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Lst>
  <p:notesMasterIdLst>
    <p:notesMasterId r:id="rId19"/>
  </p:notesMasterIdLst>
  <p:sldIdLst>
    <p:sldId id="321" r:id="rId5"/>
    <p:sldId id="375" r:id="rId6"/>
    <p:sldId id="320" r:id="rId7"/>
    <p:sldId id="376" r:id="rId8"/>
    <p:sldId id="322" r:id="rId9"/>
    <p:sldId id="324" r:id="rId10"/>
    <p:sldId id="361" r:id="rId11"/>
    <p:sldId id="326" r:id="rId12"/>
    <p:sldId id="327" r:id="rId13"/>
    <p:sldId id="328" r:id="rId14"/>
    <p:sldId id="329" r:id="rId15"/>
    <p:sldId id="330" r:id="rId16"/>
    <p:sldId id="331" r:id="rId17"/>
    <p:sldId id="363" r:id="rId18"/>
    <p:sldId id="364" r:id="rId20"/>
    <p:sldId id="377" r:id="rId21"/>
    <p:sldId id="378" r:id="rId22"/>
    <p:sldId id="379" r:id="rId23"/>
    <p:sldId id="333" r:id="rId24"/>
    <p:sldId id="334" r:id="rId25"/>
    <p:sldId id="335" r:id="rId26"/>
    <p:sldId id="365" r:id="rId27"/>
    <p:sldId id="336" r:id="rId28"/>
    <p:sldId id="339" r:id="rId29"/>
    <p:sldId id="367" r:id="rId30"/>
    <p:sldId id="337" r:id="rId31"/>
    <p:sldId id="338" r:id="rId32"/>
  </p:sldIdLst>
  <p:sldSz cx="12192000" cy="6858000"/>
  <p:notesSz cx="6858000" cy="9144000"/>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4" userDrawn="1">
          <p15:clr>
            <a:srgbClr val="A4A3A4"/>
          </p15:clr>
        </p15:guide>
        <p15:guide id="2" pos="379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4"/>
        <p:guide pos="3797"/>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6" Type="http://schemas.openxmlformats.org/officeDocument/2006/relationships/tags" Target="tags/tag526.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notesMaster" Target="notesMasters/notesMaster1.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8" Type="http://schemas.openxmlformats.org/officeDocument/2006/relationships/tags" Target="../tags/tag17.xml"/><Relationship Id="rId17" Type="http://schemas.openxmlformats.org/officeDocument/2006/relationships/tags" Target="../tags/tag16.xml"/><Relationship Id="rId16" Type="http://schemas.openxmlformats.org/officeDocument/2006/relationships/tags" Target="../tags/tag15.xml"/><Relationship Id="rId15" Type="http://schemas.openxmlformats.org/officeDocument/2006/relationships/tags" Target="../tags/tag14.xml"/><Relationship Id="rId14" Type="http://schemas.openxmlformats.org/officeDocument/2006/relationships/tags" Target="../tags/tag13.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80.xml"/><Relationship Id="rId5" Type="http://schemas.openxmlformats.org/officeDocument/2006/relationships/tags" Target="../tags/tag79.xml"/><Relationship Id="rId4" Type="http://schemas.openxmlformats.org/officeDocument/2006/relationships/tags" Target="../tags/tag78.xml"/><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88.xml"/><Relationship Id="rId8" Type="http://schemas.openxmlformats.org/officeDocument/2006/relationships/tags" Target="../tags/tag87.xml"/><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9" Type="http://schemas.openxmlformats.org/officeDocument/2006/relationships/tags" Target="../tags/tag98.xml"/><Relationship Id="rId18" Type="http://schemas.openxmlformats.org/officeDocument/2006/relationships/tags" Target="../tags/tag97.xml"/><Relationship Id="rId17" Type="http://schemas.openxmlformats.org/officeDocument/2006/relationships/tags" Target="../tags/tag96.xml"/><Relationship Id="rId16" Type="http://schemas.openxmlformats.org/officeDocument/2006/relationships/tags" Target="../tags/tag95.xml"/><Relationship Id="rId15" Type="http://schemas.openxmlformats.org/officeDocument/2006/relationships/tags" Target="../tags/tag94.xml"/><Relationship Id="rId14" Type="http://schemas.openxmlformats.org/officeDocument/2006/relationships/tags" Target="../tags/tag93.xml"/><Relationship Id="rId13" Type="http://schemas.openxmlformats.org/officeDocument/2006/relationships/tags" Target="../tags/tag92.xml"/><Relationship Id="rId12" Type="http://schemas.openxmlformats.org/officeDocument/2006/relationships/tags" Target="../tags/tag91.xml"/><Relationship Id="rId11" Type="http://schemas.openxmlformats.org/officeDocument/2006/relationships/tags" Target="../tags/tag90.xml"/><Relationship Id="rId10" Type="http://schemas.openxmlformats.org/officeDocument/2006/relationships/tags" Target="../tags/tag8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118.xml"/><Relationship Id="rId8" Type="http://schemas.openxmlformats.org/officeDocument/2006/relationships/tags" Target="../tags/tag117.xml"/><Relationship Id="rId7" Type="http://schemas.openxmlformats.org/officeDocument/2006/relationships/tags" Target="../tags/tag116.xml"/><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 Id="rId3" Type="http://schemas.openxmlformats.org/officeDocument/2006/relationships/tags" Target="../tags/tag112.xml"/><Relationship Id="rId2" Type="http://schemas.openxmlformats.org/officeDocument/2006/relationships/tags" Target="../tags/tag111.xml"/><Relationship Id="rId12" Type="http://schemas.openxmlformats.org/officeDocument/2006/relationships/tags" Target="../tags/tag121.xml"/><Relationship Id="rId11" Type="http://schemas.openxmlformats.org/officeDocument/2006/relationships/tags" Target="../tags/tag120.xml"/><Relationship Id="rId10" Type="http://schemas.openxmlformats.org/officeDocument/2006/relationships/tags" Target="../tags/tag119.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126.xml"/><Relationship Id="rId5" Type="http://schemas.openxmlformats.org/officeDocument/2006/relationships/tags" Target="../tags/tag125.xml"/><Relationship Id="rId4" Type="http://schemas.openxmlformats.org/officeDocument/2006/relationships/tags" Target="../tags/tag124.xml"/><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134.xml"/><Relationship Id="rId8" Type="http://schemas.openxmlformats.org/officeDocument/2006/relationships/tags" Target="../tags/tag133.xml"/><Relationship Id="rId7" Type="http://schemas.openxmlformats.org/officeDocument/2006/relationships/tags" Target="../tags/tag132.xml"/><Relationship Id="rId6" Type="http://schemas.openxmlformats.org/officeDocument/2006/relationships/tags" Target="../tags/tag131.xml"/><Relationship Id="rId5" Type="http://schemas.openxmlformats.org/officeDocument/2006/relationships/tags" Target="../tags/tag130.xml"/><Relationship Id="rId4" Type="http://schemas.openxmlformats.org/officeDocument/2006/relationships/tags" Target="../tags/tag129.xml"/><Relationship Id="rId3" Type="http://schemas.openxmlformats.org/officeDocument/2006/relationships/tags" Target="../tags/tag128.xml"/><Relationship Id="rId2" Type="http://schemas.openxmlformats.org/officeDocument/2006/relationships/tags" Target="../tags/tag127.xml"/><Relationship Id="rId14" Type="http://schemas.openxmlformats.org/officeDocument/2006/relationships/tags" Target="../tags/tag139.xml"/><Relationship Id="rId13" Type="http://schemas.openxmlformats.org/officeDocument/2006/relationships/tags" Target="../tags/tag138.xml"/><Relationship Id="rId12" Type="http://schemas.openxmlformats.org/officeDocument/2006/relationships/tags" Target="../tags/tag137.xml"/><Relationship Id="rId11" Type="http://schemas.openxmlformats.org/officeDocument/2006/relationships/tags" Target="../tags/tag136.xml"/><Relationship Id="rId10" Type="http://schemas.openxmlformats.org/officeDocument/2006/relationships/tags" Target="../tags/tag135.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47.xml"/><Relationship Id="rId8" Type="http://schemas.openxmlformats.org/officeDocument/2006/relationships/tags" Target="../tags/tag146.xml"/><Relationship Id="rId7" Type="http://schemas.openxmlformats.org/officeDocument/2006/relationships/tags" Target="../tags/tag145.xml"/><Relationship Id="rId6" Type="http://schemas.openxmlformats.org/officeDocument/2006/relationships/tags" Target="../tags/tag144.xml"/><Relationship Id="rId5" Type="http://schemas.openxmlformats.org/officeDocument/2006/relationships/tags" Target="../tags/tag143.xml"/><Relationship Id="rId4" Type="http://schemas.openxmlformats.org/officeDocument/2006/relationships/tags" Target="../tags/tag142.xml"/><Relationship Id="rId3" Type="http://schemas.openxmlformats.org/officeDocument/2006/relationships/tags" Target="../tags/tag141.xml"/><Relationship Id="rId2" Type="http://schemas.openxmlformats.org/officeDocument/2006/relationships/tags" Target="../tags/tag140.xml"/><Relationship Id="rId15" Type="http://schemas.openxmlformats.org/officeDocument/2006/relationships/tags" Target="../tags/tag153.xml"/><Relationship Id="rId14" Type="http://schemas.openxmlformats.org/officeDocument/2006/relationships/tags" Target="../tags/tag152.xml"/><Relationship Id="rId13" Type="http://schemas.openxmlformats.org/officeDocument/2006/relationships/tags" Target="../tags/tag151.xml"/><Relationship Id="rId12" Type="http://schemas.openxmlformats.org/officeDocument/2006/relationships/tags" Target="../tags/tag150.xml"/><Relationship Id="rId11" Type="http://schemas.openxmlformats.org/officeDocument/2006/relationships/tags" Target="../tags/tag149.xml"/><Relationship Id="rId10" Type="http://schemas.openxmlformats.org/officeDocument/2006/relationships/tags" Target="../tags/tag148.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159.xml"/><Relationship Id="rId6" Type="http://schemas.openxmlformats.org/officeDocument/2006/relationships/tags" Target="../tags/tag158.xml"/><Relationship Id="rId5" Type="http://schemas.openxmlformats.org/officeDocument/2006/relationships/tags" Target="../tags/tag157.xml"/><Relationship Id="rId4" Type="http://schemas.openxmlformats.org/officeDocument/2006/relationships/tags" Target="../tags/tag156.xml"/><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67.xml"/><Relationship Id="rId8" Type="http://schemas.openxmlformats.org/officeDocument/2006/relationships/tags" Target="../tags/tag166.xml"/><Relationship Id="rId7" Type="http://schemas.openxmlformats.org/officeDocument/2006/relationships/tags" Target="../tags/tag165.xml"/><Relationship Id="rId6" Type="http://schemas.openxmlformats.org/officeDocument/2006/relationships/tags" Target="../tags/tag164.xml"/><Relationship Id="rId5" Type="http://schemas.openxmlformats.org/officeDocument/2006/relationships/tags" Target="../tags/tag163.xml"/><Relationship Id="rId4" Type="http://schemas.openxmlformats.org/officeDocument/2006/relationships/tags" Target="../tags/tag162.xml"/><Relationship Id="rId3" Type="http://schemas.openxmlformats.org/officeDocument/2006/relationships/tags" Target="../tags/tag161.xml"/><Relationship Id="rId2" Type="http://schemas.openxmlformats.org/officeDocument/2006/relationships/tags" Target="../tags/tag160.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171.xml"/><Relationship Id="rId4" Type="http://schemas.openxmlformats.org/officeDocument/2006/relationships/tags" Target="../tags/tag170.xml"/><Relationship Id="rId3" Type="http://schemas.openxmlformats.org/officeDocument/2006/relationships/tags" Target="../tags/tag169.xml"/><Relationship Id="rId2" Type="http://schemas.openxmlformats.org/officeDocument/2006/relationships/tags" Target="../tags/tag168.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174.xml"/><Relationship Id="rId3" Type="http://schemas.openxmlformats.org/officeDocument/2006/relationships/tags" Target="../tags/tag173.xml"/><Relationship Id="rId2" Type="http://schemas.openxmlformats.org/officeDocument/2006/relationships/tags" Target="../tags/tag172.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5" Type="http://schemas.openxmlformats.org/officeDocument/2006/relationships/tags" Target="../tags/tag178.xml"/><Relationship Id="rId4" Type="http://schemas.openxmlformats.org/officeDocument/2006/relationships/tags" Target="../tags/tag177.xml"/><Relationship Id="rId3" Type="http://schemas.openxmlformats.org/officeDocument/2006/relationships/tags" Target="../tags/tag176.xml"/><Relationship Id="rId2" Type="http://schemas.openxmlformats.org/officeDocument/2006/relationships/tags" Target="../tags/tag175.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3" Type="http://schemas.openxmlformats.org/officeDocument/2006/relationships/tags" Target="../tags/tag180.xml"/><Relationship Id="rId2" Type="http://schemas.openxmlformats.org/officeDocument/2006/relationships/tags" Target="../tags/tag179.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191.xml"/><Relationship Id="rId8" Type="http://schemas.openxmlformats.org/officeDocument/2006/relationships/tags" Target="../tags/tag190.xml"/><Relationship Id="rId7" Type="http://schemas.openxmlformats.org/officeDocument/2006/relationships/tags" Target="../tags/tag189.xml"/><Relationship Id="rId6" Type="http://schemas.openxmlformats.org/officeDocument/2006/relationships/tags" Target="../tags/tag188.xml"/><Relationship Id="rId5" Type="http://schemas.openxmlformats.org/officeDocument/2006/relationships/tags" Target="../tags/tag187.xml"/><Relationship Id="rId4" Type="http://schemas.openxmlformats.org/officeDocument/2006/relationships/tags" Target="../tags/tag186.xml"/><Relationship Id="rId3" Type="http://schemas.openxmlformats.org/officeDocument/2006/relationships/tags" Target="../tags/tag185.xml"/><Relationship Id="rId2" Type="http://schemas.openxmlformats.org/officeDocument/2006/relationships/tags" Target="../tags/tag184.xml"/><Relationship Id="rId12" Type="http://schemas.openxmlformats.org/officeDocument/2006/relationships/tags" Target="../tags/tag194.xml"/><Relationship Id="rId11" Type="http://schemas.openxmlformats.org/officeDocument/2006/relationships/tags" Target="../tags/tag193.xml"/><Relationship Id="rId10" Type="http://schemas.openxmlformats.org/officeDocument/2006/relationships/tags" Target="../tags/tag19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212.xml"/><Relationship Id="rId8" Type="http://schemas.openxmlformats.org/officeDocument/2006/relationships/tags" Target="../tags/tag211.xml"/><Relationship Id="rId7" Type="http://schemas.openxmlformats.org/officeDocument/2006/relationships/tags" Target="../tags/tag210.xml"/><Relationship Id="rId6" Type="http://schemas.openxmlformats.org/officeDocument/2006/relationships/tags" Target="../tags/tag209.xml"/><Relationship Id="rId5" Type="http://schemas.openxmlformats.org/officeDocument/2006/relationships/tags" Target="../tags/tag208.xml"/><Relationship Id="rId4" Type="http://schemas.openxmlformats.org/officeDocument/2006/relationships/tags" Target="../tags/tag207.xml"/><Relationship Id="rId3" Type="http://schemas.openxmlformats.org/officeDocument/2006/relationships/tags" Target="../tags/tag206.xml"/><Relationship Id="rId2" Type="http://schemas.openxmlformats.org/officeDocument/2006/relationships/tags" Target="../tags/tag205.xml"/><Relationship Id="rId12" Type="http://schemas.openxmlformats.org/officeDocument/2006/relationships/tags" Target="../tags/tag215.xml"/><Relationship Id="rId11" Type="http://schemas.openxmlformats.org/officeDocument/2006/relationships/tags" Target="../tags/tag214.xml"/><Relationship Id="rId10" Type="http://schemas.openxmlformats.org/officeDocument/2006/relationships/tags" Target="../tags/tag213.xml"/><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6" Type="http://schemas.openxmlformats.org/officeDocument/2006/relationships/tags" Target="../tags/tag220.xml"/><Relationship Id="rId5" Type="http://schemas.openxmlformats.org/officeDocument/2006/relationships/tags" Target="../tags/tag219.xml"/><Relationship Id="rId4" Type="http://schemas.openxmlformats.org/officeDocument/2006/relationships/tags" Target="../tags/tag218.xml"/><Relationship Id="rId3" Type="http://schemas.openxmlformats.org/officeDocument/2006/relationships/tags" Target="../tags/tag217.xml"/><Relationship Id="rId2" Type="http://schemas.openxmlformats.org/officeDocument/2006/relationships/tags" Target="../tags/tag216.xml"/><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228.xml"/><Relationship Id="rId8" Type="http://schemas.openxmlformats.org/officeDocument/2006/relationships/tags" Target="../tags/tag227.xml"/><Relationship Id="rId7" Type="http://schemas.openxmlformats.org/officeDocument/2006/relationships/tags" Target="../tags/tag226.xml"/><Relationship Id="rId6" Type="http://schemas.openxmlformats.org/officeDocument/2006/relationships/tags" Target="../tags/tag225.xml"/><Relationship Id="rId5" Type="http://schemas.openxmlformats.org/officeDocument/2006/relationships/tags" Target="../tags/tag224.xml"/><Relationship Id="rId4" Type="http://schemas.openxmlformats.org/officeDocument/2006/relationships/tags" Target="../tags/tag223.xml"/><Relationship Id="rId3" Type="http://schemas.openxmlformats.org/officeDocument/2006/relationships/tags" Target="../tags/tag222.xml"/><Relationship Id="rId2" Type="http://schemas.openxmlformats.org/officeDocument/2006/relationships/tags" Target="../tags/tag221.xml"/><Relationship Id="rId14" Type="http://schemas.openxmlformats.org/officeDocument/2006/relationships/tags" Target="../tags/tag233.xml"/><Relationship Id="rId13" Type="http://schemas.openxmlformats.org/officeDocument/2006/relationships/tags" Target="../tags/tag232.xml"/><Relationship Id="rId12" Type="http://schemas.openxmlformats.org/officeDocument/2006/relationships/tags" Target="../tags/tag231.xml"/><Relationship Id="rId11" Type="http://schemas.openxmlformats.org/officeDocument/2006/relationships/tags" Target="../tags/tag230.xml"/><Relationship Id="rId10" Type="http://schemas.openxmlformats.org/officeDocument/2006/relationships/tags" Target="../tags/tag229.xml"/><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241.xml"/><Relationship Id="rId8" Type="http://schemas.openxmlformats.org/officeDocument/2006/relationships/tags" Target="../tags/tag240.xml"/><Relationship Id="rId7" Type="http://schemas.openxmlformats.org/officeDocument/2006/relationships/tags" Target="../tags/tag239.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3" Type="http://schemas.openxmlformats.org/officeDocument/2006/relationships/tags" Target="../tags/tag235.xml"/><Relationship Id="rId2" Type="http://schemas.openxmlformats.org/officeDocument/2006/relationships/tags" Target="../tags/tag234.xml"/><Relationship Id="rId15" Type="http://schemas.openxmlformats.org/officeDocument/2006/relationships/tags" Target="../tags/tag247.xml"/><Relationship Id="rId14" Type="http://schemas.openxmlformats.org/officeDocument/2006/relationships/tags" Target="../tags/tag246.xml"/><Relationship Id="rId13" Type="http://schemas.openxmlformats.org/officeDocument/2006/relationships/tags" Target="../tags/tag245.xml"/><Relationship Id="rId12" Type="http://schemas.openxmlformats.org/officeDocument/2006/relationships/tags" Target="../tags/tag244.xml"/><Relationship Id="rId11" Type="http://schemas.openxmlformats.org/officeDocument/2006/relationships/tags" Target="../tags/tag243.xml"/><Relationship Id="rId10" Type="http://schemas.openxmlformats.org/officeDocument/2006/relationships/tags" Target="../tags/tag242.xml"/><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7" Type="http://schemas.openxmlformats.org/officeDocument/2006/relationships/tags" Target="../tags/tag253.xml"/><Relationship Id="rId6" Type="http://schemas.openxmlformats.org/officeDocument/2006/relationships/tags" Target="../tags/tag252.xml"/><Relationship Id="rId5" Type="http://schemas.openxmlformats.org/officeDocument/2006/relationships/tags" Target="../tags/tag251.xml"/><Relationship Id="rId4" Type="http://schemas.openxmlformats.org/officeDocument/2006/relationships/tags" Target="../tags/tag250.xml"/><Relationship Id="rId3" Type="http://schemas.openxmlformats.org/officeDocument/2006/relationships/tags" Target="../tags/tag249.xml"/><Relationship Id="rId2" Type="http://schemas.openxmlformats.org/officeDocument/2006/relationships/tags" Target="../tags/tag248.xml"/><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261.xml"/><Relationship Id="rId8" Type="http://schemas.openxmlformats.org/officeDocument/2006/relationships/tags" Target="../tags/tag260.xml"/><Relationship Id="rId7" Type="http://schemas.openxmlformats.org/officeDocument/2006/relationships/tags" Target="../tags/tag259.xml"/><Relationship Id="rId6" Type="http://schemas.openxmlformats.org/officeDocument/2006/relationships/tags" Target="../tags/tag258.xml"/><Relationship Id="rId5" Type="http://schemas.openxmlformats.org/officeDocument/2006/relationships/tags" Target="../tags/tag257.xml"/><Relationship Id="rId4" Type="http://schemas.openxmlformats.org/officeDocument/2006/relationships/tags" Target="../tags/tag256.xml"/><Relationship Id="rId3" Type="http://schemas.openxmlformats.org/officeDocument/2006/relationships/tags" Target="../tags/tag255.xml"/><Relationship Id="rId2" Type="http://schemas.openxmlformats.org/officeDocument/2006/relationships/tags" Target="../tags/tag254.xml"/><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5" Type="http://schemas.openxmlformats.org/officeDocument/2006/relationships/tags" Target="../tags/tag265.xml"/><Relationship Id="rId4" Type="http://schemas.openxmlformats.org/officeDocument/2006/relationships/tags" Target="../tags/tag264.xml"/><Relationship Id="rId3" Type="http://schemas.openxmlformats.org/officeDocument/2006/relationships/tags" Target="../tags/tag263.xml"/><Relationship Id="rId2" Type="http://schemas.openxmlformats.org/officeDocument/2006/relationships/tags" Target="../tags/tag262.xm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30.xml"/><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2" Type="http://schemas.openxmlformats.org/officeDocument/2006/relationships/tags" Target="../tags/tag33.xml"/><Relationship Id="rId11" Type="http://schemas.openxmlformats.org/officeDocument/2006/relationships/tags" Target="../tags/tag32.xml"/><Relationship Id="rId10" Type="http://schemas.openxmlformats.org/officeDocument/2006/relationships/tags" Target="../tags/tag31.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4" Type="http://schemas.openxmlformats.org/officeDocument/2006/relationships/tags" Target="../tags/tag268.xml"/><Relationship Id="rId3" Type="http://schemas.openxmlformats.org/officeDocument/2006/relationships/tags" Target="../tags/tag267.xml"/><Relationship Id="rId2" Type="http://schemas.openxmlformats.org/officeDocument/2006/relationships/tags" Target="../tags/tag266.xm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5" Type="http://schemas.openxmlformats.org/officeDocument/2006/relationships/tags" Target="../tags/tag272.xml"/><Relationship Id="rId4" Type="http://schemas.openxmlformats.org/officeDocument/2006/relationships/tags" Target="../tags/tag271.xml"/><Relationship Id="rId3" Type="http://schemas.openxmlformats.org/officeDocument/2006/relationships/tags" Target="../tags/tag270.xml"/><Relationship Id="rId2" Type="http://schemas.openxmlformats.org/officeDocument/2006/relationships/tags" Target="../tags/tag269.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6" Type="http://schemas.openxmlformats.org/officeDocument/2006/relationships/tags" Target="../tags/tag277.xml"/><Relationship Id="rId5" Type="http://schemas.openxmlformats.org/officeDocument/2006/relationships/tags" Target="../tags/tag276.xml"/><Relationship Id="rId4" Type="http://schemas.openxmlformats.org/officeDocument/2006/relationships/tags" Target="../tags/tag275.xml"/><Relationship Id="rId3" Type="http://schemas.openxmlformats.org/officeDocument/2006/relationships/tags" Target="../tags/tag274.xml"/><Relationship Id="rId2" Type="http://schemas.openxmlformats.org/officeDocument/2006/relationships/tags" Target="../tags/tag273.xm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9" Type="http://schemas.openxmlformats.org/officeDocument/2006/relationships/tags" Target="../tags/tag285.xml"/><Relationship Id="rId8" Type="http://schemas.openxmlformats.org/officeDocument/2006/relationships/tags" Target="../tags/tag284.xml"/><Relationship Id="rId7" Type="http://schemas.openxmlformats.org/officeDocument/2006/relationships/tags" Target="../tags/tag283.xml"/><Relationship Id="rId6" Type="http://schemas.openxmlformats.org/officeDocument/2006/relationships/tags" Target="../tags/tag282.xml"/><Relationship Id="rId5" Type="http://schemas.openxmlformats.org/officeDocument/2006/relationships/tags" Target="../tags/tag281.xml"/><Relationship Id="rId4" Type="http://schemas.openxmlformats.org/officeDocument/2006/relationships/tags" Target="../tags/tag280.xml"/><Relationship Id="rId3" Type="http://schemas.openxmlformats.org/officeDocument/2006/relationships/tags" Target="../tags/tag279.xml"/><Relationship Id="rId2" Type="http://schemas.openxmlformats.org/officeDocument/2006/relationships/tags" Target="../tags/tag278.xml"/><Relationship Id="rId12" Type="http://schemas.openxmlformats.org/officeDocument/2006/relationships/tags" Target="../tags/tag288.xml"/><Relationship Id="rId11" Type="http://schemas.openxmlformats.org/officeDocument/2006/relationships/tags" Target="../tags/tag287.xml"/><Relationship Id="rId10" Type="http://schemas.openxmlformats.org/officeDocument/2006/relationships/tags" Target="../tags/tag286.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41.xml"/><Relationship Id="rId8" Type="http://schemas.openxmlformats.org/officeDocument/2006/relationships/tags" Target="../tags/tag40.xml"/><Relationship Id="rId7" Type="http://schemas.openxmlformats.org/officeDocument/2006/relationships/tags" Target="../tags/tag39.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8" Type="http://schemas.openxmlformats.org/officeDocument/2006/relationships/tags" Target="../tags/tag50.xml"/><Relationship Id="rId17" Type="http://schemas.openxmlformats.org/officeDocument/2006/relationships/tags" Target="../tags/tag49.xml"/><Relationship Id="rId16" Type="http://schemas.openxmlformats.org/officeDocument/2006/relationships/tags" Target="../tags/tag48.xml"/><Relationship Id="rId15" Type="http://schemas.openxmlformats.org/officeDocument/2006/relationships/tags" Target="../tags/tag47.xml"/><Relationship Id="rId14" Type="http://schemas.openxmlformats.org/officeDocument/2006/relationships/tags" Target="../tags/tag46.xml"/><Relationship Id="rId13" Type="http://schemas.openxmlformats.org/officeDocument/2006/relationships/tags" Target="../tags/tag45.xml"/><Relationship Id="rId12" Type="http://schemas.openxmlformats.org/officeDocument/2006/relationships/tags" Target="../tags/tag44.xml"/><Relationship Id="rId11" Type="http://schemas.openxmlformats.org/officeDocument/2006/relationships/tags" Target="../tags/tag43.xml"/><Relationship Id="rId10" Type="http://schemas.openxmlformats.org/officeDocument/2006/relationships/tags" Target="../tags/tag42.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7" Type="http://schemas.openxmlformats.org/officeDocument/2006/relationships/tags" Target="../tags/tag56.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64.xml"/><Relationship Id="rId8" Type="http://schemas.openxmlformats.org/officeDocument/2006/relationships/tags" Target="../tags/tag63.xml"/><Relationship Id="rId7" Type="http://schemas.openxmlformats.org/officeDocument/2006/relationships/tags" Target="../tags/tag62.xml"/><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5" Type="http://schemas.openxmlformats.org/officeDocument/2006/relationships/tags" Target="../tags/tag75.xml"/><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3" name="矩形 32"/>
          <p:cNvSpPr/>
          <p:nvPr>
            <p:custDataLst>
              <p:tags r:id="rId2"/>
            </p:custDataLst>
          </p:nvPr>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p:cNvSpPr/>
          <p:nvPr>
            <p:custDataLst>
              <p:tags r:id="rId3"/>
            </p:custDataLst>
          </p:nvPr>
        </p:nvSpPr>
        <p:spPr>
          <a:xfrm>
            <a:off x="6919595" y="0"/>
            <a:ext cx="5272405" cy="4873625"/>
          </a:xfrm>
          <a:custGeom>
            <a:avLst/>
            <a:gdLst>
              <a:gd name="connsiteX0" fmla="*/ 0 w 5045967"/>
              <a:gd name="connsiteY0" fmla="*/ 0 h 5048938"/>
              <a:gd name="connsiteX1" fmla="*/ 5045967 w 5045967"/>
              <a:gd name="connsiteY1" fmla="*/ 0 h 5048938"/>
              <a:gd name="connsiteX2" fmla="*/ 5045967 w 5045967"/>
              <a:gd name="connsiteY2" fmla="*/ 5048938 h 5048938"/>
              <a:gd name="connsiteX3" fmla="*/ 4808055 w 5045967"/>
              <a:gd name="connsiteY3" fmla="*/ 5042922 h 5048938"/>
              <a:gd name="connsiteX4" fmla="*/ 6093 w 5045967"/>
              <a:gd name="connsiteY4" fmla="*/ 240959 h 5048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5967" h="5048938">
                <a:moveTo>
                  <a:pt x="0" y="0"/>
                </a:moveTo>
                <a:lnTo>
                  <a:pt x="5045967" y="0"/>
                </a:lnTo>
                <a:lnTo>
                  <a:pt x="5045967" y="5048938"/>
                </a:lnTo>
                <a:lnTo>
                  <a:pt x="4808055" y="5042922"/>
                </a:lnTo>
                <a:cubicBezTo>
                  <a:pt x="2215925" y="4911527"/>
                  <a:pt x="137488" y="2833089"/>
                  <a:pt x="6093" y="240959"/>
                </a:cubicBezTo>
                <a:close/>
              </a:path>
            </a:pathLst>
          </a:custGeom>
          <a:solidFill>
            <a:schemeClr val="accent1">
              <a:lumMod val="20000"/>
              <a:lumOff val="80000"/>
              <a:alpha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任意多边形: 形状 8"/>
          <p:cNvSpPr/>
          <p:nvPr>
            <p:custDataLst>
              <p:tags r:id="rId4"/>
            </p:custDataLst>
          </p:nvPr>
        </p:nvSpPr>
        <p:spPr>
          <a:xfrm>
            <a:off x="8441055" y="0"/>
            <a:ext cx="3750945" cy="3641725"/>
          </a:xfrm>
          <a:custGeom>
            <a:avLst/>
            <a:gdLst>
              <a:gd name="connsiteX0" fmla="*/ 0 w 5045967"/>
              <a:gd name="connsiteY0" fmla="*/ 0 h 5048938"/>
              <a:gd name="connsiteX1" fmla="*/ 5045967 w 5045967"/>
              <a:gd name="connsiteY1" fmla="*/ 0 h 5048938"/>
              <a:gd name="connsiteX2" fmla="*/ 5045967 w 5045967"/>
              <a:gd name="connsiteY2" fmla="*/ 5048938 h 5048938"/>
              <a:gd name="connsiteX3" fmla="*/ 4808055 w 5045967"/>
              <a:gd name="connsiteY3" fmla="*/ 5042922 h 5048938"/>
              <a:gd name="connsiteX4" fmla="*/ 6093 w 5045967"/>
              <a:gd name="connsiteY4" fmla="*/ 240959 h 5048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5967" h="5048938">
                <a:moveTo>
                  <a:pt x="0" y="0"/>
                </a:moveTo>
                <a:lnTo>
                  <a:pt x="5045967" y="0"/>
                </a:lnTo>
                <a:lnTo>
                  <a:pt x="5045967" y="5048938"/>
                </a:lnTo>
                <a:lnTo>
                  <a:pt x="4808055" y="5042922"/>
                </a:lnTo>
                <a:cubicBezTo>
                  <a:pt x="2215925" y="4911527"/>
                  <a:pt x="137488" y="2833089"/>
                  <a:pt x="6093" y="240959"/>
                </a:cubicBezTo>
                <a:close/>
              </a:path>
            </a:pathLst>
          </a:custGeom>
          <a:solidFill>
            <a:schemeClr val="bg1">
              <a:alpha val="5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15" name="直接连接符 14"/>
          <p:cNvCxnSpPr/>
          <p:nvPr>
            <p:custDataLst>
              <p:tags r:id="rId5"/>
            </p:custDataLst>
          </p:nvPr>
        </p:nvCxnSpPr>
        <p:spPr>
          <a:xfrm>
            <a:off x="1069698" y="688340"/>
            <a:ext cx="191770"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6"/>
            </p:custDataLst>
          </p:nvPr>
        </p:nvCxnSpPr>
        <p:spPr>
          <a:xfrm>
            <a:off x="1069698" y="757555"/>
            <a:ext cx="191770"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7"/>
            </p:custDataLst>
          </p:nvPr>
        </p:nvCxnSpPr>
        <p:spPr>
          <a:xfrm>
            <a:off x="1069698" y="826135"/>
            <a:ext cx="191770"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3" name="椭圆 22"/>
          <p:cNvSpPr/>
          <p:nvPr>
            <p:custDataLst>
              <p:tags r:id="rId8"/>
            </p:custDataLst>
          </p:nvPr>
        </p:nvSpPr>
        <p:spPr>
          <a:xfrm>
            <a:off x="6892945" y="969581"/>
            <a:ext cx="288925" cy="288925"/>
          </a:xfrm>
          <a:prstGeom prst="ellipse">
            <a:avLst/>
          </a:prstGeom>
          <a:gradFill flip="none" rotWithShape="1">
            <a:gsLst>
              <a:gs pos="13000">
                <a:schemeClr val="accent1">
                  <a:lumMod val="40000"/>
                  <a:lumOff val="60000"/>
                </a:schemeClr>
              </a:gs>
              <a:gs pos="85000">
                <a:schemeClr val="accent3"/>
              </a:gs>
              <a:gs pos="52000">
                <a:schemeClr val="accent1"/>
              </a:gs>
            </a:gsLst>
            <a:path path="circle">
              <a:fillToRect r="100000" b="100000"/>
            </a:path>
            <a:tileRect l="-100000" t="-100000"/>
          </a:gradFill>
          <a:ln>
            <a:noFill/>
          </a:ln>
          <a:effectLst>
            <a:outerShdw blurRad="127000" dist="190500" dir="2700000" algn="tl"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5" name="椭圆 24"/>
          <p:cNvSpPr/>
          <p:nvPr>
            <p:custDataLst>
              <p:tags r:id="rId9"/>
            </p:custDataLst>
          </p:nvPr>
        </p:nvSpPr>
        <p:spPr>
          <a:xfrm>
            <a:off x="9102739" y="4021926"/>
            <a:ext cx="808355" cy="808355"/>
          </a:xfrm>
          <a:prstGeom prst="ellipse">
            <a:avLst/>
          </a:prstGeom>
          <a:gradFill flip="none" rotWithShape="1">
            <a:gsLst>
              <a:gs pos="12000">
                <a:schemeClr val="accent1">
                  <a:lumMod val="20000"/>
                  <a:lumOff val="80000"/>
                </a:schemeClr>
              </a:gs>
              <a:gs pos="40000">
                <a:schemeClr val="accent1">
                  <a:lumMod val="60000"/>
                  <a:lumOff val="40000"/>
                </a:schemeClr>
              </a:gs>
              <a:gs pos="75000">
                <a:schemeClr val="accent1"/>
              </a:gs>
            </a:gsLst>
            <a:path path="circle">
              <a:fillToRect r="100000" b="100000"/>
            </a:path>
            <a:tileRect l="-100000" t="-100000"/>
          </a:gradFill>
          <a:ln>
            <a:noFill/>
          </a:ln>
          <a:effectLst>
            <a:outerShdw blurRad="254000" dist="254000" dir="2700000" algn="tl"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6" name="任意多边形: 形状 25"/>
          <p:cNvSpPr/>
          <p:nvPr>
            <p:custDataLst>
              <p:tags r:id="rId10"/>
            </p:custDataLst>
          </p:nvPr>
        </p:nvSpPr>
        <p:spPr>
          <a:xfrm>
            <a:off x="9963150" y="0"/>
            <a:ext cx="2228850" cy="2164080"/>
          </a:xfrm>
          <a:custGeom>
            <a:avLst/>
            <a:gdLst>
              <a:gd name="connsiteX0" fmla="*/ 0 w 5045967"/>
              <a:gd name="connsiteY0" fmla="*/ 0 h 5048938"/>
              <a:gd name="connsiteX1" fmla="*/ 5045967 w 5045967"/>
              <a:gd name="connsiteY1" fmla="*/ 0 h 5048938"/>
              <a:gd name="connsiteX2" fmla="*/ 5045967 w 5045967"/>
              <a:gd name="connsiteY2" fmla="*/ 5048938 h 5048938"/>
              <a:gd name="connsiteX3" fmla="*/ 4808055 w 5045967"/>
              <a:gd name="connsiteY3" fmla="*/ 5042922 h 5048938"/>
              <a:gd name="connsiteX4" fmla="*/ 6093 w 5045967"/>
              <a:gd name="connsiteY4" fmla="*/ 240959 h 5048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5967" h="5048938">
                <a:moveTo>
                  <a:pt x="0" y="0"/>
                </a:moveTo>
                <a:lnTo>
                  <a:pt x="5045967" y="0"/>
                </a:lnTo>
                <a:lnTo>
                  <a:pt x="5045967" y="5048938"/>
                </a:lnTo>
                <a:lnTo>
                  <a:pt x="4808055" y="5042922"/>
                </a:lnTo>
                <a:cubicBezTo>
                  <a:pt x="2215925" y="4911527"/>
                  <a:pt x="137488" y="2833089"/>
                  <a:pt x="6093" y="240959"/>
                </a:cubicBezTo>
                <a:close/>
              </a:path>
            </a:pathLst>
          </a:custGeom>
          <a:solidFill>
            <a:schemeClr val="accent1">
              <a:lumMod val="60000"/>
              <a:lumOff val="40000"/>
              <a:alpha val="1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7" name="图形 24"/>
          <p:cNvSpPr/>
          <p:nvPr>
            <p:custDataLst>
              <p:tags r:id="rId11"/>
            </p:custDataLst>
          </p:nvPr>
        </p:nvSpPr>
        <p:spPr>
          <a:xfrm>
            <a:off x="9963150" y="589915"/>
            <a:ext cx="2228850" cy="1643380"/>
          </a:xfrm>
          <a:custGeom>
            <a:avLst/>
            <a:gdLst>
              <a:gd name="connsiteX0" fmla="*/ 305151 w 1622268"/>
              <a:gd name="connsiteY0" fmla="*/ 689 h 1196098"/>
              <a:gd name="connsiteX1" fmla="*/ 532418 w 1622268"/>
              <a:gd name="connsiteY1" fmla="*/ 142707 h 1196098"/>
              <a:gd name="connsiteX2" fmla="*/ 1579882 w 1622268"/>
              <a:gd name="connsiteY2" fmla="*/ 601241 h 1196098"/>
              <a:gd name="connsiteX3" fmla="*/ 1622269 w 1622268"/>
              <a:gd name="connsiteY3" fmla="*/ 589430 h 1196098"/>
              <a:gd name="connsiteX4" fmla="*/ 1622269 w 1622268"/>
              <a:gd name="connsiteY4" fmla="*/ 1173217 h 1196098"/>
              <a:gd name="connsiteX5" fmla="*/ 1567976 w 1622268"/>
              <a:gd name="connsiteY5" fmla="*/ 1183123 h 1196098"/>
              <a:gd name="connsiteX6" fmla="*/ 970282 w 1622268"/>
              <a:gd name="connsiteY6" fmla="*/ 1143118 h 1196098"/>
              <a:gd name="connsiteX7" fmla="*/ 38261 w 1622268"/>
              <a:gd name="connsiteY7" fmla="*/ 427981 h 1196098"/>
              <a:gd name="connsiteX8" fmla="*/ 142655 w 1622268"/>
              <a:gd name="connsiteY8" fmla="*/ 38313 h 1196098"/>
              <a:gd name="connsiteX9" fmla="*/ 305151 w 1622268"/>
              <a:gd name="connsiteY9" fmla="*/ 689 h 1196098"/>
              <a:gd name="connsiteX10" fmla="*/ 305151 w 1622268"/>
              <a:gd name="connsiteY10" fmla="*/ 689 h 119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2268" h="1196098">
                <a:moveTo>
                  <a:pt x="305151" y="689"/>
                </a:moveTo>
                <a:cubicBezTo>
                  <a:pt x="396496" y="7166"/>
                  <a:pt x="483174" y="57363"/>
                  <a:pt x="532418" y="142707"/>
                </a:cubicBezTo>
                <a:cubicBezTo>
                  <a:pt x="748445" y="516849"/>
                  <a:pt x="1178975" y="691538"/>
                  <a:pt x="1579882" y="601241"/>
                </a:cubicBezTo>
                <a:lnTo>
                  <a:pt x="1622269" y="589430"/>
                </a:lnTo>
                <a:lnTo>
                  <a:pt x="1622269" y="1173217"/>
                </a:lnTo>
                <a:cubicBezTo>
                  <a:pt x="1622269" y="1173217"/>
                  <a:pt x="1567976" y="1183123"/>
                  <a:pt x="1567976" y="1183123"/>
                </a:cubicBezTo>
                <a:cubicBezTo>
                  <a:pt x="1370713" y="1209126"/>
                  <a:pt x="1168307" y="1196172"/>
                  <a:pt x="970282" y="1143118"/>
                </a:cubicBezTo>
                <a:cubicBezTo>
                  <a:pt x="574233" y="1037009"/>
                  <a:pt x="243239" y="783073"/>
                  <a:pt x="38261" y="427981"/>
                </a:cubicBezTo>
                <a:cubicBezTo>
                  <a:pt x="-40511" y="291583"/>
                  <a:pt x="6257" y="117085"/>
                  <a:pt x="142655" y="38313"/>
                </a:cubicBezTo>
                <a:cubicBezTo>
                  <a:pt x="193804" y="8786"/>
                  <a:pt x="250287" y="-3121"/>
                  <a:pt x="305151" y="689"/>
                </a:cubicBezTo>
                <a:lnTo>
                  <a:pt x="305151" y="689"/>
                </a:lnTo>
                <a:close/>
              </a:path>
            </a:pathLst>
          </a:cu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sp>
        <p:nvSpPr>
          <p:cNvPr id="29" name="图形 16"/>
          <p:cNvSpPr/>
          <p:nvPr>
            <p:custDataLst>
              <p:tags r:id="rId12"/>
            </p:custDataLst>
          </p:nvPr>
        </p:nvSpPr>
        <p:spPr>
          <a:xfrm>
            <a:off x="7713345" y="0"/>
            <a:ext cx="3648710" cy="3936365"/>
          </a:xfrm>
          <a:custGeom>
            <a:avLst/>
            <a:gdLst>
              <a:gd name="connsiteX0" fmla="*/ 4671 w 2738556"/>
              <a:gd name="connsiteY0" fmla="*/ 0 h 2954675"/>
              <a:gd name="connsiteX1" fmla="*/ 1087663 w 2738556"/>
              <a:gd name="connsiteY1" fmla="*/ 0 h 2954675"/>
              <a:gd name="connsiteX2" fmla="*/ 1079662 w 2738556"/>
              <a:gd name="connsiteY2" fmla="*/ 159068 h 2954675"/>
              <a:gd name="connsiteX3" fmla="*/ 2359727 w 2738556"/>
              <a:gd name="connsiteY3" fmla="*/ 1900523 h 2954675"/>
              <a:gd name="connsiteX4" fmla="*/ 2713962 w 2738556"/>
              <a:gd name="connsiteY4" fmla="*/ 2575846 h 2954675"/>
              <a:gd name="connsiteX5" fmla="*/ 2038639 w 2738556"/>
              <a:gd name="connsiteY5" fmla="*/ 2930081 h 2954675"/>
              <a:gd name="connsiteX6" fmla="*/ 333378 w 2738556"/>
              <a:gd name="connsiteY6" fmla="*/ 1507998 h 2954675"/>
              <a:gd name="connsiteX7" fmla="*/ 99 w 2738556"/>
              <a:gd name="connsiteY7" fmla="*/ 140399 h 2954675"/>
              <a:gd name="connsiteX8" fmla="*/ 4671 w 2738556"/>
              <a:gd name="connsiteY8" fmla="*/ 0 h 295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8556" h="2954675">
                <a:moveTo>
                  <a:pt x="4671" y="0"/>
                </a:moveTo>
                <a:lnTo>
                  <a:pt x="1087663" y="0"/>
                </a:lnTo>
                <a:cubicBezTo>
                  <a:pt x="1087663" y="0"/>
                  <a:pt x="1079662" y="159068"/>
                  <a:pt x="1079662" y="159068"/>
                </a:cubicBezTo>
                <a:cubicBezTo>
                  <a:pt x="1079472" y="935736"/>
                  <a:pt x="1580201" y="1657350"/>
                  <a:pt x="2359727" y="1900523"/>
                </a:cubicBezTo>
                <a:cubicBezTo>
                  <a:pt x="2643953" y="1989201"/>
                  <a:pt x="2802639" y="2291620"/>
                  <a:pt x="2713962" y="2575846"/>
                </a:cubicBezTo>
                <a:cubicBezTo>
                  <a:pt x="2625284" y="2860072"/>
                  <a:pt x="2322865" y="3018758"/>
                  <a:pt x="2038639" y="2930081"/>
                </a:cubicBezTo>
                <a:cubicBezTo>
                  <a:pt x="1298928" y="2699290"/>
                  <a:pt x="693328" y="2194274"/>
                  <a:pt x="333378" y="1507998"/>
                </a:cubicBezTo>
                <a:cubicBezTo>
                  <a:pt x="108398" y="1079087"/>
                  <a:pt x="-3807" y="611410"/>
                  <a:pt x="99" y="140399"/>
                </a:cubicBezTo>
                <a:lnTo>
                  <a:pt x="4671" y="0"/>
                </a:lnTo>
                <a:close/>
              </a:path>
            </a:pathLst>
          </a:custGeom>
          <a:gradFill flip="none" rotWithShape="1">
            <a:gsLst>
              <a:gs pos="0">
                <a:schemeClr val="accent1">
                  <a:lumMod val="40000"/>
                  <a:lumOff val="60000"/>
                </a:schemeClr>
              </a:gs>
              <a:gs pos="93000">
                <a:schemeClr val="accent3"/>
              </a:gs>
              <a:gs pos="52000">
                <a:schemeClr val="accent1"/>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a:solidFill>
                <a:schemeClr val="lt1"/>
              </a:solidFill>
              <a:sym typeface="+mn-ea"/>
            </a:endParaRPr>
          </a:p>
        </p:txBody>
      </p:sp>
      <p:sp>
        <p:nvSpPr>
          <p:cNvPr id="2" name="标题 1"/>
          <p:cNvSpPr>
            <a:spLocks noGrp="1"/>
          </p:cNvSpPr>
          <p:nvPr>
            <p:ph type="ctrTitle" hasCustomPrompt="1"/>
            <p:custDataLst>
              <p:tags r:id="rId13"/>
            </p:custDataLst>
          </p:nvPr>
        </p:nvSpPr>
        <p:spPr>
          <a:xfrm>
            <a:off x="1068110" y="1415134"/>
            <a:ext cx="6217877" cy="2610488"/>
          </a:xfrm>
          <a:noFill/>
        </p:spPr>
        <p:txBody>
          <a:bodyPr wrap="square" anchor="b" anchorCtr="0">
            <a:normAutofit/>
          </a:bodyPr>
          <a:lstStyle>
            <a:lvl1pPr>
              <a:defRPr lang="zh-CN" altLang="en-US" sz="6000" dirty="0">
                <a:solidFill>
                  <a:schemeClr val="tx2"/>
                </a:solidFill>
                <a:latin typeface="+mj-ea"/>
                <a:cs typeface="+mn-cs"/>
              </a:defRPr>
            </a:lvl1pPr>
          </a:lstStyle>
          <a:p>
            <a:pPr marL="0" lvl="0"/>
            <a:r>
              <a:rPr lang="zh-CN" altLang="en-US" dirty="0"/>
              <a:t>单击此处</a:t>
            </a:r>
            <a:br>
              <a:rPr lang="en-US" altLang="zh-CN" dirty="0"/>
            </a:br>
            <a:r>
              <a:rPr lang="zh-CN" altLang="en-US" dirty="0"/>
              <a:t>编辑母版标题样式</a:t>
            </a:r>
            <a:endParaRPr lang="zh-CN" altLang="en-US" dirty="0"/>
          </a:p>
        </p:txBody>
      </p:sp>
      <p:sp>
        <p:nvSpPr>
          <p:cNvPr id="10" name="公司名占位符 6"/>
          <p:cNvSpPr>
            <a:spLocks noGrp="1"/>
          </p:cNvSpPr>
          <p:nvPr>
            <p:ph type="body" sz="quarter" idx="13" hasCustomPrompt="1"/>
            <p:custDataLst>
              <p:tags r:id="rId14"/>
            </p:custDataLst>
          </p:nvPr>
        </p:nvSpPr>
        <p:spPr>
          <a:xfrm>
            <a:off x="1442126" y="523878"/>
            <a:ext cx="2880000" cy="504000"/>
          </a:xfrm>
        </p:spPr>
        <p:txBody>
          <a:bodyPr wrap="square" anchor="ctr">
            <a:normAutofit/>
          </a:bodyPr>
          <a:lstStyle>
            <a:lvl1pPr marL="0" indent="0">
              <a:lnSpc>
                <a:spcPct val="100000"/>
              </a:lnSpc>
              <a:buNone/>
              <a:defRPr sz="1800"/>
            </a:lvl1pPr>
          </a:lstStyle>
          <a:p>
            <a:pPr lvl="0"/>
            <a:r>
              <a:rPr lang="zh-CN" altLang="en-US" dirty="0"/>
              <a:t>公司名</a:t>
            </a:r>
            <a:endParaRPr lang="zh-CN" altLang="en-US" dirty="0"/>
          </a:p>
        </p:txBody>
      </p:sp>
      <p:sp>
        <p:nvSpPr>
          <p:cNvPr id="24" name="署名占位符 10"/>
          <p:cNvSpPr>
            <a:spLocks noGrp="1"/>
          </p:cNvSpPr>
          <p:nvPr>
            <p:ph type="body" sz="quarter" idx="17" hasCustomPrompt="1"/>
            <p:custDataLst>
              <p:tags r:id="rId15"/>
            </p:custDataLst>
          </p:nvPr>
        </p:nvSpPr>
        <p:spPr>
          <a:xfrm>
            <a:off x="1068109" y="4481316"/>
            <a:ext cx="2880000" cy="504000"/>
          </a:xfrm>
          <a:prstGeom prst="roundRect">
            <a:avLst>
              <a:gd name="adj" fmla="val 50000"/>
            </a:avLst>
          </a:prstGeom>
          <a:solidFill>
            <a:schemeClr val="accent1">
              <a:lumMod val="20000"/>
              <a:lumOff val="80000"/>
              <a:alpha val="50000"/>
            </a:schemeClr>
          </a:solidFill>
          <a:ln>
            <a:solidFill>
              <a:schemeClr val="accent1">
                <a:lumMod val="20000"/>
                <a:lumOff val="80000"/>
              </a:schemeClr>
            </a:solidFill>
          </a:ln>
        </p:spPr>
        <p:txBody>
          <a:bodyPr wrap="square" anchor="ctr">
            <a:normAutofit/>
          </a:bodyPr>
          <a:lstStyle>
            <a:lvl1pPr marL="0" indent="0" algn="ctr">
              <a:lnSpc>
                <a:spcPct val="100000"/>
              </a:lnSpc>
              <a:buNone/>
              <a:defRPr sz="1800" b="0">
                <a:solidFill>
                  <a:schemeClr val="tx2"/>
                </a:solidFill>
              </a:defRPr>
            </a:lvl1pPr>
          </a:lstStyle>
          <a:p>
            <a:pPr lvl="0"/>
            <a:r>
              <a:rPr lang="zh-CN" altLang="en-US" dirty="0"/>
              <a:t>署名</a:t>
            </a:r>
            <a:endParaRPr lang="zh-CN" altLang="en-US" dirty="0"/>
          </a:p>
        </p:txBody>
      </p:sp>
      <p:sp>
        <p:nvSpPr>
          <p:cNvPr id="4" name="日期占位符 3"/>
          <p:cNvSpPr>
            <a:spLocks noGrp="1"/>
          </p:cNvSpPr>
          <p:nvPr>
            <p:ph type="dt" sz="half" idx="10"/>
            <p:custDataLst>
              <p:tags r:id="rId16"/>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17"/>
            </p:custDataLst>
          </p:nvPr>
        </p:nvSpPr>
        <p:spPr/>
        <p:txBody>
          <a:bodyPr>
            <a:normAutofit/>
          </a:bodyPr>
          <a:lstStyle/>
          <a:p>
            <a:endParaRPr lang="zh-CN" altLang="en-US" dirty="0"/>
          </a:p>
        </p:txBody>
      </p:sp>
      <p:sp>
        <p:nvSpPr>
          <p:cNvPr id="6" name="灯片编号占位符 5"/>
          <p:cNvSpPr>
            <a:spLocks noGrp="1"/>
          </p:cNvSpPr>
          <p:nvPr>
            <p:ph type="sldNum" sz="quarter" idx="12"/>
            <p:custDataLst>
              <p:tags r:id="rId18"/>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2"/>
            </p:custDataLst>
          </p:nvPr>
        </p:nvSpPr>
        <p:spPr>
          <a:xfrm>
            <a:off x="695960" y="1301750"/>
            <a:ext cx="10799088" cy="405553"/>
          </a:xfrm>
        </p:spPr>
        <p:txBody>
          <a:bodyPr wrap="square" anchor="t">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dirty="0"/>
              <a:t>单击此处编辑副标题</a:t>
            </a:r>
            <a:endParaRPr lang="zh-CN" altLang="en-US" dirty="0"/>
          </a:p>
        </p:txBody>
      </p:sp>
      <p:sp>
        <p:nvSpPr>
          <p:cNvPr id="7" name="日期占位符 3"/>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4"/>
            </p:custDataLst>
          </p:nvPr>
        </p:nvSpPr>
        <p:spPr/>
        <p:txBody>
          <a:bodyPr/>
          <a:lstStyle/>
          <a:p>
            <a:endParaRPr lang="zh-CN" altLang="en-US"/>
          </a:p>
        </p:txBody>
      </p:sp>
      <p:sp>
        <p:nvSpPr>
          <p:cNvPr id="9" name="灯片编号占位符 5"/>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
        <p:nvSpPr>
          <p:cNvPr id="4" name="标题 3"/>
          <p:cNvSpPr>
            <a:spLocks noGrp="1"/>
          </p:cNvSpPr>
          <p:nvPr>
            <p:ph type="title"/>
            <p:custDataLst>
              <p:tags r:id="rId6"/>
            </p:custDataLst>
          </p:nvPr>
        </p:nvSpPr>
        <p:spPr/>
        <p:txBody>
          <a:bodyPr/>
          <a:lstStyle/>
          <a:p>
            <a:r>
              <a:rPr lang="zh-CN" altLang="en-US" dirty="0"/>
              <a:t>单击此处编辑母版标题样式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26" name="矩形 25"/>
          <p:cNvSpPr/>
          <p:nvPr>
            <p:custDataLst>
              <p:tags r:id="rId2"/>
            </p:custDataLst>
          </p:nvPr>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p:cNvSpPr/>
          <p:nvPr>
            <p:custDataLst>
              <p:tags r:id="rId3"/>
            </p:custDataLst>
          </p:nvPr>
        </p:nvSpPr>
        <p:spPr>
          <a:xfrm flipV="1">
            <a:off x="10733104" y="5509481"/>
            <a:ext cx="1458895" cy="1348518"/>
          </a:xfrm>
          <a:custGeom>
            <a:avLst/>
            <a:gdLst>
              <a:gd name="connsiteX0" fmla="*/ 0 w 5045967"/>
              <a:gd name="connsiteY0" fmla="*/ 0 h 5048938"/>
              <a:gd name="connsiteX1" fmla="*/ 5045967 w 5045967"/>
              <a:gd name="connsiteY1" fmla="*/ 0 h 5048938"/>
              <a:gd name="connsiteX2" fmla="*/ 5045967 w 5045967"/>
              <a:gd name="connsiteY2" fmla="*/ 5048938 h 5048938"/>
              <a:gd name="connsiteX3" fmla="*/ 4808055 w 5045967"/>
              <a:gd name="connsiteY3" fmla="*/ 5042922 h 5048938"/>
              <a:gd name="connsiteX4" fmla="*/ 6093 w 5045967"/>
              <a:gd name="connsiteY4" fmla="*/ 240959 h 5048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5967" h="5048938">
                <a:moveTo>
                  <a:pt x="0" y="0"/>
                </a:moveTo>
                <a:lnTo>
                  <a:pt x="5045967" y="0"/>
                </a:lnTo>
                <a:lnTo>
                  <a:pt x="5045967" y="5048938"/>
                </a:lnTo>
                <a:lnTo>
                  <a:pt x="4808055" y="5042922"/>
                </a:lnTo>
                <a:cubicBezTo>
                  <a:pt x="2215925" y="4911527"/>
                  <a:pt x="137488" y="2833089"/>
                  <a:pt x="6093" y="240959"/>
                </a:cubicBezTo>
                <a:close/>
              </a:path>
            </a:pathLst>
          </a:custGeom>
          <a:gradFill flip="none" rotWithShape="1">
            <a:gsLst>
              <a:gs pos="0">
                <a:schemeClr val="accent1">
                  <a:lumMod val="20000"/>
                  <a:lumOff val="80000"/>
                  <a:alpha val="50000"/>
                </a:schemeClr>
              </a:gs>
              <a:gs pos="72000">
                <a:schemeClr val="accent1">
                  <a:lumMod val="20000"/>
                  <a:lumOff val="80000"/>
                  <a:alpha val="0"/>
                </a:schemeClr>
              </a:gs>
            </a:gsLst>
            <a:lin ang="189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
        <p:nvSpPr>
          <p:cNvPr id="7" name="任意多边形: 形状 6"/>
          <p:cNvSpPr/>
          <p:nvPr>
            <p:custDataLst>
              <p:tags r:id="rId4"/>
            </p:custDataLst>
          </p:nvPr>
        </p:nvSpPr>
        <p:spPr>
          <a:xfrm flipH="1">
            <a:off x="0" y="0"/>
            <a:ext cx="5272405" cy="4873625"/>
          </a:xfrm>
          <a:custGeom>
            <a:avLst/>
            <a:gdLst>
              <a:gd name="connsiteX0" fmla="*/ 0 w 5045967"/>
              <a:gd name="connsiteY0" fmla="*/ 0 h 5048938"/>
              <a:gd name="connsiteX1" fmla="*/ 5045967 w 5045967"/>
              <a:gd name="connsiteY1" fmla="*/ 0 h 5048938"/>
              <a:gd name="connsiteX2" fmla="*/ 5045967 w 5045967"/>
              <a:gd name="connsiteY2" fmla="*/ 5048938 h 5048938"/>
              <a:gd name="connsiteX3" fmla="*/ 4808055 w 5045967"/>
              <a:gd name="connsiteY3" fmla="*/ 5042922 h 5048938"/>
              <a:gd name="connsiteX4" fmla="*/ 6093 w 5045967"/>
              <a:gd name="connsiteY4" fmla="*/ 240959 h 5048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5967" h="5048938">
                <a:moveTo>
                  <a:pt x="0" y="0"/>
                </a:moveTo>
                <a:lnTo>
                  <a:pt x="5045967" y="0"/>
                </a:lnTo>
                <a:lnTo>
                  <a:pt x="5045967" y="5048938"/>
                </a:lnTo>
                <a:lnTo>
                  <a:pt x="4808055" y="5042922"/>
                </a:lnTo>
                <a:cubicBezTo>
                  <a:pt x="2215925" y="4911527"/>
                  <a:pt x="137488" y="2833089"/>
                  <a:pt x="6093" y="240959"/>
                </a:cubicBezTo>
                <a:close/>
              </a:path>
            </a:pathLst>
          </a:custGeom>
          <a:solidFill>
            <a:schemeClr val="accent1">
              <a:lumMod val="20000"/>
              <a:lumOff val="80000"/>
              <a:alpha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任意多边形: 形状 7"/>
          <p:cNvSpPr/>
          <p:nvPr>
            <p:custDataLst>
              <p:tags r:id="rId5"/>
            </p:custDataLst>
          </p:nvPr>
        </p:nvSpPr>
        <p:spPr>
          <a:xfrm flipH="1">
            <a:off x="0" y="0"/>
            <a:ext cx="3750945" cy="3641725"/>
          </a:xfrm>
          <a:custGeom>
            <a:avLst/>
            <a:gdLst>
              <a:gd name="connsiteX0" fmla="*/ 0 w 5045967"/>
              <a:gd name="connsiteY0" fmla="*/ 0 h 5048938"/>
              <a:gd name="connsiteX1" fmla="*/ 5045967 w 5045967"/>
              <a:gd name="connsiteY1" fmla="*/ 0 h 5048938"/>
              <a:gd name="connsiteX2" fmla="*/ 5045967 w 5045967"/>
              <a:gd name="connsiteY2" fmla="*/ 5048938 h 5048938"/>
              <a:gd name="connsiteX3" fmla="*/ 4808055 w 5045967"/>
              <a:gd name="connsiteY3" fmla="*/ 5042922 h 5048938"/>
              <a:gd name="connsiteX4" fmla="*/ 6093 w 5045967"/>
              <a:gd name="connsiteY4" fmla="*/ 240959 h 5048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5967" h="5048938">
                <a:moveTo>
                  <a:pt x="0" y="0"/>
                </a:moveTo>
                <a:lnTo>
                  <a:pt x="5045967" y="0"/>
                </a:lnTo>
                <a:lnTo>
                  <a:pt x="5045967" y="5048938"/>
                </a:lnTo>
                <a:lnTo>
                  <a:pt x="4808055" y="5042922"/>
                </a:lnTo>
                <a:cubicBezTo>
                  <a:pt x="2215925" y="4911527"/>
                  <a:pt x="137488" y="2833089"/>
                  <a:pt x="6093" y="240959"/>
                </a:cubicBezTo>
                <a:close/>
              </a:path>
            </a:pathLst>
          </a:custGeom>
          <a:solidFill>
            <a:schemeClr val="bg1">
              <a:alpha val="5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椭圆 11"/>
          <p:cNvSpPr/>
          <p:nvPr>
            <p:custDataLst>
              <p:tags r:id="rId6"/>
            </p:custDataLst>
          </p:nvPr>
        </p:nvSpPr>
        <p:spPr>
          <a:xfrm flipH="1">
            <a:off x="4859423" y="917634"/>
            <a:ext cx="288925" cy="288925"/>
          </a:xfrm>
          <a:prstGeom prst="ellipse">
            <a:avLst/>
          </a:prstGeom>
          <a:gradFill flip="none" rotWithShape="1">
            <a:gsLst>
              <a:gs pos="13000">
                <a:schemeClr val="accent1">
                  <a:lumMod val="40000"/>
                  <a:lumOff val="60000"/>
                </a:schemeClr>
              </a:gs>
              <a:gs pos="85000">
                <a:schemeClr val="accent3"/>
              </a:gs>
              <a:gs pos="52000">
                <a:schemeClr val="accent1"/>
              </a:gs>
            </a:gsLst>
            <a:path path="circle">
              <a:fillToRect r="100000" b="100000"/>
            </a:path>
            <a:tileRect l="-100000" t="-100000"/>
          </a:gradFill>
          <a:ln>
            <a:noFill/>
          </a:ln>
          <a:effectLst>
            <a:outerShdw blurRad="127000" dist="190500" dir="2700000" algn="tl"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5" name="任意多边形: 形状 14"/>
          <p:cNvSpPr/>
          <p:nvPr>
            <p:custDataLst>
              <p:tags r:id="rId7"/>
            </p:custDataLst>
          </p:nvPr>
        </p:nvSpPr>
        <p:spPr>
          <a:xfrm flipH="1">
            <a:off x="0" y="0"/>
            <a:ext cx="2228850" cy="2164080"/>
          </a:xfrm>
          <a:custGeom>
            <a:avLst/>
            <a:gdLst>
              <a:gd name="connsiteX0" fmla="*/ 0 w 5045967"/>
              <a:gd name="connsiteY0" fmla="*/ 0 h 5048938"/>
              <a:gd name="connsiteX1" fmla="*/ 5045967 w 5045967"/>
              <a:gd name="connsiteY1" fmla="*/ 0 h 5048938"/>
              <a:gd name="connsiteX2" fmla="*/ 5045967 w 5045967"/>
              <a:gd name="connsiteY2" fmla="*/ 5048938 h 5048938"/>
              <a:gd name="connsiteX3" fmla="*/ 4808055 w 5045967"/>
              <a:gd name="connsiteY3" fmla="*/ 5042922 h 5048938"/>
              <a:gd name="connsiteX4" fmla="*/ 6093 w 5045967"/>
              <a:gd name="connsiteY4" fmla="*/ 240959 h 5048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5967" h="5048938">
                <a:moveTo>
                  <a:pt x="0" y="0"/>
                </a:moveTo>
                <a:lnTo>
                  <a:pt x="5045967" y="0"/>
                </a:lnTo>
                <a:lnTo>
                  <a:pt x="5045967" y="5048938"/>
                </a:lnTo>
                <a:lnTo>
                  <a:pt x="4808055" y="5042922"/>
                </a:lnTo>
                <a:cubicBezTo>
                  <a:pt x="2215925" y="4911527"/>
                  <a:pt x="137488" y="2833089"/>
                  <a:pt x="6093" y="240959"/>
                </a:cubicBezTo>
                <a:close/>
              </a:path>
            </a:pathLst>
          </a:custGeom>
          <a:solidFill>
            <a:schemeClr val="accent1">
              <a:lumMod val="60000"/>
              <a:lumOff val="40000"/>
              <a:alpha val="1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
        <p:nvSpPr>
          <p:cNvPr id="16" name="图形 24"/>
          <p:cNvSpPr/>
          <p:nvPr>
            <p:custDataLst>
              <p:tags r:id="rId8"/>
            </p:custDataLst>
          </p:nvPr>
        </p:nvSpPr>
        <p:spPr>
          <a:xfrm flipH="1">
            <a:off x="0" y="589915"/>
            <a:ext cx="2228850" cy="1643380"/>
          </a:xfrm>
          <a:custGeom>
            <a:avLst/>
            <a:gdLst>
              <a:gd name="connsiteX0" fmla="*/ 305151 w 1622268"/>
              <a:gd name="connsiteY0" fmla="*/ 689 h 1196098"/>
              <a:gd name="connsiteX1" fmla="*/ 532418 w 1622268"/>
              <a:gd name="connsiteY1" fmla="*/ 142707 h 1196098"/>
              <a:gd name="connsiteX2" fmla="*/ 1579882 w 1622268"/>
              <a:gd name="connsiteY2" fmla="*/ 601241 h 1196098"/>
              <a:gd name="connsiteX3" fmla="*/ 1622269 w 1622268"/>
              <a:gd name="connsiteY3" fmla="*/ 589430 h 1196098"/>
              <a:gd name="connsiteX4" fmla="*/ 1622269 w 1622268"/>
              <a:gd name="connsiteY4" fmla="*/ 1173217 h 1196098"/>
              <a:gd name="connsiteX5" fmla="*/ 1567976 w 1622268"/>
              <a:gd name="connsiteY5" fmla="*/ 1183123 h 1196098"/>
              <a:gd name="connsiteX6" fmla="*/ 970282 w 1622268"/>
              <a:gd name="connsiteY6" fmla="*/ 1143118 h 1196098"/>
              <a:gd name="connsiteX7" fmla="*/ 38261 w 1622268"/>
              <a:gd name="connsiteY7" fmla="*/ 427981 h 1196098"/>
              <a:gd name="connsiteX8" fmla="*/ 142655 w 1622268"/>
              <a:gd name="connsiteY8" fmla="*/ 38313 h 1196098"/>
              <a:gd name="connsiteX9" fmla="*/ 305151 w 1622268"/>
              <a:gd name="connsiteY9" fmla="*/ 689 h 1196098"/>
              <a:gd name="connsiteX10" fmla="*/ 305151 w 1622268"/>
              <a:gd name="connsiteY10" fmla="*/ 689 h 119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2268" h="1196098">
                <a:moveTo>
                  <a:pt x="305151" y="689"/>
                </a:moveTo>
                <a:cubicBezTo>
                  <a:pt x="396496" y="7166"/>
                  <a:pt x="483174" y="57363"/>
                  <a:pt x="532418" y="142707"/>
                </a:cubicBezTo>
                <a:cubicBezTo>
                  <a:pt x="748445" y="516849"/>
                  <a:pt x="1178975" y="691538"/>
                  <a:pt x="1579882" y="601241"/>
                </a:cubicBezTo>
                <a:lnTo>
                  <a:pt x="1622269" y="589430"/>
                </a:lnTo>
                <a:lnTo>
                  <a:pt x="1622269" y="1173217"/>
                </a:lnTo>
                <a:cubicBezTo>
                  <a:pt x="1622269" y="1173217"/>
                  <a:pt x="1567976" y="1183123"/>
                  <a:pt x="1567976" y="1183123"/>
                </a:cubicBezTo>
                <a:cubicBezTo>
                  <a:pt x="1370713" y="1209126"/>
                  <a:pt x="1168307" y="1196172"/>
                  <a:pt x="970282" y="1143118"/>
                </a:cubicBezTo>
                <a:cubicBezTo>
                  <a:pt x="574233" y="1037009"/>
                  <a:pt x="243239" y="783073"/>
                  <a:pt x="38261" y="427981"/>
                </a:cubicBezTo>
                <a:cubicBezTo>
                  <a:pt x="-40511" y="291583"/>
                  <a:pt x="6257" y="117085"/>
                  <a:pt x="142655" y="38313"/>
                </a:cubicBezTo>
                <a:cubicBezTo>
                  <a:pt x="193804" y="8786"/>
                  <a:pt x="250287" y="-3121"/>
                  <a:pt x="305151" y="689"/>
                </a:cubicBezTo>
                <a:lnTo>
                  <a:pt x="305151" y="689"/>
                </a:lnTo>
                <a:close/>
              </a:path>
            </a:pathLst>
          </a:cu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sp>
        <p:nvSpPr>
          <p:cNvPr id="19" name="图形 16"/>
          <p:cNvSpPr/>
          <p:nvPr>
            <p:custDataLst>
              <p:tags r:id="rId9"/>
            </p:custDataLst>
          </p:nvPr>
        </p:nvSpPr>
        <p:spPr>
          <a:xfrm flipH="1">
            <a:off x="829945" y="0"/>
            <a:ext cx="3648710" cy="3936365"/>
          </a:xfrm>
          <a:custGeom>
            <a:avLst/>
            <a:gdLst>
              <a:gd name="connsiteX0" fmla="*/ 4671 w 2738556"/>
              <a:gd name="connsiteY0" fmla="*/ 0 h 2954675"/>
              <a:gd name="connsiteX1" fmla="*/ 1087663 w 2738556"/>
              <a:gd name="connsiteY1" fmla="*/ 0 h 2954675"/>
              <a:gd name="connsiteX2" fmla="*/ 1079662 w 2738556"/>
              <a:gd name="connsiteY2" fmla="*/ 159068 h 2954675"/>
              <a:gd name="connsiteX3" fmla="*/ 2359727 w 2738556"/>
              <a:gd name="connsiteY3" fmla="*/ 1900523 h 2954675"/>
              <a:gd name="connsiteX4" fmla="*/ 2713962 w 2738556"/>
              <a:gd name="connsiteY4" fmla="*/ 2575846 h 2954675"/>
              <a:gd name="connsiteX5" fmla="*/ 2038639 w 2738556"/>
              <a:gd name="connsiteY5" fmla="*/ 2930081 h 2954675"/>
              <a:gd name="connsiteX6" fmla="*/ 333378 w 2738556"/>
              <a:gd name="connsiteY6" fmla="*/ 1507998 h 2954675"/>
              <a:gd name="connsiteX7" fmla="*/ 99 w 2738556"/>
              <a:gd name="connsiteY7" fmla="*/ 140399 h 2954675"/>
              <a:gd name="connsiteX8" fmla="*/ 4671 w 2738556"/>
              <a:gd name="connsiteY8" fmla="*/ 0 h 295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8556" h="2954675">
                <a:moveTo>
                  <a:pt x="4671" y="0"/>
                </a:moveTo>
                <a:lnTo>
                  <a:pt x="1087663" y="0"/>
                </a:lnTo>
                <a:cubicBezTo>
                  <a:pt x="1087663" y="0"/>
                  <a:pt x="1079662" y="159068"/>
                  <a:pt x="1079662" y="159068"/>
                </a:cubicBezTo>
                <a:cubicBezTo>
                  <a:pt x="1079472" y="935736"/>
                  <a:pt x="1580201" y="1657350"/>
                  <a:pt x="2359727" y="1900523"/>
                </a:cubicBezTo>
                <a:cubicBezTo>
                  <a:pt x="2643953" y="1989201"/>
                  <a:pt x="2802639" y="2291620"/>
                  <a:pt x="2713962" y="2575846"/>
                </a:cubicBezTo>
                <a:cubicBezTo>
                  <a:pt x="2625284" y="2860072"/>
                  <a:pt x="2322865" y="3018758"/>
                  <a:pt x="2038639" y="2930081"/>
                </a:cubicBezTo>
                <a:cubicBezTo>
                  <a:pt x="1298928" y="2699290"/>
                  <a:pt x="693328" y="2194274"/>
                  <a:pt x="333378" y="1507998"/>
                </a:cubicBezTo>
                <a:cubicBezTo>
                  <a:pt x="108398" y="1079087"/>
                  <a:pt x="-3807" y="611410"/>
                  <a:pt x="99" y="140399"/>
                </a:cubicBezTo>
                <a:lnTo>
                  <a:pt x="4671" y="0"/>
                </a:lnTo>
                <a:close/>
              </a:path>
            </a:pathLst>
          </a:custGeom>
          <a:gradFill flip="none" rotWithShape="1">
            <a:gsLst>
              <a:gs pos="0">
                <a:schemeClr val="accent1">
                  <a:lumMod val="40000"/>
                  <a:lumOff val="60000"/>
                </a:schemeClr>
              </a:gs>
              <a:gs pos="93000">
                <a:schemeClr val="accent3"/>
              </a:gs>
              <a:gs pos="52000">
                <a:schemeClr val="accent1"/>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a:solidFill>
                <a:schemeClr val="lt1"/>
              </a:solidFill>
              <a:sym typeface="+mn-ea"/>
            </a:endParaRPr>
          </a:p>
        </p:txBody>
      </p:sp>
      <p:cxnSp>
        <p:nvCxnSpPr>
          <p:cNvPr id="27" name="直接连接符 26"/>
          <p:cNvCxnSpPr/>
          <p:nvPr>
            <p:custDataLst>
              <p:tags r:id="rId10"/>
            </p:custDataLst>
          </p:nvPr>
        </p:nvCxnSpPr>
        <p:spPr>
          <a:xfrm>
            <a:off x="10930251" y="688340"/>
            <a:ext cx="191770"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custDataLst>
              <p:tags r:id="rId11"/>
            </p:custDataLst>
          </p:nvPr>
        </p:nvCxnSpPr>
        <p:spPr>
          <a:xfrm>
            <a:off x="10930251" y="757555"/>
            <a:ext cx="191770"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12"/>
            </p:custDataLst>
          </p:nvPr>
        </p:nvCxnSpPr>
        <p:spPr>
          <a:xfrm>
            <a:off x="10930251" y="826135"/>
            <a:ext cx="191770"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3" name="椭圆 12"/>
          <p:cNvSpPr/>
          <p:nvPr>
            <p:custDataLst>
              <p:tags r:id="rId13"/>
            </p:custDataLst>
          </p:nvPr>
        </p:nvSpPr>
        <p:spPr>
          <a:xfrm flipH="1">
            <a:off x="1401445" y="4279089"/>
            <a:ext cx="808355" cy="808355"/>
          </a:xfrm>
          <a:prstGeom prst="ellipse">
            <a:avLst/>
          </a:prstGeom>
          <a:gradFill flip="none" rotWithShape="1">
            <a:gsLst>
              <a:gs pos="12000">
                <a:schemeClr val="accent1">
                  <a:lumMod val="20000"/>
                  <a:lumOff val="80000"/>
                </a:schemeClr>
              </a:gs>
              <a:gs pos="40000">
                <a:schemeClr val="accent1">
                  <a:lumMod val="60000"/>
                  <a:lumOff val="40000"/>
                </a:schemeClr>
              </a:gs>
              <a:gs pos="75000">
                <a:schemeClr val="accent1"/>
              </a:gs>
            </a:gsLst>
            <a:path path="circle">
              <a:fillToRect r="100000" b="100000"/>
            </a:path>
            <a:tileRect l="-100000" t="-100000"/>
          </a:gradFill>
          <a:ln>
            <a:noFill/>
          </a:ln>
          <a:effectLst>
            <a:outerShdw blurRad="254000" dist="254000" dir="2700000" algn="tl"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 name="日期占位符 3"/>
          <p:cNvSpPr>
            <a:spLocks noGrp="1"/>
          </p:cNvSpPr>
          <p:nvPr>
            <p:ph type="dt" sz="half" idx="10"/>
            <p:custDataLst>
              <p:tags r:id="rId1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15"/>
            </p:custDataLst>
          </p:nvPr>
        </p:nvSpPr>
        <p:spPr/>
        <p:txBody>
          <a:bodyPr/>
          <a:lstStyle/>
          <a:p>
            <a:endParaRPr lang="zh-CN" altLang="en-US"/>
          </a:p>
        </p:txBody>
      </p:sp>
      <p:sp>
        <p:nvSpPr>
          <p:cNvPr id="6" name="灯片编号占位符 5"/>
          <p:cNvSpPr>
            <a:spLocks noGrp="1"/>
          </p:cNvSpPr>
          <p:nvPr>
            <p:ph type="sldNum" sz="quarter" idx="12"/>
            <p:custDataLst>
              <p:tags r:id="rId16"/>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2" name="标题 1"/>
          <p:cNvSpPr>
            <a:spLocks noGrp="1"/>
          </p:cNvSpPr>
          <p:nvPr>
            <p:ph type="ctrTitle"/>
            <p:custDataLst>
              <p:tags r:id="rId17"/>
            </p:custDataLst>
          </p:nvPr>
        </p:nvSpPr>
        <p:spPr>
          <a:xfrm>
            <a:off x="2351686" y="2487519"/>
            <a:ext cx="8810024" cy="1222785"/>
          </a:xfrm>
        </p:spPr>
        <p:txBody>
          <a:bodyPr wrap="square" anchor="b" anchorCtr="0">
            <a:normAutofit/>
          </a:bodyPr>
          <a:lstStyle>
            <a:lvl1pPr algn="r">
              <a:lnSpc>
                <a:spcPct val="100000"/>
              </a:lnSpc>
              <a:defRPr sz="5400">
                <a:solidFill>
                  <a:schemeClr val="tx2"/>
                </a:solidFill>
              </a:defRPr>
            </a:lvl1pPr>
          </a:lstStyle>
          <a:p>
            <a:r>
              <a:rPr lang="zh-CN" altLang="en-US" dirty="0"/>
              <a:t>单击此处编辑母版标题样式</a:t>
            </a:r>
            <a:endParaRPr lang="zh-CN" altLang="en-US" dirty="0"/>
          </a:p>
        </p:txBody>
      </p:sp>
      <p:sp>
        <p:nvSpPr>
          <p:cNvPr id="10" name="公司名占位符 6"/>
          <p:cNvSpPr>
            <a:spLocks noGrp="1"/>
          </p:cNvSpPr>
          <p:nvPr>
            <p:ph type="body" sz="quarter" idx="13" hasCustomPrompt="1"/>
            <p:custDataLst>
              <p:tags r:id="rId18"/>
            </p:custDataLst>
          </p:nvPr>
        </p:nvSpPr>
        <p:spPr>
          <a:xfrm>
            <a:off x="7861296" y="504000"/>
            <a:ext cx="2880000" cy="504000"/>
          </a:xfrm>
        </p:spPr>
        <p:txBody>
          <a:bodyPr wrap="square" anchor="ctr">
            <a:normAutofit/>
          </a:bodyPr>
          <a:lstStyle>
            <a:lvl1pPr marL="0" indent="0" algn="r">
              <a:lnSpc>
                <a:spcPct val="100000"/>
              </a:lnSpc>
              <a:buNone/>
              <a:defRPr sz="1800"/>
            </a:lvl1pPr>
          </a:lstStyle>
          <a:p>
            <a:pPr lvl="0"/>
            <a:r>
              <a:rPr lang="zh-CN" altLang="en-US" dirty="0"/>
              <a:t>公司名</a:t>
            </a:r>
            <a:endParaRPr lang="zh-CN" altLang="en-US" dirty="0"/>
          </a:p>
        </p:txBody>
      </p:sp>
      <p:sp>
        <p:nvSpPr>
          <p:cNvPr id="20" name="署名占位符 10"/>
          <p:cNvSpPr>
            <a:spLocks noGrp="1"/>
          </p:cNvSpPr>
          <p:nvPr>
            <p:ph type="body" sz="quarter" idx="17" hasCustomPrompt="1"/>
            <p:custDataLst>
              <p:tags r:id="rId19"/>
            </p:custDataLst>
          </p:nvPr>
        </p:nvSpPr>
        <p:spPr>
          <a:xfrm>
            <a:off x="8284455" y="4085899"/>
            <a:ext cx="2880000" cy="504000"/>
          </a:xfrm>
          <a:prstGeom prst="roundRect">
            <a:avLst>
              <a:gd name="adj" fmla="val 50000"/>
            </a:avLst>
          </a:prstGeom>
          <a:solidFill>
            <a:schemeClr val="accent1">
              <a:lumMod val="20000"/>
              <a:lumOff val="80000"/>
              <a:alpha val="50000"/>
            </a:schemeClr>
          </a:solidFill>
          <a:ln>
            <a:solidFill>
              <a:schemeClr val="accent1">
                <a:lumMod val="20000"/>
                <a:lumOff val="80000"/>
              </a:schemeClr>
            </a:solidFill>
          </a:ln>
        </p:spPr>
        <p:txBody>
          <a:bodyPr wrap="square" anchor="ctr">
            <a:normAutofit/>
          </a:bodyPr>
          <a:lstStyle>
            <a:lvl1pPr marL="0" indent="0" algn="ctr">
              <a:lnSpc>
                <a:spcPct val="100000"/>
              </a:lnSpc>
              <a:buNone/>
              <a:defRPr sz="1800" b="0">
                <a:solidFill>
                  <a:schemeClr val="tx2"/>
                </a:solidFill>
              </a:defRPr>
            </a:lvl1pPr>
          </a:lstStyle>
          <a:p>
            <a:pPr lvl="0"/>
            <a:r>
              <a:rPr lang="zh-CN" altLang="en-US" dirty="0"/>
              <a:t>署名</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cxnSp>
        <p:nvCxnSpPr>
          <p:cNvPr id="7" name="直接连接符 6"/>
          <p:cNvCxnSpPr/>
          <p:nvPr userDrawn="1">
            <p:custDataLst>
              <p:tags r:id="rId2"/>
            </p:custDataLst>
          </p:nvPr>
        </p:nvCxnSpPr>
        <p:spPr>
          <a:xfrm flipH="1">
            <a:off x="3131185" y="1073150"/>
            <a:ext cx="1144270" cy="19754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userDrawn="1">
            <p:custDataLst>
              <p:tags r:id="rId3"/>
            </p:custDataLst>
          </p:nvPr>
        </p:nvCxnSpPr>
        <p:spPr>
          <a:xfrm flipH="1">
            <a:off x="4034155" y="854710"/>
            <a:ext cx="991235" cy="17113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custDataLst>
              <p:tags r:id="rId4"/>
            </p:custDataLst>
          </p:nvPr>
        </p:nvCxnSpPr>
        <p:spPr>
          <a:xfrm flipH="1">
            <a:off x="3693795" y="3106420"/>
            <a:ext cx="951865" cy="164338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矩形 1"/>
          <p:cNvSpPr/>
          <p:nvPr userDrawn="1">
            <p:custDataLst>
              <p:tags r:id="rId5"/>
            </p:custDataLst>
          </p:nvPr>
        </p:nvSpPr>
        <p:spPr>
          <a:xfrm>
            <a:off x="5060677" y="1612900"/>
            <a:ext cx="6014720" cy="2550723"/>
          </a:xfrm>
          <a:custGeom>
            <a:avLst/>
            <a:gdLst>
              <a:gd name="connsiteX0" fmla="*/ 0 w 6014720"/>
              <a:gd name="connsiteY0" fmla="*/ 0 h 2549144"/>
              <a:gd name="connsiteX1" fmla="*/ 6014720 w 6014720"/>
              <a:gd name="connsiteY1" fmla="*/ 0 h 2549144"/>
              <a:gd name="connsiteX2" fmla="*/ 6014720 w 6014720"/>
              <a:gd name="connsiteY2" fmla="*/ 2549144 h 2549144"/>
              <a:gd name="connsiteX3" fmla="*/ 0 w 6014720"/>
              <a:gd name="connsiteY3" fmla="*/ 2549144 h 2549144"/>
              <a:gd name="connsiteX4" fmla="*/ 0 w 6014720"/>
              <a:gd name="connsiteY4" fmla="*/ 0 h 2549144"/>
              <a:gd name="connsiteX0-1" fmla="*/ 0 w 6014720"/>
              <a:gd name="connsiteY0-2" fmla="*/ 0 h 2549144"/>
              <a:gd name="connsiteX1-3" fmla="*/ 6014720 w 6014720"/>
              <a:gd name="connsiteY1-4" fmla="*/ 0 h 2549144"/>
              <a:gd name="connsiteX2-5" fmla="*/ 6014720 w 6014720"/>
              <a:gd name="connsiteY2-6" fmla="*/ 2549144 h 2549144"/>
              <a:gd name="connsiteX3-7" fmla="*/ 4580890 w 6014720"/>
              <a:gd name="connsiteY3-8" fmla="*/ 2543690 h 2549144"/>
              <a:gd name="connsiteX4-9" fmla="*/ 0 w 6014720"/>
              <a:gd name="connsiteY4-10" fmla="*/ 2549144 h 2549144"/>
              <a:gd name="connsiteX5" fmla="*/ 0 w 6014720"/>
              <a:gd name="connsiteY5" fmla="*/ 0 h 2549144"/>
              <a:gd name="connsiteX0-11" fmla="*/ 0 w 6014720"/>
              <a:gd name="connsiteY0-12" fmla="*/ 2549144 h 2640584"/>
              <a:gd name="connsiteX1-13" fmla="*/ 0 w 6014720"/>
              <a:gd name="connsiteY1-14" fmla="*/ 0 h 2640584"/>
              <a:gd name="connsiteX2-15" fmla="*/ 6014720 w 6014720"/>
              <a:gd name="connsiteY2-16" fmla="*/ 0 h 2640584"/>
              <a:gd name="connsiteX3-17" fmla="*/ 6014720 w 6014720"/>
              <a:gd name="connsiteY3-18" fmla="*/ 2549144 h 2640584"/>
              <a:gd name="connsiteX4-19" fmla="*/ 4580890 w 6014720"/>
              <a:gd name="connsiteY4-20" fmla="*/ 2543690 h 2640584"/>
              <a:gd name="connsiteX5-21" fmla="*/ 91440 w 6014720"/>
              <a:gd name="connsiteY5-22" fmla="*/ 2640584 h 2640584"/>
              <a:gd name="connsiteX0-23" fmla="*/ 0 w 6014720"/>
              <a:gd name="connsiteY0-24" fmla="*/ 2549144 h 2549144"/>
              <a:gd name="connsiteX1-25" fmla="*/ 0 w 6014720"/>
              <a:gd name="connsiteY1-26" fmla="*/ 0 h 2549144"/>
              <a:gd name="connsiteX2-27" fmla="*/ 6014720 w 6014720"/>
              <a:gd name="connsiteY2-28" fmla="*/ 0 h 2549144"/>
              <a:gd name="connsiteX3-29" fmla="*/ 6014720 w 6014720"/>
              <a:gd name="connsiteY3-30" fmla="*/ 2549144 h 2549144"/>
              <a:gd name="connsiteX4-31" fmla="*/ 4580890 w 6014720"/>
              <a:gd name="connsiteY4-32" fmla="*/ 2543690 h 2549144"/>
              <a:gd name="connsiteX0-33" fmla="*/ 0 w 6014720"/>
              <a:gd name="connsiteY0-34" fmla="*/ 0 h 2549144"/>
              <a:gd name="connsiteX1-35" fmla="*/ 6014720 w 6014720"/>
              <a:gd name="connsiteY1-36" fmla="*/ 0 h 2549144"/>
              <a:gd name="connsiteX2-37" fmla="*/ 6014720 w 6014720"/>
              <a:gd name="connsiteY2-38" fmla="*/ 2549144 h 2549144"/>
              <a:gd name="connsiteX3-39" fmla="*/ 4580890 w 6014720"/>
              <a:gd name="connsiteY3-40" fmla="*/ 2543690 h 2549144"/>
            </a:gdLst>
            <a:ahLst/>
            <a:cxnLst>
              <a:cxn ang="0">
                <a:pos x="connsiteX0-1" y="connsiteY0-2"/>
              </a:cxn>
              <a:cxn ang="0">
                <a:pos x="connsiteX1-3" y="connsiteY1-4"/>
              </a:cxn>
              <a:cxn ang="0">
                <a:pos x="connsiteX2-5" y="connsiteY2-6"/>
              </a:cxn>
              <a:cxn ang="0">
                <a:pos x="connsiteX3-7" y="connsiteY3-8"/>
              </a:cxn>
            </a:cxnLst>
            <a:rect l="l" t="t" r="r" b="b"/>
            <a:pathLst>
              <a:path w="6014720" h="2549144">
                <a:moveTo>
                  <a:pt x="0" y="0"/>
                </a:moveTo>
                <a:lnTo>
                  <a:pt x="6014720" y="0"/>
                </a:lnTo>
                <a:lnTo>
                  <a:pt x="6014720" y="2549144"/>
                </a:lnTo>
                <a:lnTo>
                  <a:pt x="4580890" y="2543690"/>
                </a:lnTo>
              </a:path>
            </a:pathLst>
          </a:cu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4"/>
          <p:cNvSpPr/>
          <p:nvPr userDrawn="1">
            <p:custDataLst>
              <p:tags r:id="rId6"/>
            </p:custDataLst>
          </p:nvPr>
        </p:nvSpPr>
        <p:spPr>
          <a:xfrm>
            <a:off x="1144270" y="1612900"/>
            <a:ext cx="2411730" cy="2548760"/>
          </a:xfrm>
          <a:custGeom>
            <a:avLst/>
            <a:gdLst>
              <a:gd name="connsiteX0" fmla="*/ 0 w 2759710"/>
              <a:gd name="connsiteY0" fmla="*/ 0 h 2537330"/>
              <a:gd name="connsiteX1" fmla="*/ 2759710 w 2759710"/>
              <a:gd name="connsiteY1" fmla="*/ 0 h 2537330"/>
              <a:gd name="connsiteX2" fmla="*/ 2759710 w 2759710"/>
              <a:gd name="connsiteY2" fmla="*/ 2537330 h 2537330"/>
              <a:gd name="connsiteX3" fmla="*/ 0 w 2759710"/>
              <a:gd name="connsiteY3" fmla="*/ 2537330 h 2537330"/>
              <a:gd name="connsiteX4" fmla="*/ 0 w 2759710"/>
              <a:gd name="connsiteY4" fmla="*/ 0 h 2537330"/>
              <a:gd name="connsiteX0-1" fmla="*/ 0 w 2759710"/>
              <a:gd name="connsiteY0-2" fmla="*/ 11430 h 2548760"/>
              <a:gd name="connsiteX1-3" fmla="*/ 2360930 w 2759710"/>
              <a:gd name="connsiteY1-4" fmla="*/ 0 h 2548760"/>
              <a:gd name="connsiteX2-5" fmla="*/ 2759710 w 2759710"/>
              <a:gd name="connsiteY2-6" fmla="*/ 11430 h 2548760"/>
              <a:gd name="connsiteX3-7" fmla="*/ 2759710 w 2759710"/>
              <a:gd name="connsiteY3-8" fmla="*/ 2548760 h 2548760"/>
              <a:gd name="connsiteX4-9" fmla="*/ 0 w 2759710"/>
              <a:gd name="connsiteY4-10" fmla="*/ 2548760 h 2548760"/>
              <a:gd name="connsiteX5" fmla="*/ 0 w 2759710"/>
              <a:gd name="connsiteY5" fmla="*/ 11430 h 2548760"/>
              <a:gd name="connsiteX0-11" fmla="*/ 0 w 2759710"/>
              <a:gd name="connsiteY0-12" fmla="*/ 11430 h 2548760"/>
              <a:gd name="connsiteX1-13" fmla="*/ 2360930 w 2759710"/>
              <a:gd name="connsiteY1-14" fmla="*/ 0 h 2548760"/>
              <a:gd name="connsiteX2-15" fmla="*/ 2759710 w 2759710"/>
              <a:gd name="connsiteY2-16" fmla="*/ 11430 h 2548760"/>
              <a:gd name="connsiteX3-17" fmla="*/ 2759710 w 2759710"/>
              <a:gd name="connsiteY3-18" fmla="*/ 2548760 h 2548760"/>
              <a:gd name="connsiteX4-19" fmla="*/ 2411730 w 2759710"/>
              <a:gd name="connsiteY4-20" fmla="*/ 2540000 h 2548760"/>
              <a:gd name="connsiteX5-21" fmla="*/ 0 w 2759710"/>
              <a:gd name="connsiteY5-22" fmla="*/ 2548760 h 2548760"/>
              <a:gd name="connsiteX6" fmla="*/ 0 w 2759710"/>
              <a:gd name="connsiteY6" fmla="*/ 11430 h 2548760"/>
              <a:gd name="connsiteX0-23" fmla="*/ 2759710 w 2851150"/>
              <a:gd name="connsiteY0-24" fmla="*/ 2548760 h 2640200"/>
              <a:gd name="connsiteX1-25" fmla="*/ 2411730 w 2851150"/>
              <a:gd name="connsiteY1-26" fmla="*/ 2540000 h 2640200"/>
              <a:gd name="connsiteX2-27" fmla="*/ 0 w 2851150"/>
              <a:gd name="connsiteY2-28" fmla="*/ 2548760 h 2640200"/>
              <a:gd name="connsiteX3-29" fmla="*/ 0 w 2851150"/>
              <a:gd name="connsiteY3-30" fmla="*/ 11430 h 2640200"/>
              <a:gd name="connsiteX4-31" fmla="*/ 2360930 w 2851150"/>
              <a:gd name="connsiteY4-32" fmla="*/ 0 h 2640200"/>
              <a:gd name="connsiteX5-33" fmla="*/ 2759710 w 2851150"/>
              <a:gd name="connsiteY5-34" fmla="*/ 11430 h 2640200"/>
              <a:gd name="connsiteX6-35" fmla="*/ 2851150 w 2851150"/>
              <a:gd name="connsiteY6-36" fmla="*/ 2640200 h 2640200"/>
              <a:gd name="connsiteX0-37" fmla="*/ 2759710 w 2759710"/>
              <a:gd name="connsiteY0-38" fmla="*/ 2548760 h 2548760"/>
              <a:gd name="connsiteX1-39" fmla="*/ 2411730 w 2759710"/>
              <a:gd name="connsiteY1-40" fmla="*/ 2540000 h 2548760"/>
              <a:gd name="connsiteX2-41" fmla="*/ 0 w 2759710"/>
              <a:gd name="connsiteY2-42" fmla="*/ 2548760 h 2548760"/>
              <a:gd name="connsiteX3-43" fmla="*/ 0 w 2759710"/>
              <a:gd name="connsiteY3-44" fmla="*/ 11430 h 2548760"/>
              <a:gd name="connsiteX4-45" fmla="*/ 2360930 w 2759710"/>
              <a:gd name="connsiteY4-46" fmla="*/ 0 h 2548760"/>
              <a:gd name="connsiteX5-47" fmla="*/ 2759710 w 2759710"/>
              <a:gd name="connsiteY5-48" fmla="*/ 11430 h 2548760"/>
              <a:gd name="connsiteX0-49" fmla="*/ 2759710 w 2759710"/>
              <a:gd name="connsiteY0-50" fmla="*/ 2548760 h 2548760"/>
              <a:gd name="connsiteX1-51" fmla="*/ 2411730 w 2759710"/>
              <a:gd name="connsiteY1-52" fmla="*/ 2540000 h 2548760"/>
              <a:gd name="connsiteX2-53" fmla="*/ 0 w 2759710"/>
              <a:gd name="connsiteY2-54" fmla="*/ 2548760 h 2548760"/>
              <a:gd name="connsiteX3-55" fmla="*/ 0 w 2759710"/>
              <a:gd name="connsiteY3-56" fmla="*/ 11430 h 2548760"/>
              <a:gd name="connsiteX4-57" fmla="*/ 2360930 w 2759710"/>
              <a:gd name="connsiteY4-58" fmla="*/ 0 h 2548760"/>
              <a:gd name="connsiteX0-59" fmla="*/ 2411730 w 2411730"/>
              <a:gd name="connsiteY0-60" fmla="*/ 2540000 h 2548760"/>
              <a:gd name="connsiteX1-61" fmla="*/ 0 w 2411730"/>
              <a:gd name="connsiteY1-62" fmla="*/ 2548760 h 2548760"/>
              <a:gd name="connsiteX2-63" fmla="*/ 0 w 2411730"/>
              <a:gd name="connsiteY2-64" fmla="*/ 11430 h 2548760"/>
              <a:gd name="connsiteX3-65" fmla="*/ 2360930 w 2411730"/>
              <a:gd name="connsiteY3-66" fmla="*/ 0 h 2548760"/>
            </a:gdLst>
            <a:ahLst/>
            <a:cxnLst>
              <a:cxn ang="0">
                <a:pos x="connsiteX0-1" y="connsiteY0-2"/>
              </a:cxn>
              <a:cxn ang="0">
                <a:pos x="connsiteX1-3" y="connsiteY1-4"/>
              </a:cxn>
              <a:cxn ang="0">
                <a:pos x="connsiteX2-5" y="connsiteY2-6"/>
              </a:cxn>
              <a:cxn ang="0">
                <a:pos x="connsiteX3-7" y="connsiteY3-8"/>
              </a:cxn>
            </a:cxnLst>
            <a:rect l="l" t="t" r="r" b="b"/>
            <a:pathLst>
              <a:path w="2411730" h="2548760">
                <a:moveTo>
                  <a:pt x="2411730" y="2540000"/>
                </a:moveTo>
                <a:lnTo>
                  <a:pt x="0" y="2548760"/>
                </a:lnTo>
                <a:lnTo>
                  <a:pt x="0" y="11430"/>
                </a:lnTo>
                <a:lnTo>
                  <a:pt x="2360930" y="0"/>
                </a:lnTo>
              </a:path>
            </a:pathLst>
          </a:cu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ctrTitle" hasCustomPrompt="1"/>
            <p:custDataLst>
              <p:tags r:id="rId7"/>
            </p:custDataLst>
          </p:nvPr>
        </p:nvSpPr>
        <p:spPr>
          <a:xfrm>
            <a:off x="4458970" y="1866900"/>
            <a:ext cx="5099957" cy="1844097"/>
          </a:xfrm>
        </p:spPr>
        <p:txBody>
          <a:bodyPr wrap="square" anchor="b">
            <a:normAutofit/>
          </a:bodyPr>
          <a:lstStyle>
            <a:lvl1pPr algn="r">
              <a:lnSpc>
                <a:spcPct val="100000"/>
              </a:lnSpc>
              <a:defRPr sz="6000">
                <a:solidFill>
                  <a:schemeClr val="tx1">
                    <a:alpha val="90000"/>
                  </a:schemeClr>
                </a:solidFill>
              </a:defRPr>
            </a:lvl1pPr>
          </a:lstStyle>
          <a:p>
            <a:r>
              <a:rPr lang="zh-CN" altLang="en-US" dirty="0"/>
              <a:t>编辑标题</a:t>
            </a:r>
            <a:endParaRPr lang="zh-CN" altLang="en-US" dirty="0"/>
          </a:p>
        </p:txBody>
      </p:sp>
      <p:sp>
        <p:nvSpPr>
          <p:cNvPr id="3" name="副标题 2"/>
          <p:cNvSpPr>
            <a:spLocks noGrp="1"/>
          </p:cNvSpPr>
          <p:nvPr>
            <p:ph type="subTitle" idx="1" hasCustomPrompt="1"/>
            <p:custDataLst>
              <p:tags r:id="rId8"/>
            </p:custDataLst>
          </p:nvPr>
        </p:nvSpPr>
        <p:spPr>
          <a:xfrm>
            <a:off x="4463490" y="3830821"/>
            <a:ext cx="5099958" cy="768644"/>
          </a:xfrm>
        </p:spPr>
        <p:txBody>
          <a:bodyPr wrap="square">
            <a:normAutofit/>
          </a:bodyPr>
          <a:lstStyle>
            <a:lvl1pPr marL="0" indent="0" algn="r">
              <a:lnSpc>
                <a:spcPct val="100000"/>
              </a:lnSpc>
              <a:buNone/>
              <a:defRPr sz="3600" b="1">
                <a:solidFill>
                  <a:schemeClr val="tx1">
                    <a:alpha val="9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4" name="日期占位符 3"/>
          <p:cNvSpPr>
            <a:spLocks noGrp="1"/>
          </p:cNvSpPr>
          <p:nvPr>
            <p:ph type="dt" sz="half" idx="10"/>
            <p:custDataLst>
              <p:tags r:id="rId9"/>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10"/>
            </p:custDataLst>
          </p:nvPr>
        </p:nvSpPr>
        <p:spPr/>
        <p:txBody>
          <a:bodyPr>
            <a:normAutofit/>
          </a:bodyPr>
          <a:lstStyle/>
          <a:p>
            <a:endParaRPr lang="zh-CN" altLang="en-US" dirty="0"/>
          </a:p>
        </p:txBody>
      </p:sp>
      <p:sp>
        <p:nvSpPr>
          <p:cNvPr id="6" name="灯片编号占位符 5"/>
          <p:cNvSpPr>
            <a:spLocks noGrp="1"/>
          </p:cNvSpPr>
          <p:nvPr>
            <p:ph type="sldNum" sz="quarter" idx="12"/>
            <p:custDataLst>
              <p:tags r:id="rId11"/>
            </p:custDataLst>
          </p:nvPr>
        </p:nvSpPr>
        <p:spPr>
          <a:xfrm>
            <a:off x="8610600" y="6356350"/>
            <a:ext cx="2743200" cy="365125"/>
          </a:xfrm>
          <a:prstGeom prst="rect">
            <a:avLst/>
          </a:prstGeom>
        </p:spPr>
        <p:txBody>
          <a:bodyPr wrap="square">
            <a:normAutofit/>
          </a:bodyPr>
          <a:lstStyle/>
          <a:p>
            <a:fld id="{BE5F26B5-172A-4DC2-B0B7-181CFC56B87C}" type="slidenum">
              <a:rPr lang="zh-CN" altLang="en-US" smtClean="0"/>
            </a:fld>
            <a:endParaRPr lang="zh-CN" altLang="en-US"/>
          </a:p>
        </p:txBody>
      </p:sp>
      <p:sp>
        <p:nvSpPr>
          <p:cNvPr id="24" name="署名占位符 10"/>
          <p:cNvSpPr>
            <a:spLocks noGrp="1"/>
          </p:cNvSpPr>
          <p:nvPr>
            <p:ph type="body" sz="quarter" idx="17" hasCustomPrompt="1"/>
            <p:custDataLst>
              <p:tags r:id="rId12"/>
            </p:custDataLst>
          </p:nvPr>
        </p:nvSpPr>
        <p:spPr>
          <a:xfrm>
            <a:off x="6678927" y="4631771"/>
            <a:ext cx="2880000" cy="504000"/>
          </a:xfrm>
        </p:spPr>
        <p:txBody>
          <a:bodyPr wrap="square" anchor="t">
            <a:normAutofit/>
          </a:bodyPr>
          <a:lstStyle>
            <a:lvl1pPr marL="0" indent="0" algn="r">
              <a:lnSpc>
                <a:spcPct val="100000"/>
              </a:lnSpc>
              <a:buNone/>
              <a:defRPr sz="2000">
                <a:solidFill>
                  <a:schemeClr val="tx1">
                    <a:alpha val="90000"/>
                  </a:schemeClr>
                </a:solidFill>
              </a:defRPr>
            </a:lvl1pPr>
          </a:lstStyle>
          <a:p>
            <a:pPr lvl="0"/>
            <a:r>
              <a:rPr lang="zh-CN" altLang="en-US" dirty="0"/>
              <a:t>署名</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内容占位符 2"/>
          <p:cNvSpPr>
            <a:spLocks noGrp="1"/>
          </p:cNvSpPr>
          <p:nvPr>
            <p:ph idx="1"/>
            <p:custDataLst>
              <p:tags r:id="rId3"/>
            </p:custDataLst>
          </p:nvPr>
        </p:nvSpPr>
        <p:spPr/>
        <p:txBody>
          <a:bodyPr wrap="square">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a:xfrm>
            <a:off x="8753983" y="6356350"/>
            <a:ext cx="2743200" cy="365125"/>
          </a:xfrm>
          <a:prstGeom prst="rect">
            <a:avLst/>
          </a:prstGeom>
        </p:spPr>
        <p:txBody>
          <a:bodyPr wrap="square">
            <a:normAutofit/>
          </a:bodyPr>
          <a:lstStyle/>
          <a:p>
            <a:fld id="{BE5F26B5-172A-4DC2-B0B7-181CFC56B87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3203553" y="2745283"/>
            <a:ext cx="1423875" cy="902755"/>
          </a:xfrm>
        </p:spPr>
        <p:txBody>
          <a:bodyPr wrap="square" anchor="b">
            <a:normAutofit/>
          </a:bodyPr>
          <a:lstStyle>
            <a:lvl1pPr algn="r">
              <a:defRPr sz="4400">
                <a:solidFill>
                  <a:schemeClr val="tx1"/>
                </a:solidFill>
              </a:defRPr>
            </a:lvl1pPr>
          </a:lstStyle>
          <a:p>
            <a:r>
              <a:rPr lang="zh-CN" altLang="en-US" dirty="0"/>
              <a:t>标题</a:t>
            </a:r>
            <a:endParaRPr lang="zh-CN" altLang="en-US" dirty="0"/>
          </a:p>
        </p:txBody>
      </p:sp>
      <p:sp>
        <p:nvSpPr>
          <p:cNvPr id="7" name="日期占位符 3"/>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4"/>
            </p:custDataLst>
          </p:nvPr>
        </p:nvSpPr>
        <p:spPr/>
        <p:txBody>
          <a:bodyPr/>
          <a:lstStyle/>
          <a:p>
            <a:endParaRPr lang="zh-CN" altLang="en-US"/>
          </a:p>
        </p:txBody>
      </p:sp>
      <p:sp>
        <p:nvSpPr>
          <p:cNvPr id="9" name="灯片编号占位符 5"/>
          <p:cNvSpPr>
            <a:spLocks noGrp="1"/>
          </p:cNvSpPr>
          <p:nvPr>
            <p:ph type="sldNum" sz="quarter" idx="12"/>
            <p:custDataLst>
              <p:tags r:id="rId5"/>
            </p:custDataLst>
          </p:nvPr>
        </p:nvSpPr>
        <p:spPr>
          <a:xfrm>
            <a:off x="8753983" y="6356350"/>
            <a:ext cx="2743200" cy="365125"/>
          </a:xfrm>
          <a:prstGeom prst="rect">
            <a:avLst/>
          </a:prstGeom>
        </p:spPr>
        <p:txBody>
          <a:bodyPr wrap="square">
            <a:normAutofit/>
          </a:bodyPr>
          <a:lstStyle/>
          <a:p>
            <a:fld id="{BE5F26B5-172A-4DC2-B0B7-181CFC56B87C}" type="slidenum">
              <a:rPr lang="zh-CN" altLang="en-US" smtClean="0"/>
            </a:fld>
            <a:endParaRPr lang="zh-CN" altLang="en-US"/>
          </a:p>
        </p:txBody>
      </p:sp>
      <p:cxnSp>
        <p:nvCxnSpPr>
          <p:cNvPr id="4" name="直接连接符 3"/>
          <p:cNvCxnSpPr/>
          <p:nvPr userDrawn="1">
            <p:custDataLst>
              <p:tags r:id="rId6"/>
            </p:custDataLst>
          </p:nvPr>
        </p:nvCxnSpPr>
        <p:spPr>
          <a:xfrm>
            <a:off x="1377315" y="2552700"/>
            <a:ext cx="89027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userDrawn="1">
            <p:custDataLst>
              <p:tags r:id="rId7"/>
            </p:custDataLst>
          </p:nvPr>
        </p:nvCxnSpPr>
        <p:spPr>
          <a:xfrm>
            <a:off x="1377315" y="4329430"/>
            <a:ext cx="191198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userDrawn="1">
            <p:custDataLst>
              <p:tags r:id="rId8"/>
            </p:custDataLst>
          </p:nvPr>
        </p:nvCxnSpPr>
        <p:spPr>
          <a:xfrm>
            <a:off x="1382395" y="2540000"/>
            <a:ext cx="0" cy="179832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custDataLst>
              <p:tags r:id="rId9"/>
            </p:custDataLst>
          </p:nvPr>
        </p:nvCxnSpPr>
        <p:spPr>
          <a:xfrm flipH="1">
            <a:off x="3209290" y="2553335"/>
            <a:ext cx="16891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userDrawn="1">
            <p:custDataLst>
              <p:tags r:id="rId10"/>
            </p:custDataLst>
          </p:nvPr>
        </p:nvCxnSpPr>
        <p:spPr>
          <a:xfrm flipH="1">
            <a:off x="3799205" y="4329430"/>
            <a:ext cx="109918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userDrawn="1">
            <p:custDataLst>
              <p:tags r:id="rId11"/>
            </p:custDataLst>
          </p:nvPr>
        </p:nvCxnSpPr>
        <p:spPr>
          <a:xfrm>
            <a:off x="4893310" y="2540000"/>
            <a:ext cx="0" cy="179832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custDataLst>
              <p:tags r:id="rId12"/>
            </p:custDataLst>
          </p:nvPr>
        </p:nvCxnSpPr>
        <p:spPr>
          <a:xfrm flipH="1">
            <a:off x="3413125" y="4184415"/>
            <a:ext cx="194946" cy="3580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custDataLst>
              <p:tags r:id="rId13"/>
            </p:custDataLst>
          </p:nvPr>
        </p:nvCxnSpPr>
        <p:spPr>
          <a:xfrm flipH="1">
            <a:off x="2263775" y="2218055"/>
            <a:ext cx="523240" cy="90297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custDataLst>
              <p:tags r:id="rId14"/>
            </p:custDataLst>
          </p:nvPr>
        </p:nvCxnSpPr>
        <p:spPr>
          <a:xfrm flipH="1">
            <a:off x="2632075" y="2027555"/>
            <a:ext cx="551180" cy="9525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4"/>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5"/>
          <p:cNvSpPr>
            <a:spLocks noGrp="1"/>
          </p:cNvSpPr>
          <p:nvPr>
            <p:ph type="ftr" sz="quarter" idx="11"/>
            <p:custDataLst>
              <p:tags r:id="rId3"/>
            </p:custDataLst>
          </p:nvPr>
        </p:nvSpPr>
        <p:spPr/>
        <p:txBody>
          <a:bodyPr/>
          <a:lstStyle/>
          <a:p>
            <a:endParaRPr lang="zh-CN" altLang="en-US"/>
          </a:p>
        </p:txBody>
      </p:sp>
      <p:sp>
        <p:nvSpPr>
          <p:cNvPr id="6" name="灯片编号占位符 6"/>
          <p:cNvSpPr>
            <a:spLocks noGrp="1"/>
          </p:cNvSpPr>
          <p:nvPr>
            <p:ph type="sldNum" sz="quarter" idx="12"/>
            <p:custDataLst>
              <p:tags r:id="rId4"/>
            </p:custDataLst>
          </p:nvPr>
        </p:nvSpPr>
        <p:spPr>
          <a:xfrm>
            <a:off x="8753983" y="6356350"/>
            <a:ext cx="2743200" cy="365125"/>
          </a:xfrm>
          <a:prstGeom prst="rect">
            <a:avLst/>
          </a:prstGeom>
        </p:spPr>
        <p:txBody>
          <a:bodyPr wrap="square">
            <a:normAutofit/>
          </a:bodyPr>
          <a:lstStyle/>
          <a:p>
            <a:fld id="{BE5F26B5-172A-4DC2-B0B7-181CFC56B87C}" type="slidenum">
              <a:rPr lang="zh-CN" altLang="en-US" smtClean="0"/>
            </a:fld>
            <a:endParaRPr lang="zh-CN" altLang="en-US"/>
          </a:p>
        </p:txBody>
      </p:sp>
      <p:sp useBgFill="1">
        <p:nvSpPr>
          <p:cNvPr id="8" name="节编号 3"/>
          <p:cNvSpPr>
            <a:spLocks noGrp="1"/>
          </p:cNvSpPr>
          <p:nvPr>
            <p:ph type="body" sz="quarter" idx="13" hasCustomPrompt="1"/>
            <p:custDataLst>
              <p:tags r:id="rId5"/>
            </p:custDataLst>
          </p:nvPr>
        </p:nvSpPr>
        <p:spPr>
          <a:xfrm>
            <a:off x="3232150" y="2043430"/>
            <a:ext cx="2542540" cy="575945"/>
          </a:xfrm>
          <a:ln w="25400">
            <a:solidFill>
              <a:schemeClr val="tx1"/>
            </a:solidFill>
          </a:ln>
        </p:spPr>
        <p:txBody>
          <a:bodyPr wrap="none" tIns="0" bIns="90170" anchor="ctr" anchorCtr="0">
            <a:normAutofit/>
          </a:bodyPr>
          <a:lstStyle>
            <a:lvl1pPr marL="0" indent="0" algn="ctr">
              <a:buNone/>
              <a:defRPr sz="2800" b="1">
                <a:solidFill>
                  <a:schemeClr val="tx1">
                    <a:alpha val="90000"/>
                  </a:schemeClr>
                </a:solidFill>
              </a:defRPr>
            </a:lvl1pPr>
          </a:lstStyle>
          <a:p>
            <a:pPr lvl="0"/>
            <a:r>
              <a:rPr lang="zh-CN" altLang="en-US" dirty="0"/>
              <a:t>节编号</a:t>
            </a:r>
            <a:endParaRPr lang="zh-CN" altLang="en-US" dirty="0"/>
          </a:p>
        </p:txBody>
      </p:sp>
      <p:sp>
        <p:nvSpPr>
          <p:cNvPr id="2" name="标题 1"/>
          <p:cNvSpPr>
            <a:spLocks noGrp="1"/>
          </p:cNvSpPr>
          <p:nvPr>
            <p:ph type="title" hasCustomPrompt="1"/>
            <p:custDataLst>
              <p:tags r:id="rId6"/>
            </p:custDataLst>
          </p:nvPr>
        </p:nvSpPr>
        <p:spPr>
          <a:xfrm>
            <a:off x="3219450" y="3149600"/>
            <a:ext cx="4743450" cy="889000"/>
          </a:xfrm>
          <a:noFill/>
          <a:ln>
            <a:noFill/>
          </a:ln>
        </p:spPr>
        <p:txBody>
          <a:bodyPr wrap="square" anchor="ctr">
            <a:normAutofit/>
          </a:bodyPr>
          <a:lstStyle>
            <a:lvl1pPr algn="l">
              <a:defRPr sz="4400">
                <a:solidFill>
                  <a:schemeClr val="tx1">
                    <a:alpha val="90000"/>
                  </a:schemeClr>
                </a:solidFill>
              </a:defRPr>
            </a:lvl1pPr>
          </a:lstStyle>
          <a:p>
            <a:r>
              <a:rPr lang="zh-CN" altLang="en-US" dirty="0"/>
              <a:t>单击编辑母版标题</a:t>
            </a:r>
            <a:endParaRPr lang="zh-CN" altLang="en-US" dirty="0"/>
          </a:p>
        </p:txBody>
      </p:sp>
      <p:cxnSp>
        <p:nvCxnSpPr>
          <p:cNvPr id="27" name="直接连接符 26"/>
          <p:cNvCxnSpPr/>
          <p:nvPr userDrawn="1">
            <p:custDataLst>
              <p:tags r:id="rId7"/>
            </p:custDataLst>
          </p:nvPr>
        </p:nvCxnSpPr>
        <p:spPr>
          <a:xfrm>
            <a:off x="2404110" y="2325370"/>
            <a:ext cx="54229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custDataLst>
              <p:tags r:id="rId8"/>
            </p:custDataLst>
          </p:nvPr>
        </p:nvCxnSpPr>
        <p:spPr>
          <a:xfrm>
            <a:off x="2404110" y="4497705"/>
            <a:ext cx="49466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userDrawn="1">
            <p:custDataLst>
              <p:tags r:id="rId9"/>
            </p:custDataLst>
          </p:nvPr>
        </p:nvCxnSpPr>
        <p:spPr>
          <a:xfrm>
            <a:off x="2413635" y="2309495"/>
            <a:ext cx="0" cy="219900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userDrawn="1">
            <p:custDataLst>
              <p:tags r:id="rId10"/>
            </p:custDataLst>
          </p:nvPr>
        </p:nvCxnSpPr>
        <p:spPr>
          <a:xfrm flipH="1">
            <a:off x="6057900" y="2325973"/>
            <a:ext cx="405130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userDrawn="1">
            <p:custDataLst>
              <p:tags r:id="rId11"/>
            </p:custDataLst>
          </p:nvPr>
        </p:nvCxnSpPr>
        <p:spPr>
          <a:xfrm flipH="1">
            <a:off x="9067799" y="4497631"/>
            <a:ext cx="104140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userDrawn="1">
            <p:custDataLst>
              <p:tags r:id="rId12"/>
            </p:custDataLst>
          </p:nvPr>
        </p:nvCxnSpPr>
        <p:spPr>
          <a:xfrm>
            <a:off x="10099165" y="2309669"/>
            <a:ext cx="0" cy="21988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副标题 2"/>
          <p:cNvSpPr>
            <a:spLocks noGrp="1"/>
          </p:cNvSpPr>
          <p:nvPr>
            <p:ph type="subTitle" idx="1" hasCustomPrompt="1"/>
            <p:custDataLst>
              <p:tags r:id="rId13"/>
            </p:custDataLst>
          </p:nvPr>
        </p:nvSpPr>
        <p:spPr>
          <a:xfrm>
            <a:off x="3220085" y="4114800"/>
            <a:ext cx="4995545" cy="687705"/>
          </a:xfrm>
        </p:spPr>
        <p:txBody>
          <a:bodyPr wrap="square" anchor="ctr">
            <a:normAutofit/>
          </a:bodyPr>
          <a:lstStyle>
            <a:lvl1pPr marL="0" indent="0" algn="l">
              <a:lnSpc>
                <a:spcPct val="100000"/>
              </a:lnSpc>
              <a:buNone/>
              <a:defRPr sz="2800" b="0">
                <a:solidFill>
                  <a:schemeClr val="tx1">
                    <a:alpha val="9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cxnSp>
        <p:nvCxnSpPr>
          <p:cNvPr id="50" name="直接连接符 49"/>
          <p:cNvCxnSpPr/>
          <p:nvPr userDrawn="1">
            <p:custDataLst>
              <p:tags r:id="rId14"/>
            </p:custDataLst>
          </p:nvPr>
        </p:nvCxnSpPr>
        <p:spPr>
          <a:xfrm flipH="1">
            <a:off x="8210550" y="3952240"/>
            <a:ext cx="561975" cy="96964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userDrawn="1">
            <p:custDataLst>
              <p:tags r:id="rId15"/>
            </p:custDataLst>
          </p:nvPr>
        </p:nvCxnSpPr>
        <p:spPr>
          <a:xfrm flipH="1">
            <a:off x="8642350" y="3788410"/>
            <a:ext cx="570865" cy="98615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wrap="square" lIns="0" tIns="0" rIns="0" bIns="0" rtlCol="0" anchor="b">
            <a:normAutofit/>
          </a:bodyPr>
          <a:lstStyle>
            <a:lvl1pPr>
              <a:defRPr lang="zh-CN" altLang="en-US" dirty="0"/>
            </a:lvl1pPr>
          </a:lstStyle>
          <a:p>
            <a:pPr lvl="0"/>
            <a:r>
              <a:rPr lang="zh-CN" altLang="en-US" dirty="0"/>
              <a:t>单击此处编辑母版标题样式</a:t>
            </a:r>
            <a:endParaRPr lang="zh-CN" altLang="en-US" dirty="0"/>
          </a:p>
        </p:txBody>
      </p:sp>
      <p:sp>
        <p:nvSpPr>
          <p:cNvPr id="3" name="内容占位符 2"/>
          <p:cNvSpPr>
            <a:spLocks noGrp="1"/>
          </p:cNvSpPr>
          <p:nvPr>
            <p:ph sz="half" idx="1"/>
            <p:custDataLst>
              <p:tags r:id="rId3"/>
            </p:custDataLst>
          </p:nvPr>
        </p:nvSpPr>
        <p:spPr>
          <a:xfrm>
            <a:off x="69596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a:spLocks noGrp="1"/>
          </p:cNvSpPr>
          <p:nvPr>
            <p:ph sz="half" idx="2"/>
            <p:custDataLst>
              <p:tags r:id="rId4"/>
            </p:custDataLst>
          </p:nvPr>
        </p:nvSpPr>
        <p:spPr>
          <a:xfrm>
            <a:off x="617220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日期占位符 4"/>
          <p:cNvSpPr>
            <a:spLocks noGrp="1"/>
          </p:cNvSpPr>
          <p:nvPr>
            <p:ph type="dt" sz="half" idx="10"/>
            <p:custDataLst>
              <p:tags r:id="rId5"/>
            </p:custDataLst>
          </p:nvPr>
        </p:nvSpPr>
        <p:spPr/>
        <p:txBody>
          <a:bodyPr wrap="square">
            <a:normAutofit/>
          </a:bodyPr>
          <a:lstStyle/>
          <a:p>
            <a:fld id="{5592522B-0F24-4480-B9DD-A9474A6880D6}"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a:xfrm>
            <a:off x="8753983" y="6356350"/>
            <a:ext cx="2743200" cy="365125"/>
          </a:xfrm>
          <a:prstGeom prst="rect">
            <a:avLst/>
          </a:prstGeom>
        </p:spPr>
        <p:txBody>
          <a:bodyPr wrap="square">
            <a:normAutofit/>
          </a:bodyPr>
          <a:lstStyle/>
          <a:p>
            <a:fld id="{BE5F26B5-172A-4DC2-B0B7-181CFC56B87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2"/>
            </p:custDataLst>
          </p:nvPr>
        </p:nvSpPr>
        <p:spPr>
          <a:xfrm>
            <a:off x="69596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单击此处编辑母版标题样式</a:t>
            </a:r>
            <a:endParaRPr lang="zh-CN" altLang="en-US" dirty="0"/>
          </a:p>
        </p:txBody>
      </p:sp>
      <p:sp>
        <p:nvSpPr>
          <p:cNvPr id="4" name="内容占位符 3"/>
          <p:cNvSpPr>
            <a:spLocks noGrp="1"/>
          </p:cNvSpPr>
          <p:nvPr>
            <p:ph sz="half" idx="2"/>
            <p:custDataLst>
              <p:tags r:id="rId3"/>
            </p:custDataLst>
          </p:nvPr>
        </p:nvSpPr>
        <p:spPr>
          <a:xfrm>
            <a:off x="69596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文本占位符 4"/>
          <p:cNvSpPr>
            <a:spLocks noGrp="1"/>
          </p:cNvSpPr>
          <p:nvPr>
            <p:ph type="body" sz="quarter" idx="3" hasCustomPrompt="1"/>
            <p:custDataLst>
              <p:tags r:id="rId4"/>
            </p:custDataLst>
          </p:nvPr>
        </p:nvSpPr>
        <p:spPr>
          <a:xfrm>
            <a:off x="617220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单击此处编辑母版标题样式</a:t>
            </a:r>
            <a:endParaRPr lang="zh-CN" altLang="en-US" dirty="0"/>
          </a:p>
        </p:txBody>
      </p:sp>
      <p:sp>
        <p:nvSpPr>
          <p:cNvPr id="6" name="内容占位符 5"/>
          <p:cNvSpPr>
            <a:spLocks noGrp="1"/>
          </p:cNvSpPr>
          <p:nvPr>
            <p:ph sz="quarter" idx="4"/>
            <p:custDataLst>
              <p:tags r:id="rId5"/>
            </p:custDataLst>
          </p:nvPr>
        </p:nvSpPr>
        <p:spPr>
          <a:xfrm>
            <a:off x="617220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7" name="日期占位符 6"/>
          <p:cNvSpPr>
            <a:spLocks noGrp="1"/>
          </p:cNvSpPr>
          <p:nvPr>
            <p:ph type="dt" sz="half" idx="10"/>
            <p:custDataLst>
              <p:tags r:id="rId6"/>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a:xfrm>
            <a:off x="8753983" y="6356350"/>
            <a:ext cx="2743200" cy="365125"/>
          </a:xfrm>
          <a:prstGeom prst="rect">
            <a:avLst/>
          </a:prstGeom>
        </p:spPr>
        <p:txBody>
          <a:bodyPr wrap="square">
            <a:normAutofit/>
          </a:bodyPr>
          <a:lstStyle/>
          <a:p>
            <a:fld id="{BE5F26B5-172A-4DC2-B0B7-181CFC56B87C}" type="slidenum">
              <a:rPr lang="zh-CN" altLang="en-US" smtClean="0"/>
            </a:fld>
            <a:endParaRPr lang="zh-CN" altLang="en-US"/>
          </a:p>
        </p:txBody>
      </p:sp>
      <p:sp>
        <p:nvSpPr>
          <p:cNvPr id="10" name="标题 9"/>
          <p:cNvSpPr>
            <a:spLocks noGrp="1"/>
          </p:cNvSpPr>
          <p:nvPr>
            <p:ph type="title"/>
            <p:custDataLst>
              <p:tags r:id="rId9"/>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a:xfrm>
            <a:off x="8753983" y="6356350"/>
            <a:ext cx="2743200" cy="365125"/>
          </a:xfrm>
          <a:prstGeom prst="rect">
            <a:avLst/>
          </a:prstGeom>
        </p:spPr>
        <p:txBody>
          <a:bodyPr wrap="square">
            <a:normAutofit/>
          </a:bodyPr>
          <a:lstStyle/>
          <a:p>
            <a:fld id="{BE5F26B5-172A-4DC2-B0B7-181CFC56B87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dirty="0"/>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a:xfrm>
            <a:off x="8753983" y="6356350"/>
            <a:ext cx="2743200" cy="365125"/>
          </a:xfrm>
          <a:prstGeom prst="rect">
            <a:avLst/>
          </a:prstGeom>
        </p:spPr>
        <p:txBody>
          <a:bodyPr wrap="square">
            <a:normAutofit/>
          </a:bodyPr>
          <a:lstStyle/>
          <a:p>
            <a:fld id="{BE5F26B5-172A-4DC2-B0B7-181CFC56B87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内容占位符 2"/>
          <p:cNvSpPr>
            <a:spLocks noGrp="1"/>
          </p:cNvSpPr>
          <p:nvPr>
            <p:ph idx="1"/>
            <p:custDataLst>
              <p:tags r:id="rId3"/>
            </p:custDataLst>
          </p:nvPr>
        </p:nvSpPr>
        <p:spPr/>
        <p:txBody>
          <a:bodyPr wrap="square">
            <a:normAutofit/>
          </a:bodyPr>
          <a:lstStyle>
            <a:lvl1pPr>
              <a:defRPr sz="2400"/>
            </a:lvl1pPr>
            <a:lvl2pPr>
              <a:defRPr sz="2000"/>
            </a:lvl2pPr>
            <a:lvl3pPr>
              <a:defRPr sz="1800"/>
            </a:lvl3pPr>
            <a:lvl4pPr>
              <a:defRPr sz="1600"/>
            </a:lvl4pPr>
            <a:lvl5pPr>
              <a:defRPr sz="14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custDataLst>
              <p:tags r:id="rId2"/>
            </p:custDataLst>
          </p:nvPr>
        </p:nvSpPr>
        <p:spPr>
          <a:xfrm>
            <a:off x="695960" y="360045"/>
            <a:ext cx="10801985" cy="581787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3"/>
          <p:cNvSpPr>
            <a:spLocks noGrp="1"/>
          </p:cNvSpPr>
          <p:nvPr>
            <p:ph type="ftr" sz="quarter" idx="11"/>
            <p:custDataLst>
              <p:tags r:id="rId4"/>
            </p:custDataLst>
          </p:nvPr>
        </p:nvSpPr>
        <p:spPr/>
        <p:txBody>
          <a:bodyPr/>
          <a:lstStyle/>
          <a:p>
            <a:endParaRPr lang="zh-CN" altLang="en-US"/>
          </a:p>
        </p:txBody>
      </p:sp>
      <p:sp>
        <p:nvSpPr>
          <p:cNvPr id="6" name="灯片编号占位符 4"/>
          <p:cNvSpPr>
            <a:spLocks noGrp="1"/>
          </p:cNvSpPr>
          <p:nvPr>
            <p:ph type="sldNum" sz="quarter" idx="12"/>
            <p:custDataLst>
              <p:tags r:id="rId5"/>
            </p:custDataLst>
          </p:nvPr>
        </p:nvSpPr>
        <p:spPr>
          <a:xfrm>
            <a:off x="8753983" y="6356350"/>
            <a:ext cx="2743200" cy="365125"/>
          </a:xfrm>
          <a:prstGeom prst="rect">
            <a:avLst/>
          </a:prstGeom>
        </p:spPr>
        <p:txBody>
          <a:bodyPr wrap="square">
            <a:normAutofit/>
          </a:bodyPr>
          <a:lstStyle/>
          <a:p>
            <a:fld id="{BE5F26B5-172A-4DC2-B0B7-181CFC56B87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2"/>
            </p:custDataLst>
          </p:nvPr>
        </p:nvSpPr>
        <p:spPr>
          <a:xfrm>
            <a:off x="695960" y="1301750"/>
            <a:ext cx="10799088" cy="405553"/>
          </a:xfrm>
        </p:spPr>
        <p:txBody>
          <a:bodyPr wrap="square" anchor="t">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dirty="0"/>
              <a:t>单击此处编辑副标题</a:t>
            </a:r>
            <a:endParaRPr lang="zh-CN" altLang="en-US" dirty="0"/>
          </a:p>
        </p:txBody>
      </p:sp>
      <p:sp>
        <p:nvSpPr>
          <p:cNvPr id="7" name="日期占位符 3"/>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4"/>
            </p:custDataLst>
          </p:nvPr>
        </p:nvSpPr>
        <p:spPr/>
        <p:txBody>
          <a:bodyPr/>
          <a:lstStyle/>
          <a:p>
            <a:endParaRPr lang="zh-CN" altLang="en-US"/>
          </a:p>
        </p:txBody>
      </p:sp>
      <p:sp>
        <p:nvSpPr>
          <p:cNvPr id="9" name="灯片编号占位符 5"/>
          <p:cNvSpPr>
            <a:spLocks noGrp="1"/>
          </p:cNvSpPr>
          <p:nvPr>
            <p:ph type="sldNum" sz="quarter" idx="12"/>
            <p:custDataLst>
              <p:tags r:id="rId5"/>
            </p:custDataLst>
          </p:nvPr>
        </p:nvSpPr>
        <p:spPr>
          <a:xfrm>
            <a:off x="8753983" y="6356350"/>
            <a:ext cx="2743200" cy="365125"/>
          </a:xfrm>
          <a:prstGeom prst="rect">
            <a:avLst/>
          </a:prstGeom>
        </p:spPr>
        <p:txBody>
          <a:bodyPr wrap="square">
            <a:normAutofit/>
          </a:bodyPr>
          <a:lstStyle/>
          <a:p>
            <a:fld id="{BE5F26B5-172A-4DC2-B0B7-181CFC56B87C}" type="slidenum">
              <a:rPr lang="zh-CN" altLang="en-US" smtClean="0"/>
            </a:fld>
            <a:endParaRPr lang="zh-CN" altLang="en-US"/>
          </a:p>
        </p:txBody>
      </p:sp>
      <p:sp>
        <p:nvSpPr>
          <p:cNvPr id="4" name="标题 3"/>
          <p:cNvSpPr>
            <a:spLocks noGrp="1"/>
          </p:cNvSpPr>
          <p:nvPr>
            <p:ph type="title"/>
            <p:custDataLst>
              <p:tags r:id="rId6"/>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3"/>
            </p:custDataLst>
          </p:nvPr>
        </p:nvSpPr>
        <p:spPr/>
        <p:txBody>
          <a:bodyPr/>
          <a:lstStyle/>
          <a:p>
            <a:endParaRPr lang="zh-CN" altLang="en-US"/>
          </a:p>
        </p:txBody>
      </p:sp>
      <p:sp>
        <p:nvSpPr>
          <p:cNvPr id="6" name="灯片编号占位符 5"/>
          <p:cNvSpPr>
            <a:spLocks noGrp="1"/>
          </p:cNvSpPr>
          <p:nvPr>
            <p:ph type="sldNum" sz="quarter" idx="12"/>
            <p:custDataLst>
              <p:tags r:id="rId4"/>
            </p:custDataLst>
          </p:nvPr>
        </p:nvSpPr>
        <p:spPr>
          <a:xfrm>
            <a:off x="8610600" y="6356350"/>
            <a:ext cx="2743200" cy="365125"/>
          </a:xfrm>
          <a:prstGeom prst="rect">
            <a:avLst/>
          </a:prstGeom>
        </p:spPr>
        <p:txBody>
          <a:bodyPr wrap="square">
            <a:normAutofit/>
          </a:bodyPr>
          <a:lstStyle/>
          <a:p>
            <a:fld id="{BE5F26B5-172A-4DC2-B0B7-181CFC56B87C}" type="slidenum">
              <a:rPr lang="zh-CN" altLang="en-US" smtClean="0"/>
            </a:fld>
            <a:endParaRPr lang="zh-CN" altLang="en-US"/>
          </a:p>
        </p:txBody>
      </p:sp>
      <p:sp>
        <p:nvSpPr>
          <p:cNvPr id="67" name="矩形 1"/>
          <p:cNvSpPr/>
          <p:nvPr userDrawn="1">
            <p:custDataLst>
              <p:tags r:id="rId5"/>
            </p:custDataLst>
          </p:nvPr>
        </p:nvSpPr>
        <p:spPr>
          <a:xfrm>
            <a:off x="5060677" y="1612900"/>
            <a:ext cx="6014720" cy="2550723"/>
          </a:xfrm>
          <a:custGeom>
            <a:avLst/>
            <a:gdLst>
              <a:gd name="connsiteX0" fmla="*/ 0 w 6014720"/>
              <a:gd name="connsiteY0" fmla="*/ 0 h 2549144"/>
              <a:gd name="connsiteX1" fmla="*/ 6014720 w 6014720"/>
              <a:gd name="connsiteY1" fmla="*/ 0 h 2549144"/>
              <a:gd name="connsiteX2" fmla="*/ 6014720 w 6014720"/>
              <a:gd name="connsiteY2" fmla="*/ 2549144 h 2549144"/>
              <a:gd name="connsiteX3" fmla="*/ 0 w 6014720"/>
              <a:gd name="connsiteY3" fmla="*/ 2549144 h 2549144"/>
              <a:gd name="connsiteX4" fmla="*/ 0 w 6014720"/>
              <a:gd name="connsiteY4" fmla="*/ 0 h 2549144"/>
              <a:gd name="connsiteX0-1" fmla="*/ 0 w 6014720"/>
              <a:gd name="connsiteY0-2" fmla="*/ 0 h 2549144"/>
              <a:gd name="connsiteX1-3" fmla="*/ 6014720 w 6014720"/>
              <a:gd name="connsiteY1-4" fmla="*/ 0 h 2549144"/>
              <a:gd name="connsiteX2-5" fmla="*/ 6014720 w 6014720"/>
              <a:gd name="connsiteY2-6" fmla="*/ 2549144 h 2549144"/>
              <a:gd name="connsiteX3-7" fmla="*/ 4580890 w 6014720"/>
              <a:gd name="connsiteY3-8" fmla="*/ 2543690 h 2549144"/>
              <a:gd name="connsiteX4-9" fmla="*/ 0 w 6014720"/>
              <a:gd name="connsiteY4-10" fmla="*/ 2549144 h 2549144"/>
              <a:gd name="connsiteX5" fmla="*/ 0 w 6014720"/>
              <a:gd name="connsiteY5" fmla="*/ 0 h 2549144"/>
              <a:gd name="connsiteX0-11" fmla="*/ 0 w 6014720"/>
              <a:gd name="connsiteY0-12" fmla="*/ 2549144 h 2640584"/>
              <a:gd name="connsiteX1-13" fmla="*/ 0 w 6014720"/>
              <a:gd name="connsiteY1-14" fmla="*/ 0 h 2640584"/>
              <a:gd name="connsiteX2-15" fmla="*/ 6014720 w 6014720"/>
              <a:gd name="connsiteY2-16" fmla="*/ 0 h 2640584"/>
              <a:gd name="connsiteX3-17" fmla="*/ 6014720 w 6014720"/>
              <a:gd name="connsiteY3-18" fmla="*/ 2549144 h 2640584"/>
              <a:gd name="connsiteX4-19" fmla="*/ 4580890 w 6014720"/>
              <a:gd name="connsiteY4-20" fmla="*/ 2543690 h 2640584"/>
              <a:gd name="connsiteX5-21" fmla="*/ 91440 w 6014720"/>
              <a:gd name="connsiteY5-22" fmla="*/ 2640584 h 2640584"/>
              <a:gd name="connsiteX0-23" fmla="*/ 0 w 6014720"/>
              <a:gd name="connsiteY0-24" fmla="*/ 2549144 h 2549144"/>
              <a:gd name="connsiteX1-25" fmla="*/ 0 w 6014720"/>
              <a:gd name="connsiteY1-26" fmla="*/ 0 h 2549144"/>
              <a:gd name="connsiteX2-27" fmla="*/ 6014720 w 6014720"/>
              <a:gd name="connsiteY2-28" fmla="*/ 0 h 2549144"/>
              <a:gd name="connsiteX3-29" fmla="*/ 6014720 w 6014720"/>
              <a:gd name="connsiteY3-30" fmla="*/ 2549144 h 2549144"/>
              <a:gd name="connsiteX4-31" fmla="*/ 4580890 w 6014720"/>
              <a:gd name="connsiteY4-32" fmla="*/ 2543690 h 2549144"/>
              <a:gd name="connsiteX0-33" fmla="*/ 0 w 6014720"/>
              <a:gd name="connsiteY0-34" fmla="*/ 0 h 2549144"/>
              <a:gd name="connsiteX1-35" fmla="*/ 6014720 w 6014720"/>
              <a:gd name="connsiteY1-36" fmla="*/ 0 h 2549144"/>
              <a:gd name="connsiteX2-37" fmla="*/ 6014720 w 6014720"/>
              <a:gd name="connsiteY2-38" fmla="*/ 2549144 h 2549144"/>
              <a:gd name="connsiteX3-39" fmla="*/ 4580890 w 6014720"/>
              <a:gd name="connsiteY3-40" fmla="*/ 2543690 h 2549144"/>
            </a:gdLst>
            <a:ahLst/>
            <a:cxnLst>
              <a:cxn ang="0">
                <a:pos x="connsiteX0-1" y="connsiteY0-2"/>
              </a:cxn>
              <a:cxn ang="0">
                <a:pos x="connsiteX1-3" y="connsiteY1-4"/>
              </a:cxn>
              <a:cxn ang="0">
                <a:pos x="connsiteX2-5" y="connsiteY2-6"/>
              </a:cxn>
              <a:cxn ang="0">
                <a:pos x="connsiteX3-7" y="connsiteY3-8"/>
              </a:cxn>
            </a:cxnLst>
            <a:rect l="l" t="t" r="r" b="b"/>
            <a:pathLst>
              <a:path w="6014720" h="2549144">
                <a:moveTo>
                  <a:pt x="0" y="0"/>
                </a:moveTo>
                <a:lnTo>
                  <a:pt x="6014720" y="0"/>
                </a:lnTo>
                <a:lnTo>
                  <a:pt x="6014720" y="2549144"/>
                </a:lnTo>
                <a:lnTo>
                  <a:pt x="4580890" y="2543690"/>
                </a:lnTo>
              </a:path>
            </a:pathLst>
          </a:cu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14"/>
          <p:cNvSpPr/>
          <p:nvPr userDrawn="1">
            <p:custDataLst>
              <p:tags r:id="rId6"/>
            </p:custDataLst>
          </p:nvPr>
        </p:nvSpPr>
        <p:spPr>
          <a:xfrm>
            <a:off x="1144270" y="1612900"/>
            <a:ext cx="2411730" cy="2548760"/>
          </a:xfrm>
          <a:custGeom>
            <a:avLst/>
            <a:gdLst>
              <a:gd name="connsiteX0" fmla="*/ 0 w 2759710"/>
              <a:gd name="connsiteY0" fmla="*/ 0 h 2537330"/>
              <a:gd name="connsiteX1" fmla="*/ 2759710 w 2759710"/>
              <a:gd name="connsiteY1" fmla="*/ 0 h 2537330"/>
              <a:gd name="connsiteX2" fmla="*/ 2759710 w 2759710"/>
              <a:gd name="connsiteY2" fmla="*/ 2537330 h 2537330"/>
              <a:gd name="connsiteX3" fmla="*/ 0 w 2759710"/>
              <a:gd name="connsiteY3" fmla="*/ 2537330 h 2537330"/>
              <a:gd name="connsiteX4" fmla="*/ 0 w 2759710"/>
              <a:gd name="connsiteY4" fmla="*/ 0 h 2537330"/>
              <a:gd name="connsiteX0-1" fmla="*/ 0 w 2759710"/>
              <a:gd name="connsiteY0-2" fmla="*/ 11430 h 2548760"/>
              <a:gd name="connsiteX1-3" fmla="*/ 2360930 w 2759710"/>
              <a:gd name="connsiteY1-4" fmla="*/ 0 h 2548760"/>
              <a:gd name="connsiteX2-5" fmla="*/ 2759710 w 2759710"/>
              <a:gd name="connsiteY2-6" fmla="*/ 11430 h 2548760"/>
              <a:gd name="connsiteX3-7" fmla="*/ 2759710 w 2759710"/>
              <a:gd name="connsiteY3-8" fmla="*/ 2548760 h 2548760"/>
              <a:gd name="connsiteX4-9" fmla="*/ 0 w 2759710"/>
              <a:gd name="connsiteY4-10" fmla="*/ 2548760 h 2548760"/>
              <a:gd name="connsiteX5" fmla="*/ 0 w 2759710"/>
              <a:gd name="connsiteY5" fmla="*/ 11430 h 2548760"/>
              <a:gd name="connsiteX0-11" fmla="*/ 0 w 2759710"/>
              <a:gd name="connsiteY0-12" fmla="*/ 11430 h 2548760"/>
              <a:gd name="connsiteX1-13" fmla="*/ 2360930 w 2759710"/>
              <a:gd name="connsiteY1-14" fmla="*/ 0 h 2548760"/>
              <a:gd name="connsiteX2-15" fmla="*/ 2759710 w 2759710"/>
              <a:gd name="connsiteY2-16" fmla="*/ 11430 h 2548760"/>
              <a:gd name="connsiteX3-17" fmla="*/ 2759710 w 2759710"/>
              <a:gd name="connsiteY3-18" fmla="*/ 2548760 h 2548760"/>
              <a:gd name="connsiteX4-19" fmla="*/ 2411730 w 2759710"/>
              <a:gd name="connsiteY4-20" fmla="*/ 2540000 h 2548760"/>
              <a:gd name="connsiteX5-21" fmla="*/ 0 w 2759710"/>
              <a:gd name="connsiteY5-22" fmla="*/ 2548760 h 2548760"/>
              <a:gd name="connsiteX6" fmla="*/ 0 w 2759710"/>
              <a:gd name="connsiteY6" fmla="*/ 11430 h 2548760"/>
              <a:gd name="connsiteX0-23" fmla="*/ 2759710 w 2851150"/>
              <a:gd name="connsiteY0-24" fmla="*/ 2548760 h 2640200"/>
              <a:gd name="connsiteX1-25" fmla="*/ 2411730 w 2851150"/>
              <a:gd name="connsiteY1-26" fmla="*/ 2540000 h 2640200"/>
              <a:gd name="connsiteX2-27" fmla="*/ 0 w 2851150"/>
              <a:gd name="connsiteY2-28" fmla="*/ 2548760 h 2640200"/>
              <a:gd name="connsiteX3-29" fmla="*/ 0 w 2851150"/>
              <a:gd name="connsiteY3-30" fmla="*/ 11430 h 2640200"/>
              <a:gd name="connsiteX4-31" fmla="*/ 2360930 w 2851150"/>
              <a:gd name="connsiteY4-32" fmla="*/ 0 h 2640200"/>
              <a:gd name="connsiteX5-33" fmla="*/ 2759710 w 2851150"/>
              <a:gd name="connsiteY5-34" fmla="*/ 11430 h 2640200"/>
              <a:gd name="connsiteX6-35" fmla="*/ 2851150 w 2851150"/>
              <a:gd name="connsiteY6-36" fmla="*/ 2640200 h 2640200"/>
              <a:gd name="connsiteX0-37" fmla="*/ 2759710 w 2759710"/>
              <a:gd name="connsiteY0-38" fmla="*/ 2548760 h 2548760"/>
              <a:gd name="connsiteX1-39" fmla="*/ 2411730 w 2759710"/>
              <a:gd name="connsiteY1-40" fmla="*/ 2540000 h 2548760"/>
              <a:gd name="connsiteX2-41" fmla="*/ 0 w 2759710"/>
              <a:gd name="connsiteY2-42" fmla="*/ 2548760 h 2548760"/>
              <a:gd name="connsiteX3-43" fmla="*/ 0 w 2759710"/>
              <a:gd name="connsiteY3-44" fmla="*/ 11430 h 2548760"/>
              <a:gd name="connsiteX4-45" fmla="*/ 2360930 w 2759710"/>
              <a:gd name="connsiteY4-46" fmla="*/ 0 h 2548760"/>
              <a:gd name="connsiteX5-47" fmla="*/ 2759710 w 2759710"/>
              <a:gd name="connsiteY5-48" fmla="*/ 11430 h 2548760"/>
              <a:gd name="connsiteX0-49" fmla="*/ 2759710 w 2759710"/>
              <a:gd name="connsiteY0-50" fmla="*/ 2548760 h 2548760"/>
              <a:gd name="connsiteX1-51" fmla="*/ 2411730 w 2759710"/>
              <a:gd name="connsiteY1-52" fmla="*/ 2540000 h 2548760"/>
              <a:gd name="connsiteX2-53" fmla="*/ 0 w 2759710"/>
              <a:gd name="connsiteY2-54" fmla="*/ 2548760 h 2548760"/>
              <a:gd name="connsiteX3-55" fmla="*/ 0 w 2759710"/>
              <a:gd name="connsiteY3-56" fmla="*/ 11430 h 2548760"/>
              <a:gd name="connsiteX4-57" fmla="*/ 2360930 w 2759710"/>
              <a:gd name="connsiteY4-58" fmla="*/ 0 h 2548760"/>
              <a:gd name="connsiteX0-59" fmla="*/ 2411730 w 2411730"/>
              <a:gd name="connsiteY0-60" fmla="*/ 2540000 h 2548760"/>
              <a:gd name="connsiteX1-61" fmla="*/ 0 w 2411730"/>
              <a:gd name="connsiteY1-62" fmla="*/ 2548760 h 2548760"/>
              <a:gd name="connsiteX2-63" fmla="*/ 0 w 2411730"/>
              <a:gd name="connsiteY2-64" fmla="*/ 11430 h 2548760"/>
              <a:gd name="connsiteX3-65" fmla="*/ 2360930 w 2411730"/>
              <a:gd name="connsiteY3-66" fmla="*/ 0 h 2548760"/>
            </a:gdLst>
            <a:ahLst/>
            <a:cxnLst>
              <a:cxn ang="0">
                <a:pos x="connsiteX0-1" y="connsiteY0-2"/>
              </a:cxn>
              <a:cxn ang="0">
                <a:pos x="connsiteX1-3" y="connsiteY1-4"/>
              </a:cxn>
              <a:cxn ang="0">
                <a:pos x="connsiteX2-5" y="connsiteY2-6"/>
              </a:cxn>
              <a:cxn ang="0">
                <a:pos x="connsiteX3-7" y="connsiteY3-8"/>
              </a:cxn>
            </a:cxnLst>
            <a:rect l="l" t="t" r="r" b="b"/>
            <a:pathLst>
              <a:path w="2411730" h="2548760">
                <a:moveTo>
                  <a:pt x="2411730" y="2540000"/>
                </a:moveTo>
                <a:lnTo>
                  <a:pt x="0" y="2548760"/>
                </a:lnTo>
                <a:lnTo>
                  <a:pt x="0" y="11430"/>
                </a:lnTo>
                <a:lnTo>
                  <a:pt x="2360930" y="0"/>
                </a:lnTo>
              </a:path>
            </a:pathLst>
          </a:cu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标题 1"/>
          <p:cNvSpPr>
            <a:spLocks noGrp="1"/>
          </p:cNvSpPr>
          <p:nvPr>
            <p:ph type="ctrTitle" hasCustomPrompt="1"/>
            <p:custDataLst>
              <p:tags r:id="rId7"/>
            </p:custDataLst>
          </p:nvPr>
        </p:nvSpPr>
        <p:spPr>
          <a:xfrm>
            <a:off x="4458970" y="1955800"/>
            <a:ext cx="5099957" cy="1755197"/>
          </a:xfrm>
        </p:spPr>
        <p:txBody>
          <a:bodyPr wrap="square" anchor="b">
            <a:normAutofit/>
          </a:bodyPr>
          <a:lstStyle>
            <a:lvl1pPr algn="r">
              <a:lnSpc>
                <a:spcPct val="100000"/>
              </a:lnSpc>
              <a:defRPr sz="6000">
                <a:solidFill>
                  <a:schemeClr val="tx1">
                    <a:alpha val="90000"/>
                  </a:schemeClr>
                </a:solidFill>
              </a:defRPr>
            </a:lvl1pPr>
          </a:lstStyle>
          <a:p>
            <a:r>
              <a:rPr lang="zh-CN" altLang="en-US" dirty="0"/>
              <a:t>编辑标题</a:t>
            </a:r>
            <a:endParaRPr lang="zh-CN" altLang="en-US" dirty="0"/>
          </a:p>
        </p:txBody>
      </p:sp>
      <p:sp>
        <p:nvSpPr>
          <p:cNvPr id="70" name="副标题 2"/>
          <p:cNvSpPr>
            <a:spLocks noGrp="1"/>
          </p:cNvSpPr>
          <p:nvPr>
            <p:ph type="subTitle" idx="1" hasCustomPrompt="1"/>
            <p:custDataLst>
              <p:tags r:id="rId8"/>
            </p:custDataLst>
          </p:nvPr>
        </p:nvSpPr>
        <p:spPr>
          <a:xfrm>
            <a:off x="4463490" y="3830821"/>
            <a:ext cx="5099958" cy="768644"/>
          </a:xfrm>
        </p:spPr>
        <p:txBody>
          <a:bodyPr wrap="square">
            <a:normAutofit/>
          </a:bodyPr>
          <a:lstStyle>
            <a:lvl1pPr marL="0" indent="0" algn="r">
              <a:lnSpc>
                <a:spcPct val="100000"/>
              </a:lnSpc>
              <a:buNone/>
              <a:defRPr sz="3600" b="1">
                <a:solidFill>
                  <a:schemeClr val="tx1">
                    <a:alpha val="9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71" name="署名占位符 10"/>
          <p:cNvSpPr>
            <a:spLocks noGrp="1"/>
          </p:cNvSpPr>
          <p:nvPr>
            <p:ph type="body" sz="quarter" idx="17" hasCustomPrompt="1"/>
            <p:custDataLst>
              <p:tags r:id="rId9"/>
            </p:custDataLst>
          </p:nvPr>
        </p:nvSpPr>
        <p:spPr>
          <a:xfrm>
            <a:off x="6678927" y="4631771"/>
            <a:ext cx="2880000" cy="504000"/>
          </a:xfrm>
        </p:spPr>
        <p:txBody>
          <a:bodyPr wrap="square" anchor="t">
            <a:normAutofit/>
          </a:bodyPr>
          <a:lstStyle>
            <a:lvl1pPr marL="0" indent="0" algn="r">
              <a:lnSpc>
                <a:spcPct val="100000"/>
              </a:lnSpc>
              <a:buNone/>
              <a:defRPr sz="2000">
                <a:solidFill>
                  <a:schemeClr val="tx1">
                    <a:alpha val="90000"/>
                  </a:schemeClr>
                </a:solidFill>
              </a:defRPr>
            </a:lvl1pPr>
          </a:lstStyle>
          <a:p>
            <a:pPr lvl="0"/>
            <a:r>
              <a:rPr lang="zh-CN" altLang="en-US" dirty="0"/>
              <a:t>署名</a:t>
            </a:r>
            <a:endParaRPr lang="zh-CN" altLang="en-US" dirty="0"/>
          </a:p>
        </p:txBody>
      </p:sp>
      <p:cxnSp>
        <p:nvCxnSpPr>
          <p:cNvPr id="7" name="直接连接符 6"/>
          <p:cNvCxnSpPr/>
          <p:nvPr userDrawn="1">
            <p:custDataLst>
              <p:tags r:id="rId10"/>
            </p:custDataLst>
          </p:nvPr>
        </p:nvCxnSpPr>
        <p:spPr>
          <a:xfrm flipH="1">
            <a:off x="3131185" y="1073150"/>
            <a:ext cx="1144270" cy="19754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userDrawn="1">
            <p:custDataLst>
              <p:tags r:id="rId11"/>
            </p:custDataLst>
          </p:nvPr>
        </p:nvCxnSpPr>
        <p:spPr>
          <a:xfrm flipH="1">
            <a:off x="4034155" y="854710"/>
            <a:ext cx="991235" cy="17113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custDataLst>
              <p:tags r:id="rId12"/>
            </p:custDataLst>
          </p:nvPr>
        </p:nvCxnSpPr>
        <p:spPr>
          <a:xfrm flipH="1">
            <a:off x="3693795" y="3106420"/>
            <a:ext cx="951865" cy="164338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cxnSp>
        <p:nvCxnSpPr>
          <p:cNvPr id="7" name="直接连接符 6"/>
          <p:cNvCxnSpPr/>
          <p:nvPr userDrawn="1">
            <p:custDataLst>
              <p:tags r:id="rId2"/>
            </p:custDataLst>
          </p:nvPr>
        </p:nvCxnSpPr>
        <p:spPr>
          <a:xfrm flipH="1">
            <a:off x="3131185" y="1073150"/>
            <a:ext cx="1144270" cy="19754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userDrawn="1">
            <p:custDataLst>
              <p:tags r:id="rId3"/>
            </p:custDataLst>
          </p:nvPr>
        </p:nvCxnSpPr>
        <p:spPr>
          <a:xfrm flipH="1">
            <a:off x="4034155" y="854710"/>
            <a:ext cx="991235" cy="17113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custDataLst>
              <p:tags r:id="rId4"/>
            </p:custDataLst>
          </p:nvPr>
        </p:nvCxnSpPr>
        <p:spPr>
          <a:xfrm flipH="1">
            <a:off x="3693795" y="3106420"/>
            <a:ext cx="951865" cy="164338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矩形 1"/>
          <p:cNvSpPr/>
          <p:nvPr userDrawn="1">
            <p:custDataLst>
              <p:tags r:id="rId5"/>
            </p:custDataLst>
          </p:nvPr>
        </p:nvSpPr>
        <p:spPr>
          <a:xfrm>
            <a:off x="5060677" y="1612900"/>
            <a:ext cx="6014720" cy="2550723"/>
          </a:xfrm>
          <a:custGeom>
            <a:avLst/>
            <a:gdLst>
              <a:gd name="connsiteX0" fmla="*/ 0 w 6014720"/>
              <a:gd name="connsiteY0" fmla="*/ 0 h 2549144"/>
              <a:gd name="connsiteX1" fmla="*/ 6014720 w 6014720"/>
              <a:gd name="connsiteY1" fmla="*/ 0 h 2549144"/>
              <a:gd name="connsiteX2" fmla="*/ 6014720 w 6014720"/>
              <a:gd name="connsiteY2" fmla="*/ 2549144 h 2549144"/>
              <a:gd name="connsiteX3" fmla="*/ 0 w 6014720"/>
              <a:gd name="connsiteY3" fmla="*/ 2549144 h 2549144"/>
              <a:gd name="connsiteX4" fmla="*/ 0 w 6014720"/>
              <a:gd name="connsiteY4" fmla="*/ 0 h 2549144"/>
              <a:gd name="connsiteX0-1" fmla="*/ 0 w 6014720"/>
              <a:gd name="connsiteY0-2" fmla="*/ 0 h 2549144"/>
              <a:gd name="connsiteX1-3" fmla="*/ 6014720 w 6014720"/>
              <a:gd name="connsiteY1-4" fmla="*/ 0 h 2549144"/>
              <a:gd name="connsiteX2-5" fmla="*/ 6014720 w 6014720"/>
              <a:gd name="connsiteY2-6" fmla="*/ 2549144 h 2549144"/>
              <a:gd name="connsiteX3-7" fmla="*/ 4580890 w 6014720"/>
              <a:gd name="connsiteY3-8" fmla="*/ 2543690 h 2549144"/>
              <a:gd name="connsiteX4-9" fmla="*/ 0 w 6014720"/>
              <a:gd name="connsiteY4-10" fmla="*/ 2549144 h 2549144"/>
              <a:gd name="connsiteX5" fmla="*/ 0 w 6014720"/>
              <a:gd name="connsiteY5" fmla="*/ 0 h 2549144"/>
              <a:gd name="connsiteX0-11" fmla="*/ 0 w 6014720"/>
              <a:gd name="connsiteY0-12" fmla="*/ 2549144 h 2640584"/>
              <a:gd name="connsiteX1-13" fmla="*/ 0 w 6014720"/>
              <a:gd name="connsiteY1-14" fmla="*/ 0 h 2640584"/>
              <a:gd name="connsiteX2-15" fmla="*/ 6014720 w 6014720"/>
              <a:gd name="connsiteY2-16" fmla="*/ 0 h 2640584"/>
              <a:gd name="connsiteX3-17" fmla="*/ 6014720 w 6014720"/>
              <a:gd name="connsiteY3-18" fmla="*/ 2549144 h 2640584"/>
              <a:gd name="connsiteX4-19" fmla="*/ 4580890 w 6014720"/>
              <a:gd name="connsiteY4-20" fmla="*/ 2543690 h 2640584"/>
              <a:gd name="connsiteX5-21" fmla="*/ 91440 w 6014720"/>
              <a:gd name="connsiteY5-22" fmla="*/ 2640584 h 2640584"/>
              <a:gd name="connsiteX0-23" fmla="*/ 0 w 6014720"/>
              <a:gd name="connsiteY0-24" fmla="*/ 2549144 h 2549144"/>
              <a:gd name="connsiteX1-25" fmla="*/ 0 w 6014720"/>
              <a:gd name="connsiteY1-26" fmla="*/ 0 h 2549144"/>
              <a:gd name="connsiteX2-27" fmla="*/ 6014720 w 6014720"/>
              <a:gd name="connsiteY2-28" fmla="*/ 0 h 2549144"/>
              <a:gd name="connsiteX3-29" fmla="*/ 6014720 w 6014720"/>
              <a:gd name="connsiteY3-30" fmla="*/ 2549144 h 2549144"/>
              <a:gd name="connsiteX4-31" fmla="*/ 4580890 w 6014720"/>
              <a:gd name="connsiteY4-32" fmla="*/ 2543690 h 2549144"/>
              <a:gd name="connsiteX0-33" fmla="*/ 0 w 6014720"/>
              <a:gd name="connsiteY0-34" fmla="*/ 0 h 2549144"/>
              <a:gd name="connsiteX1-35" fmla="*/ 6014720 w 6014720"/>
              <a:gd name="connsiteY1-36" fmla="*/ 0 h 2549144"/>
              <a:gd name="connsiteX2-37" fmla="*/ 6014720 w 6014720"/>
              <a:gd name="connsiteY2-38" fmla="*/ 2549144 h 2549144"/>
              <a:gd name="connsiteX3-39" fmla="*/ 4580890 w 6014720"/>
              <a:gd name="connsiteY3-40" fmla="*/ 2543690 h 2549144"/>
            </a:gdLst>
            <a:ahLst/>
            <a:cxnLst>
              <a:cxn ang="0">
                <a:pos x="connsiteX0-1" y="connsiteY0-2"/>
              </a:cxn>
              <a:cxn ang="0">
                <a:pos x="connsiteX1-3" y="connsiteY1-4"/>
              </a:cxn>
              <a:cxn ang="0">
                <a:pos x="connsiteX2-5" y="connsiteY2-6"/>
              </a:cxn>
              <a:cxn ang="0">
                <a:pos x="connsiteX3-7" y="connsiteY3-8"/>
              </a:cxn>
            </a:cxnLst>
            <a:rect l="l" t="t" r="r" b="b"/>
            <a:pathLst>
              <a:path w="6014720" h="2549144">
                <a:moveTo>
                  <a:pt x="0" y="0"/>
                </a:moveTo>
                <a:lnTo>
                  <a:pt x="6014720" y="0"/>
                </a:lnTo>
                <a:lnTo>
                  <a:pt x="6014720" y="2549144"/>
                </a:lnTo>
                <a:lnTo>
                  <a:pt x="4580890" y="2543690"/>
                </a:lnTo>
              </a:path>
            </a:pathLst>
          </a:cu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4"/>
          <p:cNvSpPr/>
          <p:nvPr userDrawn="1">
            <p:custDataLst>
              <p:tags r:id="rId6"/>
            </p:custDataLst>
          </p:nvPr>
        </p:nvSpPr>
        <p:spPr>
          <a:xfrm>
            <a:off x="1144270" y="1612900"/>
            <a:ext cx="2411730" cy="2548760"/>
          </a:xfrm>
          <a:custGeom>
            <a:avLst/>
            <a:gdLst>
              <a:gd name="connsiteX0" fmla="*/ 0 w 2759710"/>
              <a:gd name="connsiteY0" fmla="*/ 0 h 2537330"/>
              <a:gd name="connsiteX1" fmla="*/ 2759710 w 2759710"/>
              <a:gd name="connsiteY1" fmla="*/ 0 h 2537330"/>
              <a:gd name="connsiteX2" fmla="*/ 2759710 w 2759710"/>
              <a:gd name="connsiteY2" fmla="*/ 2537330 h 2537330"/>
              <a:gd name="connsiteX3" fmla="*/ 0 w 2759710"/>
              <a:gd name="connsiteY3" fmla="*/ 2537330 h 2537330"/>
              <a:gd name="connsiteX4" fmla="*/ 0 w 2759710"/>
              <a:gd name="connsiteY4" fmla="*/ 0 h 2537330"/>
              <a:gd name="connsiteX0-1" fmla="*/ 0 w 2759710"/>
              <a:gd name="connsiteY0-2" fmla="*/ 11430 h 2548760"/>
              <a:gd name="connsiteX1-3" fmla="*/ 2360930 w 2759710"/>
              <a:gd name="connsiteY1-4" fmla="*/ 0 h 2548760"/>
              <a:gd name="connsiteX2-5" fmla="*/ 2759710 w 2759710"/>
              <a:gd name="connsiteY2-6" fmla="*/ 11430 h 2548760"/>
              <a:gd name="connsiteX3-7" fmla="*/ 2759710 w 2759710"/>
              <a:gd name="connsiteY3-8" fmla="*/ 2548760 h 2548760"/>
              <a:gd name="connsiteX4-9" fmla="*/ 0 w 2759710"/>
              <a:gd name="connsiteY4-10" fmla="*/ 2548760 h 2548760"/>
              <a:gd name="connsiteX5" fmla="*/ 0 w 2759710"/>
              <a:gd name="connsiteY5" fmla="*/ 11430 h 2548760"/>
              <a:gd name="connsiteX0-11" fmla="*/ 0 w 2759710"/>
              <a:gd name="connsiteY0-12" fmla="*/ 11430 h 2548760"/>
              <a:gd name="connsiteX1-13" fmla="*/ 2360930 w 2759710"/>
              <a:gd name="connsiteY1-14" fmla="*/ 0 h 2548760"/>
              <a:gd name="connsiteX2-15" fmla="*/ 2759710 w 2759710"/>
              <a:gd name="connsiteY2-16" fmla="*/ 11430 h 2548760"/>
              <a:gd name="connsiteX3-17" fmla="*/ 2759710 w 2759710"/>
              <a:gd name="connsiteY3-18" fmla="*/ 2548760 h 2548760"/>
              <a:gd name="connsiteX4-19" fmla="*/ 2411730 w 2759710"/>
              <a:gd name="connsiteY4-20" fmla="*/ 2540000 h 2548760"/>
              <a:gd name="connsiteX5-21" fmla="*/ 0 w 2759710"/>
              <a:gd name="connsiteY5-22" fmla="*/ 2548760 h 2548760"/>
              <a:gd name="connsiteX6" fmla="*/ 0 w 2759710"/>
              <a:gd name="connsiteY6" fmla="*/ 11430 h 2548760"/>
              <a:gd name="connsiteX0-23" fmla="*/ 2759710 w 2851150"/>
              <a:gd name="connsiteY0-24" fmla="*/ 2548760 h 2640200"/>
              <a:gd name="connsiteX1-25" fmla="*/ 2411730 w 2851150"/>
              <a:gd name="connsiteY1-26" fmla="*/ 2540000 h 2640200"/>
              <a:gd name="connsiteX2-27" fmla="*/ 0 w 2851150"/>
              <a:gd name="connsiteY2-28" fmla="*/ 2548760 h 2640200"/>
              <a:gd name="connsiteX3-29" fmla="*/ 0 w 2851150"/>
              <a:gd name="connsiteY3-30" fmla="*/ 11430 h 2640200"/>
              <a:gd name="connsiteX4-31" fmla="*/ 2360930 w 2851150"/>
              <a:gd name="connsiteY4-32" fmla="*/ 0 h 2640200"/>
              <a:gd name="connsiteX5-33" fmla="*/ 2759710 w 2851150"/>
              <a:gd name="connsiteY5-34" fmla="*/ 11430 h 2640200"/>
              <a:gd name="connsiteX6-35" fmla="*/ 2851150 w 2851150"/>
              <a:gd name="connsiteY6-36" fmla="*/ 2640200 h 2640200"/>
              <a:gd name="connsiteX0-37" fmla="*/ 2759710 w 2759710"/>
              <a:gd name="connsiteY0-38" fmla="*/ 2548760 h 2548760"/>
              <a:gd name="connsiteX1-39" fmla="*/ 2411730 w 2759710"/>
              <a:gd name="connsiteY1-40" fmla="*/ 2540000 h 2548760"/>
              <a:gd name="connsiteX2-41" fmla="*/ 0 w 2759710"/>
              <a:gd name="connsiteY2-42" fmla="*/ 2548760 h 2548760"/>
              <a:gd name="connsiteX3-43" fmla="*/ 0 w 2759710"/>
              <a:gd name="connsiteY3-44" fmla="*/ 11430 h 2548760"/>
              <a:gd name="connsiteX4-45" fmla="*/ 2360930 w 2759710"/>
              <a:gd name="connsiteY4-46" fmla="*/ 0 h 2548760"/>
              <a:gd name="connsiteX5-47" fmla="*/ 2759710 w 2759710"/>
              <a:gd name="connsiteY5-48" fmla="*/ 11430 h 2548760"/>
              <a:gd name="connsiteX0-49" fmla="*/ 2759710 w 2759710"/>
              <a:gd name="connsiteY0-50" fmla="*/ 2548760 h 2548760"/>
              <a:gd name="connsiteX1-51" fmla="*/ 2411730 w 2759710"/>
              <a:gd name="connsiteY1-52" fmla="*/ 2540000 h 2548760"/>
              <a:gd name="connsiteX2-53" fmla="*/ 0 w 2759710"/>
              <a:gd name="connsiteY2-54" fmla="*/ 2548760 h 2548760"/>
              <a:gd name="connsiteX3-55" fmla="*/ 0 w 2759710"/>
              <a:gd name="connsiteY3-56" fmla="*/ 11430 h 2548760"/>
              <a:gd name="connsiteX4-57" fmla="*/ 2360930 w 2759710"/>
              <a:gd name="connsiteY4-58" fmla="*/ 0 h 2548760"/>
              <a:gd name="connsiteX0-59" fmla="*/ 2411730 w 2411730"/>
              <a:gd name="connsiteY0-60" fmla="*/ 2540000 h 2548760"/>
              <a:gd name="connsiteX1-61" fmla="*/ 0 w 2411730"/>
              <a:gd name="connsiteY1-62" fmla="*/ 2548760 h 2548760"/>
              <a:gd name="connsiteX2-63" fmla="*/ 0 w 2411730"/>
              <a:gd name="connsiteY2-64" fmla="*/ 11430 h 2548760"/>
              <a:gd name="connsiteX3-65" fmla="*/ 2360930 w 2411730"/>
              <a:gd name="connsiteY3-66" fmla="*/ 0 h 2548760"/>
            </a:gdLst>
            <a:ahLst/>
            <a:cxnLst>
              <a:cxn ang="0">
                <a:pos x="connsiteX0-1" y="connsiteY0-2"/>
              </a:cxn>
              <a:cxn ang="0">
                <a:pos x="connsiteX1-3" y="connsiteY1-4"/>
              </a:cxn>
              <a:cxn ang="0">
                <a:pos x="connsiteX2-5" y="connsiteY2-6"/>
              </a:cxn>
              <a:cxn ang="0">
                <a:pos x="connsiteX3-7" y="connsiteY3-8"/>
              </a:cxn>
            </a:cxnLst>
            <a:rect l="l" t="t" r="r" b="b"/>
            <a:pathLst>
              <a:path w="2411730" h="2548760">
                <a:moveTo>
                  <a:pt x="2411730" y="2540000"/>
                </a:moveTo>
                <a:lnTo>
                  <a:pt x="0" y="2548760"/>
                </a:lnTo>
                <a:lnTo>
                  <a:pt x="0" y="11430"/>
                </a:lnTo>
                <a:lnTo>
                  <a:pt x="2360930" y="0"/>
                </a:lnTo>
              </a:path>
            </a:pathLst>
          </a:cu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ctrTitle" hasCustomPrompt="1"/>
            <p:custDataLst>
              <p:tags r:id="rId7"/>
            </p:custDataLst>
          </p:nvPr>
        </p:nvSpPr>
        <p:spPr>
          <a:xfrm>
            <a:off x="4458970" y="1866900"/>
            <a:ext cx="5099957" cy="1844097"/>
          </a:xfrm>
        </p:spPr>
        <p:txBody>
          <a:bodyPr wrap="square" anchor="b">
            <a:normAutofit/>
          </a:bodyPr>
          <a:lstStyle>
            <a:lvl1pPr algn="r">
              <a:lnSpc>
                <a:spcPct val="100000"/>
              </a:lnSpc>
              <a:defRPr sz="6000">
                <a:solidFill>
                  <a:schemeClr val="tx1">
                    <a:alpha val="90000"/>
                  </a:schemeClr>
                </a:solidFill>
              </a:defRPr>
            </a:lvl1pPr>
          </a:lstStyle>
          <a:p>
            <a:r>
              <a:rPr lang="zh-CN" altLang="en-US" dirty="0"/>
              <a:t>编辑标题</a:t>
            </a:r>
            <a:endParaRPr lang="zh-CN" altLang="en-US" dirty="0"/>
          </a:p>
        </p:txBody>
      </p:sp>
      <p:sp>
        <p:nvSpPr>
          <p:cNvPr id="3" name="副标题 2"/>
          <p:cNvSpPr>
            <a:spLocks noGrp="1"/>
          </p:cNvSpPr>
          <p:nvPr>
            <p:ph type="subTitle" idx="1" hasCustomPrompt="1"/>
            <p:custDataLst>
              <p:tags r:id="rId8"/>
            </p:custDataLst>
          </p:nvPr>
        </p:nvSpPr>
        <p:spPr>
          <a:xfrm>
            <a:off x="4463490" y="3830821"/>
            <a:ext cx="5099958" cy="768644"/>
          </a:xfrm>
        </p:spPr>
        <p:txBody>
          <a:bodyPr wrap="square">
            <a:normAutofit/>
          </a:bodyPr>
          <a:lstStyle>
            <a:lvl1pPr marL="0" indent="0" algn="r">
              <a:lnSpc>
                <a:spcPct val="100000"/>
              </a:lnSpc>
              <a:buNone/>
              <a:defRPr sz="3600" b="1">
                <a:solidFill>
                  <a:schemeClr val="tx1">
                    <a:alpha val="9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4" name="日期占位符 3"/>
          <p:cNvSpPr>
            <a:spLocks noGrp="1"/>
          </p:cNvSpPr>
          <p:nvPr>
            <p:ph type="dt" sz="half" idx="10"/>
            <p:custDataLst>
              <p:tags r:id="rId9"/>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10"/>
            </p:custDataLst>
          </p:nvPr>
        </p:nvSpPr>
        <p:spPr/>
        <p:txBody>
          <a:bodyPr>
            <a:normAutofit/>
          </a:bodyPr>
          <a:lstStyle/>
          <a:p>
            <a:endParaRPr lang="zh-CN" altLang="en-US" dirty="0"/>
          </a:p>
        </p:txBody>
      </p:sp>
      <p:sp>
        <p:nvSpPr>
          <p:cNvPr id="6" name="灯片编号占位符 5"/>
          <p:cNvSpPr>
            <a:spLocks noGrp="1"/>
          </p:cNvSpPr>
          <p:nvPr>
            <p:ph type="sldNum" sz="quarter" idx="12"/>
            <p:custDataLst>
              <p:tags r:id="rId11"/>
            </p:custDataLst>
          </p:nvPr>
        </p:nvSpPr>
        <p:spPr>
          <a:xfrm>
            <a:off x="8610600" y="6356350"/>
            <a:ext cx="2743200" cy="365125"/>
          </a:xfrm>
          <a:prstGeom prst="rect">
            <a:avLst/>
          </a:prstGeom>
        </p:spPr>
        <p:txBody>
          <a:bodyPr wrap="square">
            <a:normAutofit/>
          </a:bodyPr>
          <a:lstStyle/>
          <a:p>
            <a:fld id="{BE5F26B5-172A-4DC2-B0B7-181CFC56B87C}" type="slidenum">
              <a:rPr lang="zh-CN" altLang="en-US" smtClean="0"/>
            </a:fld>
            <a:endParaRPr lang="zh-CN" altLang="en-US"/>
          </a:p>
        </p:txBody>
      </p:sp>
      <p:sp>
        <p:nvSpPr>
          <p:cNvPr id="24" name="署名占位符 10"/>
          <p:cNvSpPr>
            <a:spLocks noGrp="1"/>
          </p:cNvSpPr>
          <p:nvPr>
            <p:ph type="body" sz="quarter" idx="17" hasCustomPrompt="1"/>
            <p:custDataLst>
              <p:tags r:id="rId12"/>
            </p:custDataLst>
          </p:nvPr>
        </p:nvSpPr>
        <p:spPr>
          <a:xfrm>
            <a:off x="6678927" y="4631771"/>
            <a:ext cx="2880000" cy="504000"/>
          </a:xfrm>
        </p:spPr>
        <p:txBody>
          <a:bodyPr wrap="square" anchor="t">
            <a:normAutofit/>
          </a:bodyPr>
          <a:lstStyle>
            <a:lvl1pPr marL="0" indent="0" algn="r">
              <a:lnSpc>
                <a:spcPct val="100000"/>
              </a:lnSpc>
              <a:buNone/>
              <a:defRPr sz="2000">
                <a:solidFill>
                  <a:schemeClr val="tx1">
                    <a:alpha val="90000"/>
                  </a:schemeClr>
                </a:solidFill>
              </a:defRPr>
            </a:lvl1pPr>
          </a:lstStyle>
          <a:p>
            <a:pPr lvl="0"/>
            <a:r>
              <a:rPr lang="zh-CN" altLang="en-US" dirty="0"/>
              <a:t>署名</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内容占位符 2"/>
          <p:cNvSpPr>
            <a:spLocks noGrp="1"/>
          </p:cNvSpPr>
          <p:nvPr>
            <p:ph idx="1"/>
            <p:custDataLst>
              <p:tags r:id="rId3"/>
            </p:custDataLst>
          </p:nvPr>
        </p:nvSpPr>
        <p:spPr/>
        <p:txBody>
          <a:bodyPr wrap="square">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a:xfrm>
            <a:off x="8753983" y="6356350"/>
            <a:ext cx="2743200" cy="365125"/>
          </a:xfrm>
          <a:prstGeom prst="rect">
            <a:avLst/>
          </a:prstGeom>
        </p:spPr>
        <p:txBody>
          <a:bodyPr wrap="square">
            <a:normAutofit/>
          </a:bodyPr>
          <a:lstStyle/>
          <a:p>
            <a:fld id="{BE5F26B5-172A-4DC2-B0B7-181CFC56B87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3203553" y="2745283"/>
            <a:ext cx="1423875" cy="902755"/>
          </a:xfrm>
        </p:spPr>
        <p:txBody>
          <a:bodyPr wrap="square" anchor="b">
            <a:normAutofit/>
          </a:bodyPr>
          <a:lstStyle>
            <a:lvl1pPr algn="r">
              <a:defRPr sz="4400">
                <a:solidFill>
                  <a:schemeClr val="tx1"/>
                </a:solidFill>
              </a:defRPr>
            </a:lvl1pPr>
          </a:lstStyle>
          <a:p>
            <a:r>
              <a:rPr lang="zh-CN" altLang="en-US" dirty="0"/>
              <a:t>标题</a:t>
            </a:r>
            <a:endParaRPr lang="zh-CN" altLang="en-US" dirty="0"/>
          </a:p>
        </p:txBody>
      </p:sp>
      <p:sp>
        <p:nvSpPr>
          <p:cNvPr id="7" name="日期占位符 3"/>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4"/>
            </p:custDataLst>
          </p:nvPr>
        </p:nvSpPr>
        <p:spPr/>
        <p:txBody>
          <a:bodyPr/>
          <a:lstStyle/>
          <a:p>
            <a:endParaRPr lang="zh-CN" altLang="en-US"/>
          </a:p>
        </p:txBody>
      </p:sp>
      <p:sp>
        <p:nvSpPr>
          <p:cNvPr id="9" name="灯片编号占位符 5"/>
          <p:cNvSpPr>
            <a:spLocks noGrp="1"/>
          </p:cNvSpPr>
          <p:nvPr>
            <p:ph type="sldNum" sz="quarter" idx="12"/>
            <p:custDataLst>
              <p:tags r:id="rId5"/>
            </p:custDataLst>
          </p:nvPr>
        </p:nvSpPr>
        <p:spPr>
          <a:xfrm>
            <a:off x="8753983" y="6356350"/>
            <a:ext cx="2743200" cy="365125"/>
          </a:xfrm>
          <a:prstGeom prst="rect">
            <a:avLst/>
          </a:prstGeom>
        </p:spPr>
        <p:txBody>
          <a:bodyPr wrap="square">
            <a:normAutofit/>
          </a:bodyPr>
          <a:lstStyle/>
          <a:p>
            <a:fld id="{BE5F26B5-172A-4DC2-B0B7-181CFC56B87C}" type="slidenum">
              <a:rPr lang="zh-CN" altLang="en-US" smtClean="0"/>
            </a:fld>
            <a:endParaRPr lang="zh-CN" altLang="en-US"/>
          </a:p>
        </p:txBody>
      </p:sp>
      <p:cxnSp>
        <p:nvCxnSpPr>
          <p:cNvPr id="4" name="直接连接符 3"/>
          <p:cNvCxnSpPr/>
          <p:nvPr userDrawn="1">
            <p:custDataLst>
              <p:tags r:id="rId6"/>
            </p:custDataLst>
          </p:nvPr>
        </p:nvCxnSpPr>
        <p:spPr>
          <a:xfrm>
            <a:off x="1377315" y="2552700"/>
            <a:ext cx="89027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userDrawn="1">
            <p:custDataLst>
              <p:tags r:id="rId7"/>
            </p:custDataLst>
          </p:nvPr>
        </p:nvCxnSpPr>
        <p:spPr>
          <a:xfrm>
            <a:off x="1377315" y="4329430"/>
            <a:ext cx="191198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userDrawn="1">
            <p:custDataLst>
              <p:tags r:id="rId8"/>
            </p:custDataLst>
          </p:nvPr>
        </p:nvCxnSpPr>
        <p:spPr>
          <a:xfrm>
            <a:off x="1382395" y="2540000"/>
            <a:ext cx="0" cy="179832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custDataLst>
              <p:tags r:id="rId9"/>
            </p:custDataLst>
          </p:nvPr>
        </p:nvCxnSpPr>
        <p:spPr>
          <a:xfrm flipH="1">
            <a:off x="3209290" y="2553335"/>
            <a:ext cx="16891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userDrawn="1">
            <p:custDataLst>
              <p:tags r:id="rId10"/>
            </p:custDataLst>
          </p:nvPr>
        </p:nvCxnSpPr>
        <p:spPr>
          <a:xfrm flipH="1">
            <a:off x="3799205" y="4329430"/>
            <a:ext cx="109918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userDrawn="1">
            <p:custDataLst>
              <p:tags r:id="rId11"/>
            </p:custDataLst>
          </p:nvPr>
        </p:nvCxnSpPr>
        <p:spPr>
          <a:xfrm>
            <a:off x="4893310" y="2540000"/>
            <a:ext cx="0" cy="179832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custDataLst>
              <p:tags r:id="rId12"/>
            </p:custDataLst>
          </p:nvPr>
        </p:nvCxnSpPr>
        <p:spPr>
          <a:xfrm flipH="1">
            <a:off x="3413125" y="4184415"/>
            <a:ext cx="194946" cy="3580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custDataLst>
              <p:tags r:id="rId13"/>
            </p:custDataLst>
          </p:nvPr>
        </p:nvCxnSpPr>
        <p:spPr>
          <a:xfrm flipH="1">
            <a:off x="2263775" y="2218055"/>
            <a:ext cx="523240" cy="90297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custDataLst>
              <p:tags r:id="rId14"/>
            </p:custDataLst>
          </p:nvPr>
        </p:nvCxnSpPr>
        <p:spPr>
          <a:xfrm flipH="1">
            <a:off x="2632075" y="2027555"/>
            <a:ext cx="551180" cy="9525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4"/>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5"/>
          <p:cNvSpPr>
            <a:spLocks noGrp="1"/>
          </p:cNvSpPr>
          <p:nvPr>
            <p:ph type="ftr" sz="quarter" idx="11"/>
            <p:custDataLst>
              <p:tags r:id="rId3"/>
            </p:custDataLst>
          </p:nvPr>
        </p:nvSpPr>
        <p:spPr/>
        <p:txBody>
          <a:bodyPr/>
          <a:lstStyle/>
          <a:p>
            <a:endParaRPr lang="zh-CN" altLang="en-US"/>
          </a:p>
        </p:txBody>
      </p:sp>
      <p:sp>
        <p:nvSpPr>
          <p:cNvPr id="6" name="灯片编号占位符 6"/>
          <p:cNvSpPr>
            <a:spLocks noGrp="1"/>
          </p:cNvSpPr>
          <p:nvPr>
            <p:ph type="sldNum" sz="quarter" idx="12"/>
            <p:custDataLst>
              <p:tags r:id="rId4"/>
            </p:custDataLst>
          </p:nvPr>
        </p:nvSpPr>
        <p:spPr>
          <a:xfrm>
            <a:off x="8753983" y="6356350"/>
            <a:ext cx="2743200" cy="365125"/>
          </a:xfrm>
          <a:prstGeom prst="rect">
            <a:avLst/>
          </a:prstGeom>
        </p:spPr>
        <p:txBody>
          <a:bodyPr wrap="square">
            <a:normAutofit/>
          </a:bodyPr>
          <a:lstStyle/>
          <a:p>
            <a:fld id="{BE5F26B5-172A-4DC2-B0B7-181CFC56B87C}" type="slidenum">
              <a:rPr lang="zh-CN" altLang="en-US" smtClean="0"/>
            </a:fld>
            <a:endParaRPr lang="zh-CN" altLang="en-US"/>
          </a:p>
        </p:txBody>
      </p:sp>
      <p:sp useBgFill="1">
        <p:nvSpPr>
          <p:cNvPr id="8" name="节编号 3"/>
          <p:cNvSpPr>
            <a:spLocks noGrp="1"/>
          </p:cNvSpPr>
          <p:nvPr>
            <p:ph type="body" sz="quarter" idx="13" hasCustomPrompt="1"/>
            <p:custDataLst>
              <p:tags r:id="rId5"/>
            </p:custDataLst>
          </p:nvPr>
        </p:nvSpPr>
        <p:spPr>
          <a:xfrm>
            <a:off x="3232150" y="2043430"/>
            <a:ext cx="2542540" cy="575945"/>
          </a:xfrm>
          <a:ln w="25400">
            <a:solidFill>
              <a:schemeClr val="tx1"/>
            </a:solidFill>
          </a:ln>
        </p:spPr>
        <p:txBody>
          <a:bodyPr wrap="none" tIns="0" bIns="90170" anchor="ctr" anchorCtr="0">
            <a:normAutofit/>
          </a:bodyPr>
          <a:lstStyle>
            <a:lvl1pPr marL="0" indent="0" algn="ctr">
              <a:buNone/>
              <a:defRPr sz="2800" b="1">
                <a:solidFill>
                  <a:schemeClr val="tx1">
                    <a:alpha val="90000"/>
                  </a:schemeClr>
                </a:solidFill>
              </a:defRPr>
            </a:lvl1pPr>
          </a:lstStyle>
          <a:p>
            <a:pPr lvl="0"/>
            <a:r>
              <a:rPr lang="zh-CN" altLang="en-US" dirty="0"/>
              <a:t>节编号</a:t>
            </a:r>
            <a:endParaRPr lang="zh-CN" altLang="en-US" dirty="0"/>
          </a:p>
        </p:txBody>
      </p:sp>
      <p:sp>
        <p:nvSpPr>
          <p:cNvPr id="2" name="标题 1"/>
          <p:cNvSpPr>
            <a:spLocks noGrp="1"/>
          </p:cNvSpPr>
          <p:nvPr>
            <p:ph type="title" hasCustomPrompt="1"/>
            <p:custDataLst>
              <p:tags r:id="rId6"/>
            </p:custDataLst>
          </p:nvPr>
        </p:nvSpPr>
        <p:spPr>
          <a:xfrm>
            <a:off x="3219450" y="3149600"/>
            <a:ext cx="4743450" cy="889000"/>
          </a:xfrm>
          <a:noFill/>
          <a:ln>
            <a:noFill/>
          </a:ln>
        </p:spPr>
        <p:txBody>
          <a:bodyPr wrap="square" anchor="ctr">
            <a:normAutofit/>
          </a:bodyPr>
          <a:lstStyle>
            <a:lvl1pPr algn="l">
              <a:defRPr sz="4400">
                <a:solidFill>
                  <a:schemeClr val="tx1">
                    <a:alpha val="90000"/>
                  </a:schemeClr>
                </a:solidFill>
              </a:defRPr>
            </a:lvl1pPr>
          </a:lstStyle>
          <a:p>
            <a:r>
              <a:rPr lang="zh-CN" altLang="en-US" dirty="0"/>
              <a:t>单击编辑母版标题</a:t>
            </a:r>
            <a:endParaRPr lang="zh-CN" altLang="en-US" dirty="0"/>
          </a:p>
        </p:txBody>
      </p:sp>
      <p:cxnSp>
        <p:nvCxnSpPr>
          <p:cNvPr id="27" name="直接连接符 26"/>
          <p:cNvCxnSpPr/>
          <p:nvPr userDrawn="1">
            <p:custDataLst>
              <p:tags r:id="rId7"/>
            </p:custDataLst>
          </p:nvPr>
        </p:nvCxnSpPr>
        <p:spPr>
          <a:xfrm>
            <a:off x="2404110" y="2325370"/>
            <a:ext cx="54229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custDataLst>
              <p:tags r:id="rId8"/>
            </p:custDataLst>
          </p:nvPr>
        </p:nvCxnSpPr>
        <p:spPr>
          <a:xfrm>
            <a:off x="2404110" y="4497705"/>
            <a:ext cx="49466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userDrawn="1">
            <p:custDataLst>
              <p:tags r:id="rId9"/>
            </p:custDataLst>
          </p:nvPr>
        </p:nvCxnSpPr>
        <p:spPr>
          <a:xfrm>
            <a:off x="2413635" y="2309495"/>
            <a:ext cx="0" cy="219900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userDrawn="1">
            <p:custDataLst>
              <p:tags r:id="rId10"/>
            </p:custDataLst>
          </p:nvPr>
        </p:nvCxnSpPr>
        <p:spPr>
          <a:xfrm flipH="1">
            <a:off x="6057900" y="2325973"/>
            <a:ext cx="405130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userDrawn="1">
            <p:custDataLst>
              <p:tags r:id="rId11"/>
            </p:custDataLst>
          </p:nvPr>
        </p:nvCxnSpPr>
        <p:spPr>
          <a:xfrm flipH="1">
            <a:off x="9067799" y="4497631"/>
            <a:ext cx="104140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userDrawn="1">
            <p:custDataLst>
              <p:tags r:id="rId12"/>
            </p:custDataLst>
          </p:nvPr>
        </p:nvCxnSpPr>
        <p:spPr>
          <a:xfrm>
            <a:off x="10099165" y="2309669"/>
            <a:ext cx="0" cy="21988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副标题 2"/>
          <p:cNvSpPr>
            <a:spLocks noGrp="1"/>
          </p:cNvSpPr>
          <p:nvPr>
            <p:ph type="subTitle" idx="1" hasCustomPrompt="1"/>
            <p:custDataLst>
              <p:tags r:id="rId13"/>
            </p:custDataLst>
          </p:nvPr>
        </p:nvSpPr>
        <p:spPr>
          <a:xfrm>
            <a:off x="3220085" y="4114800"/>
            <a:ext cx="4995545" cy="687705"/>
          </a:xfrm>
        </p:spPr>
        <p:txBody>
          <a:bodyPr wrap="square" anchor="ctr">
            <a:normAutofit/>
          </a:bodyPr>
          <a:lstStyle>
            <a:lvl1pPr marL="0" indent="0" algn="l">
              <a:lnSpc>
                <a:spcPct val="100000"/>
              </a:lnSpc>
              <a:buNone/>
              <a:defRPr sz="2800" b="0">
                <a:solidFill>
                  <a:schemeClr val="tx1">
                    <a:alpha val="9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cxnSp>
        <p:nvCxnSpPr>
          <p:cNvPr id="50" name="直接连接符 49"/>
          <p:cNvCxnSpPr/>
          <p:nvPr userDrawn="1">
            <p:custDataLst>
              <p:tags r:id="rId14"/>
            </p:custDataLst>
          </p:nvPr>
        </p:nvCxnSpPr>
        <p:spPr>
          <a:xfrm flipH="1">
            <a:off x="8210550" y="3952240"/>
            <a:ext cx="561975" cy="96964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userDrawn="1">
            <p:custDataLst>
              <p:tags r:id="rId15"/>
            </p:custDataLst>
          </p:nvPr>
        </p:nvCxnSpPr>
        <p:spPr>
          <a:xfrm flipH="1">
            <a:off x="8642350" y="3788410"/>
            <a:ext cx="570865" cy="98615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wrap="square" lIns="0" tIns="0" rIns="0" bIns="0" rtlCol="0" anchor="b">
            <a:normAutofit/>
          </a:bodyPr>
          <a:lstStyle>
            <a:lvl1pPr>
              <a:defRPr lang="zh-CN" altLang="en-US" dirty="0"/>
            </a:lvl1pPr>
          </a:lstStyle>
          <a:p>
            <a:pPr lvl="0"/>
            <a:r>
              <a:rPr lang="zh-CN" altLang="en-US" dirty="0"/>
              <a:t>单击此处编辑母版标题样式</a:t>
            </a:r>
            <a:endParaRPr lang="zh-CN" altLang="en-US" dirty="0"/>
          </a:p>
        </p:txBody>
      </p:sp>
      <p:sp>
        <p:nvSpPr>
          <p:cNvPr id="3" name="内容占位符 2"/>
          <p:cNvSpPr>
            <a:spLocks noGrp="1"/>
          </p:cNvSpPr>
          <p:nvPr>
            <p:ph sz="half" idx="1"/>
            <p:custDataLst>
              <p:tags r:id="rId3"/>
            </p:custDataLst>
          </p:nvPr>
        </p:nvSpPr>
        <p:spPr>
          <a:xfrm>
            <a:off x="69596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a:spLocks noGrp="1"/>
          </p:cNvSpPr>
          <p:nvPr>
            <p:ph sz="half" idx="2"/>
            <p:custDataLst>
              <p:tags r:id="rId4"/>
            </p:custDataLst>
          </p:nvPr>
        </p:nvSpPr>
        <p:spPr>
          <a:xfrm>
            <a:off x="617220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日期占位符 4"/>
          <p:cNvSpPr>
            <a:spLocks noGrp="1"/>
          </p:cNvSpPr>
          <p:nvPr>
            <p:ph type="dt" sz="half" idx="10"/>
            <p:custDataLst>
              <p:tags r:id="rId5"/>
            </p:custDataLst>
          </p:nvPr>
        </p:nvSpPr>
        <p:spPr/>
        <p:txBody>
          <a:bodyPr wrap="square">
            <a:normAutofit/>
          </a:bodyPr>
          <a:lstStyle/>
          <a:p>
            <a:fld id="{5592522B-0F24-4480-B9DD-A9474A6880D6}"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a:xfrm>
            <a:off x="8753983" y="6356350"/>
            <a:ext cx="2743200" cy="365125"/>
          </a:xfrm>
          <a:prstGeom prst="rect">
            <a:avLst/>
          </a:prstGeom>
        </p:spPr>
        <p:txBody>
          <a:bodyPr wrap="square">
            <a:normAutofit/>
          </a:bodyPr>
          <a:lstStyle/>
          <a:p>
            <a:fld id="{BE5F26B5-172A-4DC2-B0B7-181CFC56B87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2"/>
            </p:custDataLst>
          </p:nvPr>
        </p:nvSpPr>
        <p:spPr>
          <a:xfrm>
            <a:off x="69596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单击此处编辑母版标题样式</a:t>
            </a:r>
            <a:endParaRPr lang="zh-CN" altLang="en-US" dirty="0"/>
          </a:p>
        </p:txBody>
      </p:sp>
      <p:sp>
        <p:nvSpPr>
          <p:cNvPr id="4" name="内容占位符 3"/>
          <p:cNvSpPr>
            <a:spLocks noGrp="1"/>
          </p:cNvSpPr>
          <p:nvPr>
            <p:ph sz="half" idx="2"/>
            <p:custDataLst>
              <p:tags r:id="rId3"/>
            </p:custDataLst>
          </p:nvPr>
        </p:nvSpPr>
        <p:spPr>
          <a:xfrm>
            <a:off x="69596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文本占位符 4"/>
          <p:cNvSpPr>
            <a:spLocks noGrp="1"/>
          </p:cNvSpPr>
          <p:nvPr>
            <p:ph type="body" sz="quarter" idx="3" hasCustomPrompt="1"/>
            <p:custDataLst>
              <p:tags r:id="rId4"/>
            </p:custDataLst>
          </p:nvPr>
        </p:nvSpPr>
        <p:spPr>
          <a:xfrm>
            <a:off x="617220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单击此处编辑母版标题样式</a:t>
            </a:r>
            <a:endParaRPr lang="zh-CN" altLang="en-US" dirty="0"/>
          </a:p>
        </p:txBody>
      </p:sp>
      <p:sp>
        <p:nvSpPr>
          <p:cNvPr id="6" name="内容占位符 5"/>
          <p:cNvSpPr>
            <a:spLocks noGrp="1"/>
          </p:cNvSpPr>
          <p:nvPr>
            <p:ph sz="quarter" idx="4"/>
            <p:custDataLst>
              <p:tags r:id="rId5"/>
            </p:custDataLst>
          </p:nvPr>
        </p:nvSpPr>
        <p:spPr>
          <a:xfrm>
            <a:off x="617220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7" name="日期占位符 6"/>
          <p:cNvSpPr>
            <a:spLocks noGrp="1"/>
          </p:cNvSpPr>
          <p:nvPr>
            <p:ph type="dt" sz="half" idx="10"/>
            <p:custDataLst>
              <p:tags r:id="rId6"/>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a:xfrm>
            <a:off x="8753983" y="6356350"/>
            <a:ext cx="2743200" cy="365125"/>
          </a:xfrm>
          <a:prstGeom prst="rect">
            <a:avLst/>
          </a:prstGeom>
        </p:spPr>
        <p:txBody>
          <a:bodyPr wrap="square">
            <a:normAutofit/>
          </a:bodyPr>
          <a:lstStyle/>
          <a:p>
            <a:fld id="{BE5F26B5-172A-4DC2-B0B7-181CFC56B87C}" type="slidenum">
              <a:rPr lang="zh-CN" altLang="en-US" smtClean="0"/>
            </a:fld>
            <a:endParaRPr lang="zh-CN" altLang="en-US"/>
          </a:p>
        </p:txBody>
      </p:sp>
      <p:sp>
        <p:nvSpPr>
          <p:cNvPr id="10" name="标题 9"/>
          <p:cNvSpPr>
            <a:spLocks noGrp="1"/>
          </p:cNvSpPr>
          <p:nvPr>
            <p:ph type="title"/>
            <p:custDataLst>
              <p:tags r:id="rId9"/>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a:xfrm>
            <a:off x="8753983" y="6356350"/>
            <a:ext cx="2743200" cy="365125"/>
          </a:xfrm>
          <a:prstGeom prst="rect">
            <a:avLst/>
          </a:prstGeom>
        </p:spPr>
        <p:txBody>
          <a:bodyPr wrap="square">
            <a:normAutofit/>
          </a:bodyPr>
          <a:lstStyle/>
          <a:p>
            <a:fld id="{BE5F26B5-172A-4DC2-B0B7-181CFC56B87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sp>
        <p:nvSpPr>
          <p:cNvPr id="21" name="矩形 20"/>
          <p:cNvSpPr/>
          <p:nvPr>
            <p:custDataLst>
              <p:tags r:id="rId2"/>
            </p:custDataLst>
          </p:nvPr>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任意多边形: 形状 2"/>
          <p:cNvSpPr/>
          <p:nvPr>
            <p:custDataLst>
              <p:tags r:id="rId3"/>
            </p:custDataLst>
          </p:nvPr>
        </p:nvSpPr>
        <p:spPr>
          <a:xfrm flipV="1">
            <a:off x="10654388" y="5436721"/>
            <a:ext cx="1537612" cy="1421279"/>
          </a:xfrm>
          <a:custGeom>
            <a:avLst/>
            <a:gdLst>
              <a:gd name="connsiteX0" fmla="*/ 0 w 5045967"/>
              <a:gd name="connsiteY0" fmla="*/ 0 h 5048938"/>
              <a:gd name="connsiteX1" fmla="*/ 5045967 w 5045967"/>
              <a:gd name="connsiteY1" fmla="*/ 0 h 5048938"/>
              <a:gd name="connsiteX2" fmla="*/ 5045967 w 5045967"/>
              <a:gd name="connsiteY2" fmla="*/ 5048938 h 5048938"/>
              <a:gd name="connsiteX3" fmla="*/ 4808055 w 5045967"/>
              <a:gd name="connsiteY3" fmla="*/ 5042922 h 5048938"/>
              <a:gd name="connsiteX4" fmla="*/ 6093 w 5045967"/>
              <a:gd name="connsiteY4" fmla="*/ 240959 h 5048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5967" h="5048938">
                <a:moveTo>
                  <a:pt x="0" y="0"/>
                </a:moveTo>
                <a:lnTo>
                  <a:pt x="5045967" y="0"/>
                </a:lnTo>
                <a:lnTo>
                  <a:pt x="5045967" y="5048938"/>
                </a:lnTo>
                <a:lnTo>
                  <a:pt x="4808055" y="5042922"/>
                </a:lnTo>
                <a:cubicBezTo>
                  <a:pt x="2215925" y="4911527"/>
                  <a:pt x="137488" y="2833089"/>
                  <a:pt x="6093" y="240959"/>
                </a:cubicBezTo>
                <a:close/>
              </a:path>
            </a:pathLst>
          </a:custGeom>
          <a:gradFill>
            <a:gsLst>
              <a:gs pos="14000">
                <a:schemeClr val="accent1">
                  <a:alpha val="15000"/>
                </a:schemeClr>
              </a:gs>
              <a:gs pos="100000">
                <a:schemeClr val="accent1">
                  <a:alpha val="0"/>
                </a:schemeClr>
              </a:gs>
            </a:gsLst>
            <a:path path="circle">
              <a:fillToRect r="100000" b="100000"/>
            </a:path>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
        <p:nvSpPr>
          <p:cNvPr id="12" name="任意多边形: 形状 11"/>
          <p:cNvSpPr/>
          <p:nvPr>
            <p:custDataLst>
              <p:tags r:id="rId4"/>
            </p:custDataLst>
          </p:nvPr>
        </p:nvSpPr>
        <p:spPr>
          <a:xfrm>
            <a:off x="11353800" y="1026561"/>
            <a:ext cx="70184" cy="305594"/>
          </a:xfrm>
          <a:custGeom>
            <a:avLst/>
            <a:gdLst>
              <a:gd name="connsiteX0" fmla="*/ 35092 w 70184"/>
              <a:gd name="connsiteY0" fmla="*/ 235410 h 305594"/>
              <a:gd name="connsiteX1" fmla="*/ 70184 w 70184"/>
              <a:gd name="connsiteY1" fmla="*/ 270502 h 305594"/>
              <a:gd name="connsiteX2" fmla="*/ 35092 w 70184"/>
              <a:gd name="connsiteY2" fmla="*/ 305594 h 305594"/>
              <a:gd name="connsiteX3" fmla="*/ 0 w 70184"/>
              <a:gd name="connsiteY3" fmla="*/ 270502 h 305594"/>
              <a:gd name="connsiteX4" fmla="*/ 35092 w 70184"/>
              <a:gd name="connsiteY4" fmla="*/ 235410 h 305594"/>
              <a:gd name="connsiteX5" fmla="*/ 35092 w 70184"/>
              <a:gd name="connsiteY5" fmla="*/ 117705 h 305594"/>
              <a:gd name="connsiteX6" fmla="*/ 70184 w 70184"/>
              <a:gd name="connsiteY6" fmla="*/ 152797 h 305594"/>
              <a:gd name="connsiteX7" fmla="*/ 35092 w 70184"/>
              <a:gd name="connsiteY7" fmla="*/ 187889 h 305594"/>
              <a:gd name="connsiteX8" fmla="*/ 0 w 70184"/>
              <a:gd name="connsiteY8" fmla="*/ 152797 h 305594"/>
              <a:gd name="connsiteX9" fmla="*/ 35092 w 70184"/>
              <a:gd name="connsiteY9" fmla="*/ 117705 h 305594"/>
              <a:gd name="connsiteX10" fmla="*/ 35092 w 70184"/>
              <a:gd name="connsiteY10" fmla="*/ 0 h 305594"/>
              <a:gd name="connsiteX11" fmla="*/ 70184 w 70184"/>
              <a:gd name="connsiteY11" fmla="*/ 35092 h 305594"/>
              <a:gd name="connsiteX12" fmla="*/ 35092 w 70184"/>
              <a:gd name="connsiteY12" fmla="*/ 70184 h 305594"/>
              <a:gd name="connsiteX13" fmla="*/ 0 w 70184"/>
              <a:gd name="connsiteY13" fmla="*/ 35092 h 305594"/>
              <a:gd name="connsiteX14" fmla="*/ 35092 w 70184"/>
              <a:gd name="connsiteY14" fmla="*/ 0 h 30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184" h="305594">
                <a:moveTo>
                  <a:pt x="35092" y="235410"/>
                </a:moveTo>
                <a:cubicBezTo>
                  <a:pt x="54473" y="235410"/>
                  <a:pt x="70184" y="251121"/>
                  <a:pt x="70184" y="270502"/>
                </a:cubicBezTo>
                <a:cubicBezTo>
                  <a:pt x="70184" y="289883"/>
                  <a:pt x="54473" y="305594"/>
                  <a:pt x="35092" y="305594"/>
                </a:cubicBezTo>
                <a:cubicBezTo>
                  <a:pt x="15711" y="305594"/>
                  <a:pt x="0" y="289883"/>
                  <a:pt x="0" y="270502"/>
                </a:cubicBezTo>
                <a:cubicBezTo>
                  <a:pt x="0" y="251121"/>
                  <a:pt x="15711" y="235410"/>
                  <a:pt x="35092" y="235410"/>
                </a:cubicBezTo>
                <a:close/>
                <a:moveTo>
                  <a:pt x="35092" y="117705"/>
                </a:moveTo>
                <a:cubicBezTo>
                  <a:pt x="54473" y="117705"/>
                  <a:pt x="70184" y="133416"/>
                  <a:pt x="70184" y="152797"/>
                </a:cubicBezTo>
                <a:cubicBezTo>
                  <a:pt x="70184" y="172178"/>
                  <a:pt x="54473" y="187889"/>
                  <a:pt x="35092" y="187889"/>
                </a:cubicBezTo>
                <a:cubicBezTo>
                  <a:pt x="15711" y="187889"/>
                  <a:pt x="0" y="172178"/>
                  <a:pt x="0" y="152797"/>
                </a:cubicBezTo>
                <a:cubicBezTo>
                  <a:pt x="0" y="133416"/>
                  <a:pt x="15711" y="117705"/>
                  <a:pt x="35092" y="117705"/>
                </a:cubicBezTo>
                <a:close/>
                <a:moveTo>
                  <a:pt x="35092" y="0"/>
                </a:moveTo>
                <a:cubicBezTo>
                  <a:pt x="54473" y="0"/>
                  <a:pt x="70184" y="15711"/>
                  <a:pt x="70184" y="35092"/>
                </a:cubicBezTo>
                <a:cubicBezTo>
                  <a:pt x="70184" y="54473"/>
                  <a:pt x="54473" y="70184"/>
                  <a:pt x="35092" y="70184"/>
                </a:cubicBezTo>
                <a:cubicBezTo>
                  <a:pt x="15711" y="70184"/>
                  <a:pt x="0" y="54473"/>
                  <a:pt x="0" y="35092"/>
                </a:cubicBezTo>
                <a:cubicBezTo>
                  <a:pt x="0" y="15711"/>
                  <a:pt x="15711" y="0"/>
                  <a:pt x="35092"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图形 12"/>
          <p:cNvSpPr/>
          <p:nvPr>
            <p:custDataLst>
              <p:tags r:id="rId5"/>
            </p:custDataLst>
          </p:nvPr>
        </p:nvSpPr>
        <p:spPr>
          <a:xfrm flipH="1">
            <a:off x="0" y="0"/>
            <a:ext cx="2095499" cy="2260811"/>
          </a:xfrm>
          <a:custGeom>
            <a:avLst/>
            <a:gdLst>
              <a:gd name="connsiteX0" fmla="*/ 2815 w 1616032"/>
              <a:gd name="connsiteY0" fmla="*/ 0 h 1743519"/>
              <a:gd name="connsiteX1" fmla="*/ 641847 w 1616032"/>
              <a:gd name="connsiteY1" fmla="*/ 0 h 1743519"/>
              <a:gd name="connsiteX2" fmla="*/ 637180 w 1616032"/>
              <a:gd name="connsiteY2" fmla="*/ 93917 h 1743519"/>
              <a:gd name="connsiteX3" fmla="*/ 1392513 w 1616032"/>
              <a:gd name="connsiteY3" fmla="*/ 1121474 h 1743519"/>
              <a:gd name="connsiteX4" fmla="*/ 1601491 w 1616032"/>
              <a:gd name="connsiteY4" fmla="*/ 1520000 h 1743519"/>
              <a:gd name="connsiteX5" fmla="*/ 1202965 w 1616032"/>
              <a:gd name="connsiteY5" fmla="*/ 1728978 h 1743519"/>
              <a:gd name="connsiteX6" fmla="*/ 196744 w 1616032"/>
              <a:gd name="connsiteY6" fmla="*/ 889826 h 1743519"/>
              <a:gd name="connsiteX7" fmla="*/ 53 w 1616032"/>
              <a:gd name="connsiteY7" fmla="*/ 82868 h 1743519"/>
              <a:gd name="connsiteX8" fmla="*/ 2815 w 1616032"/>
              <a:gd name="connsiteY8" fmla="*/ 0 h 174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6032" h="1743519">
                <a:moveTo>
                  <a:pt x="2815" y="0"/>
                </a:moveTo>
                <a:lnTo>
                  <a:pt x="641847" y="0"/>
                </a:lnTo>
                <a:cubicBezTo>
                  <a:pt x="641847" y="0"/>
                  <a:pt x="637180" y="93917"/>
                  <a:pt x="637180" y="93917"/>
                </a:cubicBezTo>
                <a:cubicBezTo>
                  <a:pt x="637085" y="552164"/>
                  <a:pt x="932550" y="978027"/>
                  <a:pt x="1392513" y="1121474"/>
                </a:cubicBezTo>
                <a:cubicBezTo>
                  <a:pt x="1560248" y="1173766"/>
                  <a:pt x="1653879" y="1352264"/>
                  <a:pt x="1601491" y="1520000"/>
                </a:cubicBezTo>
                <a:cubicBezTo>
                  <a:pt x="1549199" y="1687735"/>
                  <a:pt x="1370700" y="1781366"/>
                  <a:pt x="1202965" y="1728978"/>
                </a:cubicBezTo>
                <a:cubicBezTo>
                  <a:pt x="766434" y="1592866"/>
                  <a:pt x="409151" y="1294829"/>
                  <a:pt x="196744" y="889826"/>
                </a:cubicBezTo>
                <a:cubicBezTo>
                  <a:pt x="63965" y="636746"/>
                  <a:pt x="-2138" y="360807"/>
                  <a:pt x="53" y="82868"/>
                </a:cubicBezTo>
                <a:lnTo>
                  <a:pt x="2815" y="0"/>
                </a:lnTo>
                <a:close/>
              </a:path>
            </a:pathLst>
          </a:custGeom>
          <a:gradFill flip="none" rotWithShape="1">
            <a:gsLst>
              <a:gs pos="13000">
                <a:schemeClr val="accent1">
                  <a:lumMod val="40000"/>
                  <a:lumOff val="60000"/>
                </a:schemeClr>
              </a:gs>
              <a:gs pos="93000">
                <a:schemeClr val="accent3"/>
              </a:gs>
              <a:gs pos="52000">
                <a:schemeClr val="accent1"/>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a:sym typeface="+mn-ea"/>
            </a:endParaRPr>
          </a:p>
        </p:txBody>
      </p:sp>
      <p:sp>
        <p:nvSpPr>
          <p:cNvPr id="14" name="任意多边形: 形状 3"/>
          <p:cNvSpPr/>
          <p:nvPr>
            <p:custDataLst>
              <p:tags r:id="rId6"/>
            </p:custDataLst>
          </p:nvPr>
        </p:nvSpPr>
        <p:spPr>
          <a:xfrm flipH="1">
            <a:off x="1" y="331978"/>
            <a:ext cx="767050" cy="815541"/>
          </a:xfrm>
          <a:custGeom>
            <a:avLst/>
            <a:gdLst>
              <a:gd name="connsiteX0" fmla="*/ 266085 w 960878"/>
              <a:gd name="connsiteY0" fmla="*/ 601 h 1021622"/>
              <a:gd name="connsiteX1" fmla="*/ 124392 w 960878"/>
              <a:gd name="connsiteY1" fmla="*/ 33408 h 1021622"/>
              <a:gd name="connsiteX2" fmla="*/ 33363 w 960878"/>
              <a:gd name="connsiteY2" fmla="*/ 373190 h 1021622"/>
              <a:gd name="connsiteX3" fmla="*/ 846063 w 960878"/>
              <a:gd name="connsiteY3" fmla="*/ 996773 h 1021622"/>
              <a:gd name="connsiteX4" fmla="*/ 960878 w 960878"/>
              <a:gd name="connsiteY4" fmla="*/ 1021622 h 1021622"/>
              <a:gd name="connsiteX5" fmla="*/ 960878 w 960878"/>
              <a:gd name="connsiteY5" fmla="*/ 510304 h 1021622"/>
              <a:gd name="connsiteX6" fmla="*/ 860484 w 960878"/>
              <a:gd name="connsiteY6" fmla="*/ 476220 h 1021622"/>
              <a:gd name="connsiteX7" fmla="*/ 464256 w 960878"/>
              <a:gd name="connsiteY7" fmla="*/ 124437 h 1021622"/>
              <a:gd name="connsiteX8" fmla="*/ 266085 w 960878"/>
              <a:gd name="connsiteY8" fmla="*/ 601 h 1021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878" h="1021622">
                <a:moveTo>
                  <a:pt x="266085" y="601"/>
                </a:moveTo>
                <a:cubicBezTo>
                  <a:pt x="218244" y="-2721"/>
                  <a:pt x="168993" y="7661"/>
                  <a:pt x="124392" y="33408"/>
                </a:cubicBezTo>
                <a:cubicBezTo>
                  <a:pt x="5456" y="102096"/>
                  <a:pt x="-35325" y="254254"/>
                  <a:pt x="33363" y="373190"/>
                </a:cubicBezTo>
                <a:cubicBezTo>
                  <a:pt x="212099" y="682822"/>
                  <a:pt x="500718" y="904248"/>
                  <a:pt x="846063" y="996773"/>
                </a:cubicBezTo>
                <a:lnTo>
                  <a:pt x="960878" y="1021622"/>
                </a:lnTo>
                <a:lnTo>
                  <a:pt x="960878" y="510304"/>
                </a:lnTo>
                <a:lnTo>
                  <a:pt x="860484" y="476220"/>
                </a:lnTo>
                <a:cubicBezTo>
                  <a:pt x="699387" y="407201"/>
                  <a:pt x="558441" y="287559"/>
                  <a:pt x="464256" y="124437"/>
                </a:cubicBezTo>
                <a:cubicBezTo>
                  <a:pt x="421317" y="50019"/>
                  <a:pt x="345735" y="6249"/>
                  <a:pt x="266085" y="601"/>
                </a:cubicBez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sp>
        <p:nvSpPr>
          <p:cNvPr id="15" name="椭圆 14"/>
          <p:cNvSpPr/>
          <p:nvPr>
            <p:custDataLst>
              <p:tags r:id="rId7"/>
            </p:custDataLst>
          </p:nvPr>
        </p:nvSpPr>
        <p:spPr>
          <a:xfrm>
            <a:off x="102870" y="140335"/>
            <a:ext cx="171450" cy="171450"/>
          </a:xfrm>
          <a:prstGeom prst="ellipse">
            <a:avLst/>
          </a:prstGeom>
          <a:gradFill flip="none" rotWithShape="1">
            <a:gsLst>
              <a:gs pos="76000">
                <a:schemeClr val="accent1"/>
              </a:gs>
              <a:gs pos="12000">
                <a:schemeClr val="accent1">
                  <a:lumMod val="20000"/>
                  <a:lumOff val="80000"/>
                </a:schemeClr>
              </a:gs>
              <a:gs pos="40000">
                <a:schemeClr val="accent1">
                  <a:lumMod val="60000"/>
                  <a:lumOff val="40000"/>
                </a:schemeClr>
              </a:gs>
              <a:gs pos="75000">
                <a:schemeClr val="accent1"/>
              </a:gs>
            </a:gsLst>
            <a:path path="circle">
              <a:fillToRect r="100000" b="100000"/>
            </a:path>
            <a:tileRect l="-100000" t="-100000"/>
          </a:gradFill>
          <a:ln>
            <a:noFill/>
          </a:ln>
          <a:effectLst>
            <a:outerShdw blurRad="127000" dist="127000" dir="2700000" algn="tl"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6" name="椭圆 15"/>
          <p:cNvSpPr/>
          <p:nvPr>
            <p:custDataLst>
              <p:tags r:id="rId8"/>
            </p:custDataLst>
          </p:nvPr>
        </p:nvSpPr>
        <p:spPr>
          <a:xfrm>
            <a:off x="1499843" y="1269396"/>
            <a:ext cx="546697" cy="546697"/>
          </a:xfrm>
          <a:prstGeom prst="ellipse">
            <a:avLst/>
          </a:prstGeom>
          <a:gradFill flip="none" rotWithShape="1">
            <a:gsLst>
              <a:gs pos="12000">
                <a:schemeClr val="accent1">
                  <a:lumMod val="20000"/>
                  <a:lumOff val="80000"/>
                </a:schemeClr>
              </a:gs>
              <a:gs pos="40000">
                <a:schemeClr val="accent1">
                  <a:lumMod val="60000"/>
                  <a:lumOff val="40000"/>
                </a:schemeClr>
              </a:gs>
              <a:gs pos="75000">
                <a:schemeClr val="accent1"/>
              </a:gs>
            </a:gsLst>
            <a:path path="circle">
              <a:fillToRect r="100000" b="100000"/>
            </a:path>
            <a:tileRect l="-100000" t="-100000"/>
          </a:gradFill>
          <a:ln>
            <a:noFill/>
          </a:ln>
          <a:effectLst>
            <a:outerShdw blurRad="254000" dist="254000" dir="2700000" algn="tl"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7" name="日期占位符 3"/>
          <p:cNvSpPr>
            <a:spLocks noGrp="1"/>
          </p:cNvSpPr>
          <p:nvPr>
            <p:ph type="dt" sz="half" idx="10"/>
            <p:custDataLst>
              <p:tags r:id="rId9"/>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10"/>
            </p:custDataLst>
          </p:nvPr>
        </p:nvSpPr>
        <p:spPr/>
        <p:txBody>
          <a:bodyPr/>
          <a:lstStyle/>
          <a:p>
            <a:endParaRPr lang="zh-CN" altLang="en-US"/>
          </a:p>
        </p:txBody>
      </p:sp>
      <p:sp>
        <p:nvSpPr>
          <p:cNvPr id="9" name="灯片编号占位符 5"/>
          <p:cNvSpPr>
            <a:spLocks noGrp="1"/>
          </p:cNvSpPr>
          <p:nvPr>
            <p:ph type="sldNum" sz="quarter" idx="12"/>
            <p:custDataLst>
              <p:tags r:id="rId11"/>
            </p:custDataLst>
          </p:nvPr>
        </p:nvSpPr>
        <p:spPr/>
        <p:txBody>
          <a:bodyPr wrap="square">
            <a:normAutofit/>
          </a:bodyPr>
          <a:lstStyle/>
          <a:p>
            <a:fld id="{BE5F26B5-172A-4DC2-B0B7-181CFC56B87C}" type="slidenum">
              <a:rPr lang="zh-CN" altLang="en-US" smtClean="0"/>
            </a:fld>
            <a:endParaRPr lang="zh-CN" altLang="en-US"/>
          </a:p>
        </p:txBody>
      </p:sp>
      <p:sp>
        <p:nvSpPr>
          <p:cNvPr id="2" name="标题 1"/>
          <p:cNvSpPr>
            <a:spLocks noGrp="1"/>
          </p:cNvSpPr>
          <p:nvPr>
            <p:ph type="title" hasCustomPrompt="1"/>
            <p:custDataLst>
              <p:tags r:id="rId12"/>
            </p:custDataLst>
          </p:nvPr>
        </p:nvSpPr>
        <p:spPr>
          <a:xfrm>
            <a:off x="9283700" y="547696"/>
            <a:ext cx="1814518" cy="1263324"/>
          </a:xfrm>
          <a:noFill/>
        </p:spPr>
        <p:txBody>
          <a:bodyPr vert="horz" wrap="square" rtlCol="0" anchor="ctr" anchorCtr="0">
            <a:normAutofit/>
          </a:bodyPr>
          <a:lstStyle>
            <a:lvl1pPr algn="ctr">
              <a:defRPr lang="zh-CN" altLang="en-US" sz="6000" dirty="0">
                <a:gradFill>
                  <a:gsLst>
                    <a:gs pos="0">
                      <a:schemeClr val="accent1">
                        <a:lumMod val="40000"/>
                        <a:lumOff val="60000"/>
                      </a:schemeClr>
                    </a:gs>
                    <a:gs pos="62000">
                      <a:schemeClr val="accent1"/>
                    </a:gs>
                  </a:gsLst>
                  <a:lin ang="2700000" scaled="1"/>
                </a:gradFill>
              </a:defRPr>
            </a:lvl1pPr>
          </a:lstStyle>
          <a:p>
            <a:pPr marL="0" lvl="0" algn="r"/>
            <a:r>
              <a:rPr lang="zh-CN" altLang="en-US" dirty="0"/>
              <a:t>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dirty="0"/>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a:xfrm>
            <a:off x="8753983" y="6356350"/>
            <a:ext cx="2743200" cy="365125"/>
          </a:xfrm>
          <a:prstGeom prst="rect">
            <a:avLst/>
          </a:prstGeom>
        </p:spPr>
        <p:txBody>
          <a:bodyPr wrap="square">
            <a:normAutofit/>
          </a:bodyPr>
          <a:lstStyle/>
          <a:p>
            <a:fld id="{BE5F26B5-172A-4DC2-B0B7-181CFC56B87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custDataLst>
              <p:tags r:id="rId2"/>
            </p:custDataLst>
          </p:nvPr>
        </p:nvSpPr>
        <p:spPr>
          <a:xfrm>
            <a:off x="695960" y="360045"/>
            <a:ext cx="10801985" cy="581787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3"/>
          <p:cNvSpPr>
            <a:spLocks noGrp="1"/>
          </p:cNvSpPr>
          <p:nvPr>
            <p:ph type="ftr" sz="quarter" idx="11"/>
            <p:custDataLst>
              <p:tags r:id="rId4"/>
            </p:custDataLst>
          </p:nvPr>
        </p:nvSpPr>
        <p:spPr/>
        <p:txBody>
          <a:bodyPr/>
          <a:lstStyle/>
          <a:p>
            <a:endParaRPr lang="zh-CN" altLang="en-US"/>
          </a:p>
        </p:txBody>
      </p:sp>
      <p:sp>
        <p:nvSpPr>
          <p:cNvPr id="6" name="灯片编号占位符 4"/>
          <p:cNvSpPr>
            <a:spLocks noGrp="1"/>
          </p:cNvSpPr>
          <p:nvPr>
            <p:ph type="sldNum" sz="quarter" idx="12"/>
            <p:custDataLst>
              <p:tags r:id="rId5"/>
            </p:custDataLst>
          </p:nvPr>
        </p:nvSpPr>
        <p:spPr>
          <a:xfrm>
            <a:off x="8753983" y="6356350"/>
            <a:ext cx="2743200" cy="365125"/>
          </a:xfrm>
          <a:prstGeom prst="rect">
            <a:avLst/>
          </a:prstGeom>
        </p:spPr>
        <p:txBody>
          <a:bodyPr wrap="square">
            <a:normAutofit/>
          </a:bodyPr>
          <a:lstStyle/>
          <a:p>
            <a:fld id="{BE5F26B5-172A-4DC2-B0B7-181CFC56B87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2"/>
            </p:custDataLst>
          </p:nvPr>
        </p:nvSpPr>
        <p:spPr>
          <a:xfrm>
            <a:off x="695960" y="1301750"/>
            <a:ext cx="10799088" cy="405553"/>
          </a:xfrm>
        </p:spPr>
        <p:txBody>
          <a:bodyPr wrap="square" anchor="t">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dirty="0"/>
              <a:t>单击此处编辑副标题</a:t>
            </a:r>
            <a:endParaRPr lang="zh-CN" altLang="en-US" dirty="0"/>
          </a:p>
        </p:txBody>
      </p:sp>
      <p:sp>
        <p:nvSpPr>
          <p:cNvPr id="7" name="日期占位符 3"/>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4"/>
            </p:custDataLst>
          </p:nvPr>
        </p:nvSpPr>
        <p:spPr/>
        <p:txBody>
          <a:bodyPr/>
          <a:lstStyle/>
          <a:p>
            <a:endParaRPr lang="zh-CN" altLang="en-US"/>
          </a:p>
        </p:txBody>
      </p:sp>
      <p:sp>
        <p:nvSpPr>
          <p:cNvPr id="9" name="灯片编号占位符 5"/>
          <p:cNvSpPr>
            <a:spLocks noGrp="1"/>
          </p:cNvSpPr>
          <p:nvPr>
            <p:ph type="sldNum" sz="quarter" idx="12"/>
            <p:custDataLst>
              <p:tags r:id="rId5"/>
            </p:custDataLst>
          </p:nvPr>
        </p:nvSpPr>
        <p:spPr>
          <a:xfrm>
            <a:off x="8753983" y="6356350"/>
            <a:ext cx="2743200" cy="365125"/>
          </a:xfrm>
          <a:prstGeom prst="rect">
            <a:avLst/>
          </a:prstGeom>
        </p:spPr>
        <p:txBody>
          <a:bodyPr wrap="square">
            <a:normAutofit/>
          </a:bodyPr>
          <a:lstStyle/>
          <a:p>
            <a:fld id="{BE5F26B5-172A-4DC2-B0B7-181CFC56B87C}" type="slidenum">
              <a:rPr lang="zh-CN" altLang="en-US" smtClean="0"/>
            </a:fld>
            <a:endParaRPr lang="zh-CN" altLang="en-US"/>
          </a:p>
        </p:txBody>
      </p:sp>
      <p:sp>
        <p:nvSpPr>
          <p:cNvPr id="4" name="标题 3"/>
          <p:cNvSpPr>
            <a:spLocks noGrp="1"/>
          </p:cNvSpPr>
          <p:nvPr>
            <p:ph type="title"/>
            <p:custDataLst>
              <p:tags r:id="rId6"/>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3"/>
            </p:custDataLst>
          </p:nvPr>
        </p:nvSpPr>
        <p:spPr/>
        <p:txBody>
          <a:bodyPr/>
          <a:lstStyle/>
          <a:p>
            <a:endParaRPr lang="zh-CN" altLang="en-US"/>
          </a:p>
        </p:txBody>
      </p:sp>
      <p:sp>
        <p:nvSpPr>
          <p:cNvPr id="6" name="灯片编号占位符 5"/>
          <p:cNvSpPr>
            <a:spLocks noGrp="1"/>
          </p:cNvSpPr>
          <p:nvPr>
            <p:ph type="sldNum" sz="quarter" idx="12"/>
            <p:custDataLst>
              <p:tags r:id="rId4"/>
            </p:custDataLst>
          </p:nvPr>
        </p:nvSpPr>
        <p:spPr>
          <a:xfrm>
            <a:off x="8610600" y="6356350"/>
            <a:ext cx="2743200" cy="365125"/>
          </a:xfrm>
          <a:prstGeom prst="rect">
            <a:avLst/>
          </a:prstGeom>
        </p:spPr>
        <p:txBody>
          <a:bodyPr wrap="square">
            <a:normAutofit/>
          </a:bodyPr>
          <a:lstStyle/>
          <a:p>
            <a:fld id="{BE5F26B5-172A-4DC2-B0B7-181CFC56B87C}" type="slidenum">
              <a:rPr lang="zh-CN" altLang="en-US" smtClean="0"/>
            </a:fld>
            <a:endParaRPr lang="zh-CN" altLang="en-US"/>
          </a:p>
        </p:txBody>
      </p:sp>
      <p:sp>
        <p:nvSpPr>
          <p:cNvPr id="67" name="矩形 1"/>
          <p:cNvSpPr/>
          <p:nvPr userDrawn="1">
            <p:custDataLst>
              <p:tags r:id="rId5"/>
            </p:custDataLst>
          </p:nvPr>
        </p:nvSpPr>
        <p:spPr>
          <a:xfrm>
            <a:off x="5060677" y="1612900"/>
            <a:ext cx="6014720" cy="2550723"/>
          </a:xfrm>
          <a:custGeom>
            <a:avLst/>
            <a:gdLst>
              <a:gd name="connsiteX0" fmla="*/ 0 w 6014720"/>
              <a:gd name="connsiteY0" fmla="*/ 0 h 2549144"/>
              <a:gd name="connsiteX1" fmla="*/ 6014720 w 6014720"/>
              <a:gd name="connsiteY1" fmla="*/ 0 h 2549144"/>
              <a:gd name="connsiteX2" fmla="*/ 6014720 w 6014720"/>
              <a:gd name="connsiteY2" fmla="*/ 2549144 h 2549144"/>
              <a:gd name="connsiteX3" fmla="*/ 0 w 6014720"/>
              <a:gd name="connsiteY3" fmla="*/ 2549144 h 2549144"/>
              <a:gd name="connsiteX4" fmla="*/ 0 w 6014720"/>
              <a:gd name="connsiteY4" fmla="*/ 0 h 2549144"/>
              <a:gd name="connsiteX0-1" fmla="*/ 0 w 6014720"/>
              <a:gd name="connsiteY0-2" fmla="*/ 0 h 2549144"/>
              <a:gd name="connsiteX1-3" fmla="*/ 6014720 w 6014720"/>
              <a:gd name="connsiteY1-4" fmla="*/ 0 h 2549144"/>
              <a:gd name="connsiteX2-5" fmla="*/ 6014720 w 6014720"/>
              <a:gd name="connsiteY2-6" fmla="*/ 2549144 h 2549144"/>
              <a:gd name="connsiteX3-7" fmla="*/ 4580890 w 6014720"/>
              <a:gd name="connsiteY3-8" fmla="*/ 2543690 h 2549144"/>
              <a:gd name="connsiteX4-9" fmla="*/ 0 w 6014720"/>
              <a:gd name="connsiteY4-10" fmla="*/ 2549144 h 2549144"/>
              <a:gd name="connsiteX5" fmla="*/ 0 w 6014720"/>
              <a:gd name="connsiteY5" fmla="*/ 0 h 2549144"/>
              <a:gd name="connsiteX0-11" fmla="*/ 0 w 6014720"/>
              <a:gd name="connsiteY0-12" fmla="*/ 2549144 h 2640584"/>
              <a:gd name="connsiteX1-13" fmla="*/ 0 w 6014720"/>
              <a:gd name="connsiteY1-14" fmla="*/ 0 h 2640584"/>
              <a:gd name="connsiteX2-15" fmla="*/ 6014720 w 6014720"/>
              <a:gd name="connsiteY2-16" fmla="*/ 0 h 2640584"/>
              <a:gd name="connsiteX3-17" fmla="*/ 6014720 w 6014720"/>
              <a:gd name="connsiteY3-18" fmla="*/ 2549144 h 2640584"/>
              <a:gd name="connsiteX4-19" fmla="*/ 4580890 w 6014720"/>
              <a:gd name="connsiteY4-20" fmla="*/ 2543690 h 2640584"/>
              <a:gd name="connsiteX5-21" fmla="*/ 91440 w 6014720"/>
              <a:gd name="connsiteY5-22" fmla="*/ 2640584 h 2640584"/>
              <a:gd name="connsiteX0-23" fmla="*/ 0 w 6014720"/>
              <a:gd name="connsiteY0-24" fmla="*/ 2549144 h 2549144"/>
              <a:gd name="connsiteX1-25" fmla="*/ 0 w 6014720"/>
              <a:gd name="connsiteY1-26" fmla="*/ 0 h 2549144"/>
              <a:gd name="connsiteX2-27" fmla="*/ 6014720 w 6014720"/>
              <a:gd name="connsiteY2-28" fmla="*/ 0 h 2549144"/>
              <a:gd name="connsiteX3-29" fmla="*/ 6014720 w 6014720"/>
              <a:gd name="connsiteY3-30" fmla="*/ 2549144 h 2549144"/>
              <a:gd name="connsiteX4-31" fmla="*/ 4580890 w 6014720"/>
              <a:gd name="connsiteY4-32" fmla="*/ 2543690 h 2549144"/>
              <a:gd name="connsiteX0-33" fmla="*/ 0 w 6014720"/>
              <a:gd name="connsiteY0-34" fmla="*/ 0 h 2549144"/>
              <a:gd name="connsiteX1-35" fmla="*/ 6014720 w 6014720"/>
              <a:gd name="connsiteY1-36" fmla="*/ 0 h 2549144"/>
              <a:gd name="connsiteX2-37" fmla="*/ 6014720 w 6014720"/>
              <a:gd name="connsiteY2-38" fmla="*/ 2549144 h 2549144"/>
              <a:gd name="connsiteX3-39" fmla="*/ 4580890 w 6014720"/>
              <a:gd name="connsiteY3-40" fmla="*/ 2543690 h 2549144"/>
            </a:gdLst>
            <a:ahLst/>
            <a:cxnLst>
              <a:cxn ang="0">
                <a:pos x="connsiteX0-1" y="connsiteY0-2"/>
              </a:cxn>
              <a:cxn ang="0">
                <a:pos x="connsiteX1-3" y="connsiteY1-4"/>
              </a:cxn>
              <a:cxn ang="0">
                <a:pos x="connsiteX2-5" y="connsiteY2-6"/>
              </a:cxn>
              <a:cxn ang="0">
                <a:pos x="connsiteX3-7" y="connsiteY3-8"/>
              </a:cxn>
            </a:cxnLst>
            <a:rect l="l" t="t" r="r" b="b"/>
            <a:pathLst>
              <a:path w="6014720" h="2549144">
                <a:moveTo>
                  <a:pt x="0" y="0"/>
                </a:moveTo>
                <a:lnTo>
                  <a:pt x="6014720" y="0"/>
                </a:lnTo>
                <a:lnTo>
                  <a:pt x="6014720" y="2549144"/>
                </a:lnTo>
                <a:lnTo>
                  <a:pt x="4580890" y="2543690"/>
                </a:lnTo>
              </a:path>
            </a:pathLst>
          </a:cu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14"/>
          <p:cNvSpPr/>
          <p:nvPr userDrawn="1">
            <p:custDataLst>
              <p:tags r:id="rId6"/>
            </p:custDataLst>
          </p:nvPr>
        </p:nvSpPr>
        <p:spPr>
          <a:xfrm>
            <a:off x="1144270" y="1612900"/>
            <a:ext cx="2411730" cy="2548760"/>
          </a:xfrm>
          <a:custGeom>
            <a:avLst/>
            <a:gdLst>
              <a:gd name="connsiteX0" fmla="*/ 0 w 2759710"/>
              <a:gd name="connsiteY0" fmla="*/ 0 h 2537330"/>
              <a:gd name="connsiteX1" fmla="*/ 2759710 w 2759710"/>
              <a:gd name="connsiteY1" fmla="*/ 0 h 2537330"/>
              <a:gd name="connsiteX2" fmla="*/ 2759710 w 2759710"/>
              <a:gd name="connsiteY2" fmla="*/ 2537330 h 2537330"/>
              <a:gd name="connsiteX3" fmla="*/ 0 w 2759710"/>
              <a:gd name="connsiteY3" fmla="*/ 2537330 h 2537330"/>
              <a:gd name="connsiteX4" fmla="*/ 0 w 2759710"/>
              <a:gd name="connsiteY4" fmla="*/ 0 h 2537330"/>
              <a:gd name="connsiteX0-1" fmla="*/ 0 w 2759710"/>
              <a:gd name="connsiteY0-2" fmla="*/ 11430 h 2548760"/>
              <a:gd name="connsiteX1-3" fmla="*/ 2360930 w 2759710"/>
              <a:gd name="connsiteY1-4" fmla="*/ 0 h 2548760"/>
              <a:gd name="connsiteX2-5" fmla="*/ 2759710 w 2759710"/>
              <a:gd name="connsiteY2-6" fmla="*/ 11430 h 2548760"/>
              <a:gd name="connsiteX3-7" fmla="*/ 2759710 w 2759710"/>
              <a:gd name="connsiteY3-8" fmla="*/ 2548760 h 2548760"/>
              <a:gd name="connsiteX4-9" fmla="*/ 0 w 2759710"/>
              <a:gd name="connsiteY4-10" fmla="*/ 2548760 h 2548760"/>
              <a:gd name="connsiteX5" fmla="*/ 0 w 2759710"/>
              <a:gd name="connsiteY5" fmla="*/ 11430 h 2548760"/>
              <a:gd name="connsiteX0-11" fmla="*/ 0 w 2759710"/>
              <a:gd name="connsiteY0-12" fmla="*/ 11430 h 2548760"/>
              <a:gd name="connsiteX1-13" fmla="*/ 2360930 w 2759710"/>
              <a:gd name="connsiteY1-14" fmla="*/ 0 h 2548760"/>
              <a:gd name="connsiteX2-15" fmla="*/ 2759710 w 2759710"/>
              <a:gd name="connsiteY2-16" fmla="*/ 11430 h 2548760"/>
              <a:gd name="connsiteX3-17" fmla="*/ 2759710 w 2759710"/>
              <a:gd name="connsiteY3-18" fmla="*/ 2548760 h 2548760"/>
              <a:gd name="connsiteX4-19" fmla="*/ 2411730 w 2759710"/>
              <a:gd name="connsiteY4-20" fmla="*/ 2540000 h 2548760"/>
              <a:gd name="connsiteX5-21" fmla="*/ 0 w 2759710"/>
              <a:gd name="connsiteY5-22" fmla="*/ 2548760 h 2548760"/>
              <a:gd name="connsiteX6" fmla="*/ 0 w 2759710"/>
              <a:gd name="connsiteY6" fmla="*/ 11430 h 2548760"/>
              <a:gd name="connsiteX0-23" fmla="*/ 2759710 w 2851150"/>
              <a:gd name="connsiteY0-24" fmla="*/ 2548760 h 2640200"/>
              <a:gd name="connsiteX1-25" fmla="*/ 2411730 w 2851150"/>
              <a:gd name="connsiteY1-26" fmla="*/ 2540000 h 2640200"/>
              <a:gd name="connsiteX2-27" fmla="*/ 0 w 2851150"/>
              <a:gd name="connsiteY2-28" fmla="*/ 2548760 h 2640200"/>
              <a:gd name="connsiteX3-29" fmla="*/ 0 w 2851150"/>
              <a:gd name="connsiteY3-30" fmla="*/ 11430 h 2640200"/>
              <a:gd name="connsiteX4-31" fmla="*/ 2360930 w 2851150"/>
              <a:gd name="connsiteY4-32" fmla="*/ 0 h 2640200"/>
              <a:gd name="connsiteX5-33" fmla="*/ 2759710 w 2851150"/>
              <a:gd name="connsiteY5-34" fmla="*/ 11430 h 2640200"/>
              <a:gd name="connsiteX6-35" fmla="*/ 2851150 w 2851150"/>
              <a:gd name="connsiteY6-36" fmla="*/ 2640200 h 2640200"/>
              <a:gd name="connsiteX0-37" fmla="*/ 2759710 w 2759710"/>
              <a:gd name="connsiteY0-38" fmla="*/ 2548760 h 2548760"/>
              <a:gd name="connsiteX1-39" fmla="*/ 2411730 w 2759710"/>
              <a:gd name="connsiteY1-40" fmla="*/ 2540000 h 2548760"/>
              <a:gd name="connsiteX2-41" fmla="*/ 0 w 2759710"/>
              <a:gd name="connsiteY2-42" fmla="*/ 2548760 h 2548760"/>
              <a:gd name="connsiteX3-43" fmla="*/ 0 w 2759710"/>
              <a:gd name="connsiteY3-44" fmla="*/ 11430 h 2548760"/>
              <a:gd name="connsiteX4-45" fmla="*/ 2360930 w 2759710"/>
              <a:gd name="connsiteY4-46" fmla="*/ 0 h 2548760"/>
              <a:gd name="connsiteX5-47" fmla="*/ 2759710 w 2759710"/>
              <a:gd name="connsiteY5-48" fmla="*/ 11430 h 2548760"/>
              <a:gd name="connsiteX0-49" fmla="*/ 2759710 w 2759710"/>
              <a:gd name="connsiteY0-50" fmla="*/ 2548760 h 2548760"/>
              <a:gd name="connsiteX1-51" fmla="*/ 2411730 w 2759710"/>
              <a:gd name="connsiteY1-52" fmla="*/ 2540000 h 2548760"/>
              <a:gd name="connsiteX2-53" fmla="*/ 0 w 2759710"/>
              <a:gd name="connsiteY2-54" fmla="*/ 2548760 h 2548760"/>
              <a:gd name="connsiteX3-55" fmla="*/ 0 w 2759710"/>
              <a:gd name="connsiteY3-56" fmla="*/ 11430 h 2548760"/>
              <a:gd name="connsiteX4-57" fmla="*/ 2360930 w 2759710"/>
              <a:gd name="connsiteY4-58" fmla="*/ 0 h 2548760"/>
              <a:gd name="connsiteX0-59" fmla="*/ 2411730 w 2411730"/>
              <a:gd name="connsiteY0-60" fmla="*/ 2540000 h 2548760"/>
              <a:gd name="connsiteX1-61" fmla="*/ 0 w 2411730"/>
              <a:gd name="connsiteY1-62" fmla="*/ 2548760 h 2548760"/>
              <a:gd name="connsiteX2-63" fmla="*/ 0 w 2411730"/>
              <a:gd name="connsiteY2-64" fmla="*/ 11430 h 2548760"/>
              <a:gd name="connsiteX3-65" fmla="*/ 2360930 w 2411730"/>
              <a:gd name="connsiteY3-66" fmla="*/ 0 h 2548760"/>
            </a:gdLst>
            <a:ahLst/>
            <a:cxnLst>
              <a:cxn ang="0">
                <a:pos x="connsiteX0-1" y="connsiteY0-2"/>
              </a:cxn>
              <a:cxn ang="0">
                <a:pos x="connsiteX1-3" y="connsiteY1-4"/>
              </a:cxn>
              <a:cxn ang="0">
                <a:pos x="connsiteX2-5" y="connsiteY2-6"/>
              </a:cxn>
              <a:cxn ang="0">
                <a:pos x="connsiteX3-7" y="connsiteY3-8"/>
              </a:cxn>
            </a:cxnLst>
            <a:rect l="l" t="t" r="r" b="b"/>
            <a:pathLst>
              <a:path w="2411730" h="2548760">
                <a:moveTo>
                  <a:pt x="2411730" y="2540000"/>
                </a:moveTo>
                <a:lnTo>
                  <a:pt x="0" y="2548760"/>
                </a:lnTo>
                <a:lnTo>
                  <a:pt x="0" y="11430"/>
                </a:lnTo>
                <a:lnTo>
                  <a:pt x="2360930" y="0"/>
                </a:lnTo>
              </a:path>
            </a:pathLst>
          </a:cu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标题 1"/>
          <p:cNvSpPr>
            <a:spLocks noGrp="1"/>
          </p:cNvSpPr>
          <p:nvPr>
            <p:ph type="ctrTitle" hasCustomPrompt="1"/>
            <p:custDataLst>
              <p:tags r:id="rId7"/>
            </p:custDataLst>
          </p:nvPr>
        </p:nvSpPr>
        <p:spPr>
          <a:xfrm>
            <a:off x="4458970" y="1955800"/>
            <a:ext cx="5099957" cy="1755197"/>
          </a:xfrm>
        </p:spPr>
        <p:txBody>
          <a:bodyPr wrap="square" anchor="b">
            <a:normAutofit/>
          </a:bodyPr>
          <a:lstStyle>
            <a:lvl1pPr algn="r">
              <a:lnSpc>
                <a:spcPct val="100000"/>
              </a:lnSpc>
              <a:defRPr sz="6000">
                <a:solidFill>
                  <a:schemeClr val="tx1">
                    <a:alpha val="90000"/>
                  </a:schemeClr>
                </a:solidFill>
              </a:defRPr>
            </a:lvl1pPr>
          </a:lstStyle>
          <a:p>
            <a:r>
              <a:rPr lang="zh-CN" altLang="en-US" dirty="0"/>
              <a:t>编辑标题</a:t>
            </a:r>
            <a:endParaRPr lang="zh-CN" altLang="en-US" dirty="0"/>
          </a:p>
        </p:txBody>
      </p:sp>
      <p:sp>
        <p:nvSpPr>
          <p:cNvPr id="70" name="副标题 2"/>
          <p:cNvSpPr>
            <a:spLocks noGrp="1"/>
          </p:cNvSpPr>
          <p:nvPr>
            <p:ph type="subTitle" idx="1" hasCustomPrompt="1"/>
            <p:custDataLst>
              <p:tags r:id="rId8"/>
            </p:custDataLst>
          </p:nvPr>
        </p:nvSpPr>
        <p:spPr>
          <a:xfrm>
            <a:off x="4463490" y="3830821"/>
            <a:ext cx="5099958" cy="768644"/>
          </a:xfrm>
        </p:spPr>
        <p:txBody>
          <a:bodyPr wrap="square">
            <a:normAutofit/>
          </a:bodyPr>
          <a:lstStyle>
            <a:lvl1pPr marL="0" indent="0" algn="r">
              <a:lnSpc>
                <a:spcPct val="100000"/>
              </a:lnSpc>
              <a:buNone/>
              <a:defRPr sz="3600" b="1">
                <a:solidFill>
                  <a:schemeClr val="tx1">
                    <a:alpha val="9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71" name="署名占位符 10"/>
          <p:cNvSpPr>
            <a:spLocks noGrp="1"/>
          </p:cNvSpPr>
          <p:nvPr>
            <p:ph type="body" sz="quarter" idx="17" hasCustomPrompt="1"/>
            <p:custDataLst>
              <p:tags r:id="rId9"/>
            </p:custDataLst>
          </p:nvPr>
        </p:nvSpPr>
        <p:spPr>
          <a:xfrm>
            <a:off x="6678927" y="4631771"/>
            <a:ext cx="2880000" cy="504000"/>
          </a:xfrm>
        </p:spPr>
        <p:txBody>
          <a:bodyPr wrap="square" anchor="t">
            <a:normAutofit/>
          </a:bodyPr>
          <a:lstStyle>
            <a:lvl1pPr marL="0" indent="0" algn="r">
              <a:lnSpc>
                <a:spcPct val="100000"/>
              </a:lnSpc>
              <a:buNone/>
              <a:defRPr sz="2000">
                <a:solidFill>
                  <a:schemeClr val="tx1">
                    <a:alpha val="90000"/>
                  </a:schemeClr>
                </a:solidFill>
              </a:defRPr>
            </a:lvl1pPr>
          </a:lstStyle>
          <a:p>
            <a:pPr lvl="0"/>
            <a:r>
              <a:rPr lang="zh-CN" altLang="en-US" dirty="0"/>
              <a:t>署名</a:t>
            </a:r>
            <a:endParaRPr lang="zh-CN" altLang="en-US" dirty="0"/>
          </a:p>
        </p:txBody>
      </p:sp>
      <p:cxnSp>
        <p:nvCxnSpPr>
          <p:cNvPr id="7" name="直接连接符 6"/>
          <p:cNvCxnSpPr/>
          <p:nvPr userDrawn="1">
            <p:custDataLst>
              <p:tags r:id="rId10"/>
            </p:custDataLst>
          </p:nvPr>
        </p:nvCxnSpPr>
        <p:spPr>
          <a:xfrm flipH="1">
            <a:off x="3131185" y="1073150"/>
            <a:ext cx="1144270" cy="19754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userDrawn="1">
            <p:custDataLst>
              <p:tags r:id="rId11"/>
            </p:custDataLst>
          </p:nvPr>
        </p:nvCxnSpPr>
        <p:spPr>
          <a:xfrm flipH="1">
            <a:off x="4034155" y="854710"/>
            <a:ext cx="991235" cy="17113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custDataLst>
              <p:tags r:id="rId12"/>
            </p:custDataLst>
          </p:nvPr>
        </p:nvCxnSpPr>
        <p:spPr>
          <a:xfrm flipH="1">
            <a:off x="3693795" y="3106420"/>
            <a:ext cx="951865" cy="164338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6" name="矩形 25"/>
          <p:cNvSpPr/>
          <p:nvPr>
            <p:custDataLst>
              <p:tags r:id="rId2"/>
            </p:custDataLst>
          </p:nvPr>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图形 23"/>
          <p:cNvSpPr/>
          <p:nvPr>
            <p:custDataLst>
              <p:tags r:id="rId3"/>
            </p:custDataLst>
          </p:nvPr>
        </p:nvSpPr>
        <p:spPr>
          <a:xfrm>
            <a:off x="1068515" y="803142"/>
            <a:ext cx="4202128" cy="4488048"/>
          </a:xfrm>
          <a:custGeom>
            <a:avLst/>
            <a:gdLst>
              <a:gd name="connsiteX0" fmla="*/ 585922 w 3326429"/>
              <a:gd name="connsiteY0" fmla="*/ 283866 h 3552767"/>
              <a:gd name="connsiteX1" fmla="*/ 3042610 w 3326429"/>
              <a:gd name="connsiteY1" fmla="*/ 812123 h 3552767"/>
              <a:gd name="connsiteX2" fmla="*/ 2514258 w 3326429"/>
              <a:gd name="connsiteY2" fmla="*/ 3268906 h 3552767"/>
              <a:gd name="connsiteX3" fmla="*/ 57475 w 3326429"/>
              <a:gd name="connsiteY3" fmla="*/ 2740554 h 3552767"/>
              <a:gd name="connsiteX4" fmla="*/ 164250 w 3326429"/>
              <a:gd name="connsiteY4" fmla="*/ 2244302 h 3552767"/>
              <a:gd name="connsiteX5" fmla="*/ 660503 w 3326429"/>
              <a:gd name="connsiteY5" fmla="*/ 2351077 h 3552767"/>
              <a:gd name="connsiteX6" fmla="*/ 2124686 w 3326429"/>
              <a:gd name="connsiteY6" fmla="*/ 2665974 h 3552767"/>
              <a:gd name="connsiteX7" fmla="*/ 2439582 w 3326429"/>
              <a:gd name="connsiteY7" fmla="*/ 1201790 h 3552767"/>
              <a:gd name="connsiteX8" fmla="*/ 975399 w 3326429"/>
              <a:gd name="connsiteY8" fmla="*/ 886894 h 3552767"/>
              <a:gd name="connsiteX9" fmla="*/ 479147 w 3326429"/>
              <a:gd name="connsiteY9" fmla="*/ 780119 h 3552767"/>
              <a:gd name="connsiteX10" fmla="*/ 585922 w 3326429"/>
              <a:gd name="connsiteY10" fmla="*/ 283866 h 3552767"/>
              <a:gd name="connsiteX11" fmla="*/ 585922 w 3326429"/>
              <a:gd name="connsiteY11" fmla="*/ 283866 h 355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26429" h="3552767">
                <a:moveTo>
                  <a:pt x="585922" y="283866"/>
                </a:moveTo>
                <a:cubicBezTo>
                  <a:pt x="1408977" y="-247819"/>
                  <a:pt x="2511020" y="-10742"/>
                  <a:pt x="3042610" y="812123"/>
                </a:cubicBezTo>
                <a:cubicBezTo>
                  <a:pt x="3574200" y="1634987"/>
                  <a:pt x="3337218" y="2737220"/>
                  <a:pt x="2514258" y="3268906"/>
                </a:cubicBezTo>
                <a:cubicBezTo>
                  <a:pt x="1691203" y="3800592"/>
                  <a:pt x="589160" y="3563514"/>
                  <a:pt x="57475" y="2740554"/>
                </a:cubicBezTo>
                <a:cubicBezTo>
                  <a:pt x="-50062" y="2574057"/>
                  <a:pt x="-2342" y="2351839"/>
                  <a:pt x="164250" y="2244302"/>
                </a:cubicBezTo>
                <a:cubicBezTo>
                  <a:pt x="330747" y="2136764"/>
                  <a:pt x="552965" y="2184485"/>
                  <a:pt x="660503" y="2351077"/>
                </a:cubicBezTo>
                <a:cubicBezTo>
                  <a:pt x="977304" y="2841519"/>
                  <a:pt x="1634148" y="2982870"/>
                  <a:pt x="2124686" y="2665974"/>
                </a:cubicBezTo>
                <a:cubicBezTo>
                  <a:pt x="2615223" y="2349077"/>
                  <a:pt x="2756479" y="1692328"/>
                  <a:pt x="2439582" y="1201790"/>
                </a:cubicBezTo>
                <a:cubicBezTo>
                  <a:pt x="2122686" y="711253"/>
                  <a:pt x="1465937" y="569997"/>
                  <a:pt x="975399" y="886894"/>
                </a:cubicBezTo>
                <a:cubicBezTo>
                  <a:pt x="808902" y="994431"/>
                  <a:pt x="586684" y="946711"/>
                  <a:pt x="479147" y="780119"/>
                </a:cubicBezTo>
                <a:cubicBezTo>
                  <a:pt x="371609" y="613622"/>
                  <a:pt x="419330" y="391403"/>
                  <a:pt x="585922" y="283866"/>
                </a:cubicBezTo>
                <a:lnTo>
                  <a:pt x="585922" y="283866"/>
                </a:lnTo>
                <a:close/>
              </a:path>
            </a:pathLst>
          </a:custGeom>
          <a:solidFill>
            <a:schemeClr val="accent1">
              <a:lumMod val="20000"/>
              <a:lumOff val="80000"/>
              <a:alpha val="50000"/>
            </a:schemeClr>
          </a:solidFill>
          <a:ln w="9525" cap="flat">
            <a:noFill/>
            <a:prstDash val="solid"/>
            <a:miter/>
          </a:ln>
        </p:spPr>
        <p:txBody>
          <a:bodyPr rtlCol="0" anchor="ctr"/>
          <a:lstStyle/>
          <a:p>
            <a:endParaRPr lang="zh-CN" altLang="en-US"/>
          </a:p>
        </p:txBody>
      </p:sp>
      <p:sp>
        <p:nvSpPr>
          <p:cNvPr id="11" name="矩形 10"/>
          <p:cNvSpPr/>
          <p:nvPr>
            <p:custDataLst>
              <p:tags r:id="rId4"/>
            </p:custDataLst>
          </p:nvPr>
        </p:nvSpPr>
        <p:spPr>
          <a:xfrm>
            <a:off x="8469650" y="2639425"/>
            <a:ext cx="2477770" cy="334645"/>
          </a:xfrm>
          <a:prstGeom prst="rect">
            <a:avLst/>
          </a:prstGeom>
          <a:gradFill flip="none" rotWithShape="1">
            <a:gsLst>
              <a:gs pos="0">
                <a:schemeClr val="accent1">
                  <a:lumMod val="20000"/>
                  <a:lumOff val="80000"/>
                  <a:alpha val="0"/>
                </a:schemeClr>
              </a:gs>
              <a:gs pos="100000">
                <a:schemeClr val="accent1">
                  <a:lumMod val="20000"/>
                  <a:lumOff val="8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图形 13"/>
          <p:cNvSpPr/>
          <p:nvPr>
            <p:custDataLst>
              <p:tags r:id="rId5"/>
            </p:custDataLst>
          </p:nvPr>
        </p:nvSpPr>
        <p:spPr>
          <a:xfrm>
            <a:off x="1312042" y="1331347"/>
            <a:ext cx="3352258" cy="3352256"/>
          </a:xfrm>
          <a:custGeom>
            <a:avLst/>
            <a:gdLst>
              <a:gd name="connsiteX0" fmla="*/ 1509808 w 3019615"/>
              <a:gd name="connsiteY0" fmla="*/ 3019520 h 3019615"/>
              <a:gd name="connsiteX1" fmla="*/ 0 w 3019615"/>
              <a:gd name="connsiteY1" fmla="*/ 1509808 h 3019615"/>
              <a:gd name="connsiteX2" fmla="*/ 1509808 w 3019615"/>
              <a:gd name="connsiteY2" fmla="*/ 0 h 3019615"/>
              <a:gd name="connsiteX3" fmla="*/ 3019616 w 3019615"/>
              <a:gd name="connsiteY3" fmla="*/ 1509808 h 3019615"/>
              <a:gd name="connsiteX4" fmla="*/ 2638616 w 3019615"/>
              <a:gd name="connsiteY4" fmla="*/ 1890808 h 3019615"/>
              <a:gd name="connsiteX5" fmla="*/ 2257616 w 3019615"/>
              <a:gd name="connsiteY5" fmla="*/ 1509808 h 3019615"/>
              <a:gd name="connsiteX6" fmla="*/ 1509808 w 3019615"/>
              <a:gd name="connsiteY6" fmla="*/ 762000 h 3019615"/>
              <a:gd name="connsiteX7" fmla="*/ 762000 w 3019615"/>
              <a:gd name="connsiteY7" fmla="*/ 1509808 h 3019615"/>
              <a:gd name="connsiteX8" fmla="*/ 1509808 w 3019615"/>
              <a:gd name="connsiteY8" fmla="*/ 2257616 h 3019615"/>
              <a:gd name="connsiteX9" fmla="*/ 1890808 w 3019615"/>
              <a:gd name="connsiteY9" fmla="*/ 2638616 h 3019615"/>
              <a:gd name="connsiteX10" fmla="*/ 1509808 w 3019615"/>
              <a:gd name="connsiteY10" fmla="*/ 3019616 h 301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9615" h="3019615">
                <a:moveTo>
                  <a:pt x="1509808" y="3019520"/>
                </a:moveTo>
                <a:cubicBezTo>
                  <a:pt x="677323" y="3019520"/>
                  <a:pt x="0" y="2342293"/>
                  <a:pt x="0" y="1509808"/>
                </a:cubicBezTo>
                <a:cubicBezTo>
                  <a:pt x="0" y="677323"/>
                  <a:pt x="677323" y="0"/>
                  <a:pt x="1509808" y="0"/>
                </a:cubicBezTo>
                <a:cubicBezTo>
                  <a:pt x="2342293" y="0"/>
                  <a:pt x="3019616" y="677323"/>
                  <a:pt x="3019616" y="1509808"/>
                </a:cubicBezTo>
                <a:cubicBezTo>
                  <a:pt x="3019616" y="1720215"/>
                  <a:pt x="2849023" y="1890808"/>
                  <a:pt x="2638616" y="1890808"/>
                </a:cubicBezTo>
                <a:cubicBezTo>
                  <a:pt x="2428208" y="1890808"/>
                  <a:pt x="2257616" y="1720215"/>
                  <a:pt x="2257616" y="1509808"/>
                </a:cubicBezTo>
                <a:cubicBezTo>
                  <a:pt x="2257616" y="1097471"/>
                  <a:pt x="1922145" y="762000"/>
                  <a:pt x="1509808" y="762000"/>
                </a:cubicBezTo>
                <a:cubicBezTo>
                  <a:pt x="1097471" y="762000"/>
                  <a:pt x="762000" y="1097471"/>
                  <a:pt x="762000" y="1509808"/>
                </a:cubicBezTo>
                <a:cubicBezTo>
                  <a:pt x="762000" y="1922145"/>
                  <a:pt x="1097471" y="2257616"/>
                  <a:pt x="1509808" y="2257616"/>
                </a:cubicBezTo>
                <a:cubicBezTo>
                  <a:pt x="1720215" y="2257616"/>
                  <a:pt x="1890808" y="2428208"/>
                  <a:pt x="1890808" y="2638616"/>
                </a:cubicBezTo>
                <a:cubicBezTo>
                  <a:pt x="1890808" y="2849023"/>
                  <a:pt x="1720215" y="3019616"/>
                  <a:pt x="1509808" y="3019616"/>
                </a:cubicBezTo>
                <a:close/>
              </a:path>
            </a:pathLst>
          </a:custGeom>
          <a:gradFill flip="none" rotWithShape="1">
            <a:gsLst>
              <a:gs pos="0">
                <a:schemeClr val="accent1">
                  <a:lumMod val="40000"/>
                  <a:lumOff val="60000"/>
                </a:schemeClr>
              </a:gs>
              <a:gs pos="80000">
                <a:schemeClr val="accent3"/>
              </a:gs>
              <a:gs pos="52000">
                <a:schemeClr val="accent1"/>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a:solidFill>
                <a:schemeClr val="lt1"/>
              </a:solidFill>
              <a:sym typeface="+mn-ea"/>
            </a:endParaRPr>
          </a:p>
        </p:txBody>
      </p:sp>
      <p:cxnSp>
        <p:nvCxnSpPr>
          <p:cNvPr id="13" name="直接连接符 12"/>
          <p:cNvCxnSpPr/>
          <p:nvPr>
            <p:custDataLst>
              <p:tags r:id="rId6"/>
            </p:custDataLst>
          </p:nvPr>
        </p:nvCxnSpPr>
        <p:spPr>
          <a:xfrm>
            <a:off x="11778000" y="2356902"/>
            <a:ext cx="0" cy="2871449"/>
          </a:xfrm>
          <a:prstGeom prst="line">
            <a:avLst/>
          </a:prstGeom>
          <a:ln>
            <a:solidFill>
              <a:schemeClr val="accent1">
                <a:alpha val="18000"/>
              </a:schemeClr>
            </a:solidFill>
          </a:ln>
        </p:spPr>
        <p:style>
          <a:lnRef idx="1">
            <a:schemeClr val="accent1"/>
          </a:lnRef>
          <a:fillRef idx="0">
            <a:schemeClr val="accent1"/>
          </a:fillRef>
          <a:effectRef idx="0">
            <a:schemeClr val="accent1"/>
          </a:effectRef>
          <a:fontRef idx="minor">
            <a:schemeClr val="tx1"/>
          </a:fontRef>
        </p:style>
      </p:cxnSp>
      <p:sp>
        <p:nvSpPr>
          <p:cNvPr id="14" name="椭圆 13"/>
          <p:cNvSpPr/>
          <p:nvPr>
            <p:custDataLst>
              <p:tags r:id="rId7"/>
            </p:custDataLst>
          </p:nvPr>
        </p:nvSpPr>
        <p:spPr>
          <a:xfrm>
            <a:off x="2620121" y="2639425"/>
            <a:ext cx="736100" cy="736100"/>
          </a:xfrm>
          <a:prstGeom prst="ellipse">
            <a:avLst/>
          </a:prstGeom>
          <a:gradFill flip="none" rotWithShape="1">
            <a:gsLst>
              <a:gs pos="12000">
                <a:schemeClr val="accent1">
                  <a:lumMod val="20000"/>
                  <a:lumOff val="80000"/>
                </a:schemeClr>
              </a:gs>
              <a:gs pos="40000">
                <a:schemeClr val="accent1">
                  <a:lumMod val="60000"/>
                  <a:lumOff val="40000"/>
                </a:schemeClr>
              </a:gs>
              <a:gs pos="75000">
                <a:schemeClr val="accent1"/>
              </a:gs>
            </a:gsLst>
            <a:path path="circle">
              <a:fillToRect r="100000" b="100000"/>
            </a:path>
            <a:tileRect l="-100000" t="-100000"/>
          </a:gradFill>
          <a:ln>
            <a:noFill/>
          </a:ln>
          <a:effectLst>
            <a:outerShdw blurRad="254000" dist="254000" dir="2700000" algn="tl"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5" name="椭圆 14"/>
          <p:cNvSpPr/>
          <p:nvPr>
            <p:custDataLst>
              <p:tags r:id="rId8"/>
            </p:custDataLst>
          </p:nvPr>
        </p:nvSpPr>
        <p:spPr>
          <a:xfrm>
            <a:off x="4745253" y="3924161"/>
            <a:ext cx="444436" cy="444436"/>
          </a:xfrm>
          <a:prstGeom prst="ellipse">
            <a:avLst/>
          </a:prstGeom>
          <a:gradFill flip="none" rotWithShape="1">
            <a:gsLst>
              <a:gs pos="12000">
                <a:schemeClr val="accent1">
                  <a:lumMod val="20000"/>
                  <a:lumOff val="80000"/>
                </a:schemeClr>
              </a:gs>
              <a:gs pos="40000">
                <a:schemeClr val="accent1">
                  <a:lumMod val="60000"/>
                  <a:lumOff val="40000"/>
                </a:schemeClr>
              </a:gs>
              <a:gs pos="75000">
                <a:schemeClr val="accent1"/>
              </a:gs>
            </a:gsLst>
            <a:path path="circle">
              <a:fillToRect r="100000" b="100000"/>
            </a:path>
            <a:tileRect l="-100000" t="-100000"/>
          </a:gradFill>
          <a:ln>
            <a:noFill/>
          </a:ln>
          <a:effectLst>
            <a:outerShdw blurRad="254000" dist="254000" dir="2700000" algn="tl"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6" name="任意多边形: 形状 15"/>
          <p:cNvSpPr/>
          <p:nvPr>
            <p:custDataLst>
              <p:tags r:id="rId9"/>
            </p:custDataLst>
          </p:nvPr>
        </p:nvSpPr>
        <p:spPr>
          <a:xfrm flipH="1" flipV="1">
            <a:off x="0" y="0"/>
            <a:ext cx="1259205" cy="833120"/>
          </a:xfrm>
          <a:custGeom>
            <a:avLst/>
            <a:gdLst>
              <a:gd name="connsiteX0" fmla="*/ 1259430 w 1259430"/>
              <a:gd name="connsiteY0" fmla="*/ 833045 h 833045"/>
              <a:gd name="connsiteX1" fmla="*/ 0 w 1259430"/>
              <a:gd name="connsiteY1" fmla="*/ 833045 h 833045"/>
              <a:gd name="connsiteX2" fmla="*/ 10126 w 1259430"/>
              <a:gd name="connsiteY2" fmla="*/ 819504 h 833045"/>
              <a:gd name="connsiteX3" fmla="*/ 1126137 w 1259430"/>
              <a:gd name="connsiteY3" fmla="*/ 38726 h 833045"/>
              <a:gd name="connsiteX4" fmla="*/ 1259430 w 1259430"/>
              <a:gd name="connsiteY4" fmla="*/ 0 h 833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9430" h="833045">
                <a:moveTo>
                  <a:pt x="1259430" y="833045"/>
                </a:moveTo>
                <a:lnTo>
                  <a:pt x="0" y="833045"/>
                </a:lnTo>
                <a:lnTo>
                  <a:pt x="10126" y="819504"/>
                </a:lnTo>
                <a:cubicBezTo>
                  <a:pt x="301323" y="466655"/>
                  <a:pt x="685952" y="193770"/>
                  <a:pt x="1126137" y="38726"/>
                </a:cubicBezTo>
                <a:lnTo>
                  <a:pt x="1259430" y="0"/>
                </a:lnTo>
                <a:close/>
              </a:path>
            </a:pathLst>
          </a:custGeom>
          <a:solidFill>
            <a:schemeClr val="accent1">
              <a:lumMod val="20000"/>
              <a:lumOff val="80000"/>
              <a:alpha val="3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1" name="椭圆 20"/>
          <p:cNvSpPr/>
          <p:nvPr>
            <p:custDataLst>
              <p:tags r:id="rId10"/>
            </p:custDataLst>
          </p:nvPr>
        </p:nvSpPr>
        <p:spPr>
          <a:xfrm>
            <a:off x="1482507" y="4643034"/>
            <a:ext cx="217666" cy="217664"/>
          </a:xfrm>
          <a:prstGeom prst="ellipse">
            <a:avLst/>
          </a:prstGeom>
          <a:gradFill flip="none" rotWithShape="1">
            <a:gsLst>
              <a:gs pos="13000">
                <a:schemeClr val="accent1">
                  <a:lumMod val="40000"/>
                  <a:lumOff val="60000"/>
                </a:schemeClr>
              </a:gs>
              <a:gs pos="85000">
                <a:schemeClr val="accent3"/>
              </a:gs>
              <a:gs pos="52000">
                <a:schemeClr val="accent1"/>
              </a:gs>
            </a:gsLst>
            <a:path path="circle">
              <a:fillToRect r="100000" b="100000"/>
            </a:path>
            <a:tileRect l="-100000" t="-100000"/>
          </a:gradFill>
          <a:ln>
            <a:noFill/>
          </a:ln>
          <a:effectLst>
            <a:outerShdw blurRad="127000" dist="190500" dir="2700000" algn="tl"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cxnSp>
        <p:nvCxnSpPr>
          <p:cNvPr id="29" name="直接连接符 28"/>
          <p:cNvCxnSpPr/>
          <p:nvPr>
            <p:custDataLst>
              <p:tags r:id="rId11"/>
            </p:custDataLst>
          </p:nvPr>
        </p:nvCxnSpPr>
        <p:spPr>
          <a:xfrm>
            <a:off x="1069698" y="688340"/>
            <a:ext cx="191770"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custDataLst>
              <p:tags r:id="rId12"/>
            </p:custDataLst>
          </p:nvPr>
        </p:nvCxnSpPr>
        <p:spPr>
          <a:xfrm>
            <a:off x="1069698" y="757555"/>
            <a:ext cx="191770"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custDataLst>
              <p:tags r:id="rId13"/>
            </p:custDataLst>
          </p:nvPr>
        </p:nvCxnSpPr>
        <p:spPr>
          <a:xfrm>
            <a:off x="1069698" y="826135"/>
            <a:ext cx="191770"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4" name="日期占位符 4"/>
          <p:cNvSpPr>
            <a:spLocks noGrp="1"/>
          </p:cNvSpPr>
          <p:nvPr>
            <p:ph type="dt" sz="half" idx="10"/>
            <p:custDataLst>
              <p:tags r:id="rId1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5"/>
          <p:cNvSpPr>
            <a:spLocks noGrp="1"/>
          </p:cNvSpPr>
          <p:nvPr>
            <p:ph type="ftr" sz="quarter" idx="11"/>
            <p:custDataLst>
              <p:tags r:id="rId15"/>
            </p:custDataLst>
          </p:nvPr>
        </p:nvSpPr>
        <p:spPr/>
        <p:txBody>
          <a:bodyPr/>
          <a:lstStyle/>
          <a:p>
            <a:endParaRPr lang="zh-CN" altLang="en-US"/>
          </a:p>
        </p:txBody>
      </p:sp>
      <p:sp>
        <p:nvSpPr>
          <p:cNvPr id="6" name="灯片编号占位符 6"/>
          <p:cNvSpPr>
            <a:spLocks noGrp="1"/>
          </p:cNvSpPr>
          <p:nvPr>
            <p:ph type="sldNum" sz="quarter" idx="12"/>
            <p:custDataLst>
              <p:tags r:id="rId16"/>
            </p:custDataLst>
          </p:nvPr>
        </p:nvSpPr>
        <p:spPr/>
        <p:txBody>
          <a:bodyPr wrap="square">
            <a:normAutofit/>
          </a:bodyPr>
          <a:lstStyle/>
          <a:p>
            <a:fld id="{BE5F26B5-172A-4DC2-B0B7-181CFC56B87C}" type="slidenum">
              <a:rPr lang="zh-CN" altLang="en-US" smtClean="0"/>
            </a:fld>
            <a:endParaRPr lang="zh-CN" altLang="en-US"/>
          </a:p>
        </p:txBody>
      </p:sp>
      <p:sp>
        <p:nvSpPr>
          <p:cNvPr id="2" name="标题 1"/>
          <p:cNvSpPr>
            <a:spLocks noGrp="1"/>
          </p:cNvSpPr>
          <p:nvPr>
            <p:ph type="title"/>
            <p:custDataLst>
              <p:tags r:id="rId17"/>
            </p:custDataLst>
          </p:nvPr>
        </p:nvSpPr>
        <p:spPr>
          <a:xfrm>
            <a:off x="5514170" y="3048024"/>
            <a:ext cx="5412458" cy="1759920"/>
          </a:xfrm>
        </p:spPr>
        <p:txBody>
          <a:bodyPr wrap="square" anchor="b">
            <a:normAutofit/>
          </a:bodyPr>
          <a:lstStyle>
            <a:lvl1pPr algn="r">
              <a:defRPr sz="5400">
                <a:solidFill>
                  <a:schemeClr val="tx2"/>
                </a:solidFill>
              </a:defRPr>
            </a:lvl1pPr>
          </a:lstStyle>
          <a:p>
            <a:r>
              <a:rPr lang="zh-CN" altLang="en-US" dirty="0"/>
              <a:t>单击此处编辑母版标题样式</a:t>
            </a:r>
            <a:endParaRPr lang="zh-CN" altLang="en-US" dirty="0"/>
          </a:p>
        </p:txBody>
      </p:sp>
      <p:sp>
        <p:nvSpPr>
          <p:cNvPr id="8" name="节编号 3"/>
          <p:cNvSpPr>
            <a:spLocks noGrp="1"/>
          </p:cNvSpPr>
          <p:nvPr>
            <p:ph type="body" sz="quarter" idx="13" hasCustomPrompt="1"/>
            <p:custDataLst>
              <p:tags r:id="rId18"/>
            </p:custDataLst>
          </p:nvPr>
        </p:nvSpPr>
        <p:spPr>
          <a:xfrm>
            <a:off x="6575549" y="966615"/>
            <a:ext cx="4351080" cy="2062700"/>
          </a:xfrm>
        </p:spPr>
        <p:txBody>
          <a:bodyPr wrap="none" anchor="b" anchorCtr="0">
            <a:normAutofit/>
          </a:bodyPr>
          <a:lstStyle>
            <a:lvl1pPr marL="0" indent="0" algn="r">
              <a:buNone/>
              <a:defRPr sz="8000" b="1">
                <a:gradFill flip="none" rotWithShape="1">
                  <a:gsLst>
                    <a:gs pos="0">
                      <a:schemeClr val="accent1">
                        <a:lumMod val="60000"/>
                        <a:lumOff val="40000"/>
                      </a:schemeClr>
                    </a:gs>
                    <a:gs pos="40000">
                      <a:schemeClr val="accent1"/>
                    </a:gs>
                  </a:gsLst>
                  <a:lin ang="2700000" scaled="1"/>
                  <a:tileRect/>
                </a:gradFill>
              </a:defRPr>
            </a:lvl1pPr>
          </a:lstStyle>
          <a:p>
            <a:pPr lvl="0"/>
            <a:r>
              <a:rPr lang="zh-CN" altLang="en-US" dirty="0"/>
              <a:t>节编号</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p:custDataLst>
              <p:tags r:id="rId2"/>
            </p:custDataLst>
          </p:nvPr>
        </p:nvSpPr>
        <p:spPr>
          <a:xfrm>
            <a:off x="69596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a:spLocks noGrp="1"/>
          </p:cNvSpPr>
          <p:nvPr>
            <p:ph sz="half" idx="2"/>
            <p:custDataLst>
              <p:tags r:id="rId3"/>
            </p:custDataLst>
          </p:nvPr>
        </p:nvSpPr>
        <p:spPr>
          <a:xfrm>
            <a:off x="617220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日期占位符 4"/>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
        <p:nvSpPr>
          <p:cNvPr id="8" name="标题 7"/>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p:custDataLst>
              <p:tags r:id="rId2"/>
            </p:custDataLst>
          </p:nvPr>
        </p:nvSpPr>
        <p:spPr>
          <a:xfrm>
            <a:off x="69596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custDataLst>
              <p:tags r:id="rId3"/>
            </p:custDataLst>
          </p:nvPr>
        </p:nvSpPr>
        <p:spPr>
          <a:xfrm>
            <a:off x="69596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文本占位符 4"/>
          <p:cNvSpPr>
            <a:spLocks noGrp="1"/>
          </p:cNvSpPr>
          <p:nvPr>
            <p:ph type="body" sz="quarter" idx="3"/>
            <p:custDataLst>
              <p:tags r:id="rId4"/>
            </p:custDataLst>
          </p:nvPr>
        </p:nvSpPr>
        <p:spPr>
          <a:xfrm>
            <a:off x="617220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custDataLst>
              <p:tags r:id="rId5"/>
            </p:custDataLst>
          </p:nvPr>
        </p:nvSpPr>
        <p:spPr>
          <a:xfrm>
            <a:off x="617220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7" name="日期占位符 6"/>
          <p:cNvSpPr>
            <a:spLocks noGrp="1"/>
          </p:cNvSpPr>
          <p:nvPr>
            <p:ph type="dt" sz="half" idx="10"/>
            <p:custDataLst>
              <p:tags r:id="rId6"/>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wrap="square">
            <a:normAutofit/>
          </a:bodyPr>
          <a:lstStyle/>
          <a:p>
            <a:fld id="{BE5F26B5-172A-4DC2-B0B7-181CFC56B87C}" type="slidenum">
              <a:rPr lang="zh-CN" altLang="en-US" smtClean="0"/>
            </a:fld>
            <a:endParaRPr lang="zh-CN" altLang="en-US"/>
          </a:p>
        </p:txBody>
      </p:sp>
      <p:sp>
        <p:nvSpPr>
          <p:cNvPr id="10" name="标题 9"/>
          <p:cNvSpPr>
            <a:spLocks noGrp="1"/>
          </p:cNvSpPr>
          <p:nvPr>
            <p:ph type="title"/>
            <p:custDataLst>
              <p:tags r:id="rId9"/>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dirty="0"/>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custDataLst>
              <p:tags r:id="rId2"/>
            </p:custDataLst>
          </p:nvPr>
        </p:nvSpPr>
        <p:spPr>
          <a:xfrm>
            <a:off x="695960" y="360045"/>
            <a:ext cx="10801985" cy="581787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3"/>
          <p:cNvSpPr>
            <a:spLocks noGrp="1"/>
          </p:cNvSpPr>
          <p:nvPr>
            <p:ph type="ftr" sz="quarter" idx="11"/>
            <p:custDataLst>
              <p:tags r:id="rId4"/>
            </p:custDataLst>
          </p:nvPr>
        </p:nvSpPr>
        <p:spPr/>
        <p:txBody>
          <a:bodyPr/>
          <a:lstStyle/>
          <a:p>
            <a:endParaRPr lang="zh-CN" altLang="en-US"/>
          </a:p>
        </p:txBody>
      </p:sp>
      <p:sp>
        <p:nvSpPr>
          <p:cNvPr id="6"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4" Type="http://schemas.openxmlformats.org/officeDocument/2006/relationships/theme" Target="../theme/theme1.xml"/><Relationship Id="rId23" Type="http://schemas.openxmlformats.org/officeDocument/2006/relationships/tags" Target="../tags/tag110.xml"/><Relationship Id="rId22" Type="http://schemas.openxmlformats.org/officeDocument/2006/relationships/tags" Target="../tags/tag109.xml"/><Relationship Id="rId21" Type="http://schemas.openxmlformats.org/officeDocument/2006/relationships/tags" Target="../tags/tag108.xml"/><Relationship Id="rId20" Type="http://schemas.openxmlformats.org/officeDocument/2006/relationships/tags" Target="../tags/tag107.xml"/><Relationship Id="rId2" Type="http://schemas.openxmlformats.org/officeDocument/2006/relationships/slideLayout" Target="../slideLayouts/slideLayout2.xml"/><Relationship Id="rId19" Type="http://schemas.openxmlformats.org/officeDocument/2006/relationships/tags" Target="../tags/tag106.xml"/><Relationship Id="rId18" Type="http://schemas.openxmlformats.org/officeDocument/2006/relationships/tags" Target="../tags/tag105.xml"/><Relationship Id="rId17" Type="http://schemas.openxmlformats.org/officeDocument/2006/relationships/tags" Target="../tags/tag104.xml"/><Relationship Id="rId16" Type="http://schemas.openxmlformats.org/officeDocument/2006/relationships/tags" Target="../tags/tag103.xml"/><Relationship Id="rId15" Type="http://schemas.openxmlformats.org/officeDocument/2006/relationships/tags" Target="../tags/tag102.xml"/><Relationship Id="rId14" Type="http://schemas.openxmlformats.org/officeDocument/2006/relationships/tags" Target="../tags/tag101.xml"/><Relationship Id="rId13" Type="http://schemas.openxmlformats.org/officeDocument/2006/relationships/tags" Target="../tags/tag100.xml"/><Relationship Id="rId12" Type="http://schemas.openxmlformats.org/officeDocument/2006/relationships/tags" Target="../tags/tag99.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2" Type="http://schemas.openxmlformats.org/officeDocument/2006/relationships/theme" Target="../theme/theme2.xml"/><Relationship Id="rId21" Type="http://schemas.openxmlformats.org/officeDocument/2006/relationships/tags" Target="../tags/tag204.xml"/><Relationship Id="rId20" Type="http://schemas.openxmlformats.org/officeDocument/2006/relationships/tags" Target="../tags/tag203.xml"/><Relationship Id="rId2" Type="http://schemas.openxmlformats.org/officeDocument/2006/relationships/slideLayout" Target="../slideLayouts/slideLayout13.xml"/><Relationship Id="rId19" Type="http://schemas.openxmlformats.org/officeDocument/2006/relationships/tags" Target="../tags/tag202.xml"/><Relationship Id="rId18" Type="http://schemas.openxmlformats.org/officeDocument/2006/relationships/tags" Target="../tags/tag201.xml"/><Relationship Id="rId17" Type="http://schemas.openxmlformats.org/officeDocument/2006/relationships/tags" Target="../tags/tag200.xml"/><Relationship Id="rId16" Type="http://schemas.openxmlformats.org/officeDocument/2006/relationships/tags" Target="../tags/tag199.xml"/><Relationship Id="rId15" Type="http://schemas.openxmlformats.org/officeDocument/2006/relationships/tags" Target="../tags/tag198.xml"/><Relationship Id="rId14" Type="http://schemas.openxmlformats.org/officeDocument/2006/relationships/tags" Target="../tags/tag197.xml"/><Relationship Id="rId13" Type="http://schemas.openxmlformats.org/officeDocument/2006/relationships/tags" Target="../tags/tag196.xml"/><Relationship Id="rId12" Type="http://schemas.openxmlformats.org/officeDocument/2006/relationships/tags" Target="../tags/tag19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2" Type="http://schemas.openxmlformats.org/officeDocument/2006/relationships/theme" Target="../theme/theme3.xml"/><Relationship Id="rId21" Type="http://schemas.openxmlformats.org/officeDocument/2006/relationships/tags" Target="../tags/tag298.xml"/><Relationship Id="rId20" Type="http://schemas.openxmlformats.org/officeDocument/2006/relationships/tags" Target="../tags/tag297.xml"/><Relationship Id="rId2" Type="http://schemas.openxmlformats.org/officeDocument/2006/relationships/slideLayout" Target="../slideLayouts/slideLayout24.xml"/><Relationship Id="rId19" Type="http://schemas.openxmlformats.org/officeDocument/2006/relationships/tags" Target="../tags/tag296.xml"/><Relationship Id="rId18" Type="http://schemas.openxmlformats.org/officeDocument/2006/relationships/tags" Target="../tags/tag295.xml"/><Relationship Id="rId17" Type="http://schemas.openxmlformats.org/officeDocument/2006/relationships/tags" Target="../tags/tag294.xml"/><Relationship Id="rId16" Type="http://schemas.openxmlformats.org/officeDocument/2006/relationships/tags" Target="../tags/tag293.xml"/><Relationship Id="rId15" Type="http://schemas.openxmlformats.org/officeDocument/2006/relationships/tags" Target="../tags/tag292.xml"/><Relationship Id="rId14" Type="http://schemas.openxmlformats.org/officeDocument/2006/relationships/tags" Target="../tags/tag291.xml"/><Relationship Id="rId13" Type="http://schemas.openxmlformats.org/officeDocument/2006/relationships/tags" Target="../tags/tag290.xml"/><Relationship Id="rId12" Type="http://schemas.openxmlformats.org/officeDocument/2006/relationships/tags" Target="../tags/tag289.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矩形 7"/>
          <p:cNvSpPr/>
          <p:nvPr>
            <p:custDataLst>
              <p:tags r:id="rId12"/>
            </p:custDataLst>
          </p:nvPr>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形状 19"/>
          <p:cNvSpPr/>
          <p:nvPr>
            <p:custDataLst>
              <p:tags r:id="rId13"/>
            </p:custDataLst>
          </p:nvPr>
        </p:nvSpPr>
        <p:spPr>
          <a:xfrm>
            <a:off x="10287001" y="450850"/>
            <a:ext cx="1219200" cy="711200"/>
          </a:xfrm>
          <a:custGeom>
            <a:avLst/>
            <a:gdLst>
              <a:gd name="connsiteX0" fmla="*/ 0 w 1219200"/>
              <a:gd name="connsiteY0" fmla="*/ 0 h 711200"/>
              <a:gd name="connsiteX1" fmla="*/ 1219200 w 1219200"/>
              <a:gd name="connsiteY1" fmla="*/ 165100 h 711200"/>
              <a:gd name="connsiteX2" fmla="*/ 488950 w 1219200"/>
              <a:gd name="connsiteY2" fmla="*/ 711200 h 711200"/>
              <a:gd name="connsiteX3" fmla="*/ 0 w 1219200"/>
              <a:gd name="connsiteY3" fmla="*/ 0 h 711200"/>
            </a:gdLst>
            <a:ahLst/>
            <a:cxnLst>
              <a:cxn ang="0">
                <a:pos x="connsiteX0" y="connsiteY0"/>
              </a:cxn>
              <a:cxn ang="0">
                <a:pos x="connsiteX1" y="connsiteY1"/>
              </a:cxn>
              <a:cxn ang="0">
                <a:pos x="connsiteX2" y="connsiteY2"/>
              </a:cxn>
              <a:cxn ang="0">
                <a:pos x="connsiteX3" y="connsiteY3"/>
              </a:cxn>
            </a:cxnLst>
            <a:rect l="l" t="t" r="r" b="b"/>
            <a:pathLst>
              <a:path w="1219200" h="711200">
                <a:moveTo>
                  <a:pt x="0" y="0"/>
                </a:moveTo>
                <a:lnTo>
                  <a:pt x="1219200" y="165100"/>
                </a:lnTo>
                <a:lnTo>
                  <a:pt x="488950" y="711200"/>
                </a:lnTo>
                <a:lnTo>
                  <a:pt x="0" y="0"/>
                </a:lnTo>
                <a:close/>
              </a:path>
            </a:pathLst>
          </a:custGeom>
          <a:noFill/>
          <a:ln w="3175">
            <a:solidFill>
              <a:schemeClr val="accent1">
                <a:lumMod val="20000"/>
                <a:lumOff val="8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1" name="任意多边形: 形状 20"/>
          <p:cNvSpPr/>
          <p:nvPr>
            <p:custDataLst>
              <p:tags r:id="rId14"/>
            </p:custDataLst>
          </p:nvPr>
        </p:nvSpPr>
        <p:spPr>
          <a:xfrm>
            <a:off x="10718801" y="0"/>
            <a:ext cx="1473199" cy="1361739"/>
          </a:xfrm>
          <a:custGeom>
            <a:avLst/>
            <a:gdLst>
              <a:gd name="connsiteX0" fmla="*/ 0 w 3276599"/>
              <a:gd name="connsiteY0" fmla="*/ 0 h 3028696"/>
              <a:gd name="connsiteX1" fmla="*/ 945683 w 3276599"/>
              <a:gd name="connsiteY1" fmla="*/ 0 h 3028696"/>
              <a:gd name="connsiteX2" fmla="*/ 948498 w 3276599"/>
              <a:gd name="connsiteY2" fmla="*/ 108002 h 3028696"/>
              <a:gd name="connsiteX3" fmla="*/ 3166700 w 3276599"/>
              <a:gd name="connsiteY3" fmla="*/ 2260336 h 3028696"/>
              <a:gd name="connsiteX4" fmla="*/ 3276599 w 3276599"/>
              <a:gd name="connsiteY4" fmla="*/ 2263032 h 3028696"/>
              <a:gd name="connsiteX5" fmla="*/ 3276599 w 3276599"/>
              <a:gd name="connsiteY5" fmla="*/ 3028696 h 3028696"/>
              <a:gd name="connsiteX6" fmla="*/ 3122111 w 3276599"/>
              <a:gd name="connsiteY6" fmla="*/ 3025087 h 3028696"/>
              <a:gd name="connsiteX7" fmla="*/ 3956 w 3276599"/>
              <a:gd name="connsiteY7" fmla="*/ 144544 h 302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6599" h="3028696">
                <a:moveTo>
                  <a:pt x="0" y="0"/>
                </a:moveTo>
                <a:lnTo>
                  <a:pt x="945683" y="0"/>
                </a:lnTo>
                <a:lnTo>
                  <a:pt x="948498" y="108002"/>
                </a:lnTo>
                <a:cubicBezTo>
                  <a:pt x="1009194" y="1269845"/>
                  <a:pt x="1969300" y="2201442"/>
                  <a:pt x="3166700" y="2260336"/>
                </a:cubicBezTo>
                <a:lnTo>
                  <a:pt x="3276599" y="2263032"/>
                </a:lnTo>
                <a:lnTo>
                  <a:pt x="3276599" y="3028696"/>
                </a:lnTo>
                <a:lnTo>
                  <a:pt x="3122111" y="3025087"/>
                </a:lnTo>
                <a:cubicBezTo>
                  <a:pt x="1438911" y="2946268"/>
                  <a:pt x="89278" y="1699479"/>
                  <a:pt x="3956" y="144544"/>
                </a:cubicBezTo>
                <a:close/>
              </a:path>
            </a:pathLst>
          </a:custGeom>
          <a:solidFill>
            <a:schemeClr val="accent1">
              <a:lumMod val="40000"/>
              <a:lumOff val="60000"/>
              <a:alpha val="2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2" name="椭圆 21"/>
          <p:cNvSpPr/>
          <p:nvPr>
            <p:custDataLst>
              <p:tags r:id="rId15"/>
            </p:custDataLst>
          </p:nvPr>
        </p:nvSpPr>
        <p:spPr>
          <a:xfrm>
            <a:off x="11238485" y="423882"/>
            <a:ext cx="532212" cy="532212"/>
          </a:xfrm>
          <a:prstGeom prst="ellipse">
            <a:avLst/>
          </a:prstGeom>
          <a:gradFill flip="none" rotWithShape="1">
            <a:gsLst>
              <a:gs pos="0">
                <a:schemeClr val="accent1">
                  <a:lumMod val="40000"/>
                  <a:lumOff val="60000"/>
                </a:schemeClr>
              </a:gs>
              <a:gs pos="85000">
                <a:schemeClr val="accent3"/>
              </a:gs>
              <a:gs pos="52000">
                <a:schemeClr val="accent1"/>
              </a:gs>
            </a:gsLst>
            <a:path path="circle">
              <a:fillToRect r="100000" b="100000"/>
            </a:path>
            <a:tileRect l="-100000" t="-100000"/>
          </a:gradFill>
          <a:ln>
            <a:noFill/>
          </a:ln>
          <a:effectLst>
            <a:outerShdw blurRad="127000" dist="190500" dir="2700000" algn="tl"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23" name="椭圆 22"/>
          <p:cNvSpPr/>
          <p:nvPr>
            <p:custDataLst>
              <p:tags r:id="rId16"/>
            </p:custDataLst>
          </p:nvPr>
        </p:nvSpPr>
        <p:spPr>
          <a:xfrm>
            <a:off x="10321724" y="357339"/>
            <a:ext cx="222138" cy="222138"/>
          </a:xfrm>
          <a:prstGeom prst="ellipse">
            <a:avLst/>
          </a:prstGeom>
          <a:gradFill flip="none" rotWithShape="1">
            <a:gsLst>
              <a:gs pos="76000">
                <a:schemeClr val="accent1"/>
              </a:gs>
              <a:gs pos="12000">
                <a:schemeClr val="accent1">
                  <a:lumMod val="20000"/>
                  <a:lumOff val="80000"/>
                </a:schemeClr>
              </a:gs>
              <a:gs pos="40000">
                <a:schemeClr val="accent1">
                  <a:lumMod val="60000"/>
                  <a:lumOff val="40000"/>
                </a:schemeClr>
              </a:gs>
              <a:gs pos="75000">
                <a:schemeClr val="accent1"/>
              </a:gs>
            </a:gsLst>
            <a:path path="circle">
              <a:fillToRect r="100000" b="100000"/>
            </a:path>
            <a:tileRect l="-100000" t="-100000"/>
          </a:gradFill>
          <a:ln>
            <a:noFill/>
          </a:ln>
          <a:effectLst>
            <a:outerShdw blurRad="127000" dist="127000" dir="2700000" algn="tl"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24" name="椭圆 23"/>
          <p:cNvSpPr/>
          <p:nvPr>
            <p:custDataLst>
              <p:tags r:id="rId17"/>
            </p:custDataLst>
          </p:nvPr>
        </p:nvSpPr>
        <p:spPr>
          <a:xfrm>
            <a:off x="10856597" y="1110794"/>
            <a:ext cx="130033" cy="130033"/>
          </a:xfrm>
          <a:prstGeom prst="ellipse">
            <a:avLst/>
          </a:prstGeom>
          <a:gradFill flip="none" rotWithShape="1">
            <a:gsLst>
              <a:gs pos="13000">
                <a:schemeClr val="accent1">
                  <a:lumMod val="20000"/>
                  <a:lumOff val="80000"/>
                </a:schemeClr>
              </a:gs>
              <a:gs pos="75000">
                <a:schemeClr val="accent1"/>
              </a:gs>
            </a:gsLst>
            <a:path path="circle">
              <a:fillToRect r="100000" b="100000"/>
            </a:path>
            <a:tileRect l="-100000" t="-10000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 name="日期占位符 3"/>
          <p:cNvSpPr>
            <a:spLocks noGrp="1"/>
          </p:cNvSpPr>
          <p:nvPr>
            <p:ph type="dt" sz="half" idx="2"/>
            <p:custDataLst>
              <p:tags r:id="rId18"/>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19"/>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0"/>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2" name="标题占位符 1"/>
          <p:cNvSpPr>
            <a:spLocks noGrp="1"/>
          </p:cNvSpPr>
          <p:nvPr>
            <p:ph type="title"/>
            <p:custDataLst>
              <p:tags r:id="rId21"/>
            </p:custDataLst>
          </p:nvPr>
        </p:nvSpPr>
        <p:spPr>
          <a:xfrm>
            <a:off x="695960" y="360000"/>
            <a:ext cx="10800000" cy="720000"/>
          </a:xfrm>
          <a:prstGeom prst="rect">
            <a:avLst/>
          </a:prstGeom>
        </p:spPr>
        <p:txBody>
          <a:bodyPr vert="horz" wrap="square" lIns="0" tIns="0" rIns="0" bIns="0" rtlCol="0" anchor="b"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2"/>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9" name="KSO_TEMPLATE" hidden="1"/>
          <p:cNvSpPr/>
          <p:nvPr>
            <p:custDataLst>
              <p:tags r:id="rId23"/>
            </p:custDataLst>
          </p:nvPr>
        </p:nvSpPr>
        <p:spPr>
          <a:xfrm>
            <a:off x="0" y="0"/>
            <a:ext cx="0" cy="0"/>
          </a:xfrm>
          <a:prstGeom prst="rect">
            <a:avLst/>
          </a:prstGeom>
          <a:gradFill flip="none" rotWithShape="1">
            <a:gsLst>
              <a:gs pos="0">
                <a:schemeClr val="accent1">
                  <a:lumMod val="40000"/>
                  <a:lumOff val="60000"/>
                </a:schemeClr>
              </a:gs>
              <a:gs pos="93000">
                <a:schemeClr val="accent3"/>
              </a:gs>
              <a:gs pos="52000">
                <a:schemeClr val="accent1"/>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buClrTx/>
              <a:buSzTx/>
              <a:buFontTx/>
            </a:pPr>
            <a:endParaRPr lang="zh-CN" altLang="en-US">
              <a:solidFill>
                <a:schemeClr val="lt1"/>
              </a:solidFill>
              <a:sym typeface="+mn-ea"/>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250"/>
    </mc:Choice>
    <mc:Fallback>
      <p:transition/>
    </mc:Fallback>
  </mc:AlternateContent>
  <p:txStyles>
    <p:titleStyle>
      <a:lvl1pPr algn="l" defTabSz="914400" rtl="0" eaLnBrk="1" latinLnBrk="0" hangingPunct="1">
        <a:lnSpc>
          <a:spcPct val="10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直接连接符 17"/>
          <p:cNvCxnSpPr/>
          <p:nvPr userDrawn="1">
            <p:custDataLst>
              <p:tags r:id="rId12"/>
            </p:custDataLst>
          </p:nvPr>
        </p:nvCxnSpPr>
        <p:spPr>
          <a:xfrm>
            <a:off x="10340340" y="6542314"/>
            <a:ext cx="143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6" name="矩形 15"/>
          <p:cNvSpPr/>
          <p:nvPr userDrawn="1">
            <p:custDataLst>
              <p:tags r:id="rId13"/>
            </p:custDataLst>
          </p:nvPr>
        </p:nvSpPr>
        <p:spPr>
          <a:xfrm>
            <a:off x="10723418" y="5969000"/>
            <a:ext cx="538942" cy="88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占位符 1"/>
          <p:cNvSpPr>
            <a:spLocks noGrp="1"/>
          </p:cNvSpPr>
          <p:nvPr>
            <p:ph type="title"/>
            <p:custDataLst>
              <p:tags r:id="rId14"/>
            </p:custDataLst>
          </p:nvPr>
        </p:nvSpPr>
        <p:spPr>
          <a:xfrm>
            <a:off x="695960" y="360000"/>
            <a:ext cx="10800000" cy="720000"/>
          </a:xfrm>
          <a:prstGeom prst="rect">
            <a:avLst/>
          </a:prstGeom>
        </p:spPr>
        <p:txBody>
          <a:bodyPr vert="horz" wrap="square" lIns="0" tIns="0" rIns="0" bIns="0" rtlCol="0" anchor="b">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5"/>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16"/>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17"/>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cxnSp>
        <p:nvCxnSpPr>
          <p:cNvPr id="13" name="直接连接符 12"/>
          <p:cNvCxnSpPr/>
          <p:nvPr userDrawn="1">
            <p:custDataLst>
              <p:tags r:id="rId18"/>
            </p:custDataLst>
          </p:nvPr>
        </p:nvCxnSpPr>
        <p:spPr>
          <a:xfrm flipH="1">
            <a:off x="10823575" y="6318885"/>
            <a:ext cx="200025" cy="3448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custDataLst>
              <p:tags r:id="rId19"/>
            </p:custDataLst>
          </p:nvPr>
        </p:nvCxnSpPr>
        <p:spPr>
          <a:xfrm flipH="1">
            <a:off x="11010900" y="6231890"/>
            <a:ext cx="252095" cy="4349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userDrawn="1">
            <p:custDataLst>
              <p:tags r:id="rId20"/>
            </p:custDataLst>
          </p:nvPr>
        </p:nvCxnSpPr>
        <p:spPr>
          <a:xfrm flipV="1">
            <a:off x="11772900" y="5829300"/>
            <a:ext cx="0" cy="711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KSO_TEMPLATE" hidden="1"/>
          <p:cNvSpPr/>
          <p:nvPr userDrawn="1">
            <p:custDataLst>
              <p:tags r:id="rId21"/>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p14:dur="250"/>
    </mc:Choice>
    <mc:Fallback>
      <p:transition/>
    </mc:Fallback>
  </mc:AlternateContent>
  <p:txStyles>
    <p:title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直接连接符 17"/>
          <p:cNvCxnSpPr/>
          <p:nvPr userDrawn="1">
            <p:custDataLst>
              <p:tags r:id="rId12"/>
            </p:custDataLst>
          </p:nvPr>
        </p:nvCxnSpPr>
        <p:spPr>
          <a:xfrm>
            <a:off x="10340340" y="6542314"/>
            <a:ext cx="1432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6" name="矩形 15"/>
          <p:cNvSpPr/>
          <p:nvPr userDrawn="1">
            <p:custDataLst>
              <p:tags r:id="rId13"/>
            </p:custDataLst>
          </p:nvPr>
        </p:nvSpPr>
        <p:spPr>
          <a:xfrm>
            <a:off x="10723418" y="5969000"/>
            <a:ext cx="538942" cy="88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占位符 1"/>
          <p:cNvSpPr>
            <a:spLocks noGrp="1"/>
          </p:cNvSpPr>
          <p:nvPr>
            <p:ph type="title"/>
            <p:custDataLst>
              <p:tags r:id="rId14"/>
            </p:custDataLst>
          </p:nvPr>
        </p:nvSpPr>
        <p:spPr>
          <a:xfrm>
            <a:off x="695960" y="360000"/>
            <a:ext cx="10800000" cy="720000"/>
          </a:xfrm>
          <a:prstGeom prst="rect">
            <a:avLst/>
          </a:prstGeom>
        </p:spPr>
        <p:txBody>
          <a:bodyPr vert="horz" wrap="square" lIns="0" tIns="0" rIns="0" bIns="0" rtlCol="0" anchor="b">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5"/>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16"/>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17"/>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cxnSp>
        <p:nvCxnSpPr>
          <p:cNvPr id="13" name="直接连接符 12"/>
          <p:cNvCxnSpPr/>
          <p:nvPr userDrawn="1">
            <p:custDataLst>
              <p:tags r:id="rId18"/>
            </p:custDataLst>
          </p:nvPr>
        </p:nvCxnSpPr>
        <p:spPr>
          <a:xfrm flipH="1">
            <a:off x="10823575" y="6318885"/>
            <a:ext cx="200025" cy="3448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custDataLst>
              <p:tags r:id="rId19"/>
            </p:custDataLst>
          </p:nvPr>
        </p:nvCxnSpPr>
        <p:spPr>
          <a:xfrm flipH="1">
            <a:off x="11010900" y="6231890"/>
            <a:ext cx="252095" cy="4349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userDrawn="1">
            <p:custDataLst>
              <p:tags r:id="rId20"/>
            </p:custDataLst>
          </p:nvPr>
        </p:nvCxnSpPr>
        <p:spPr>
          <a:xfrm flipV="1">
            <a:off x="11772900" y="5829300"/>
            <a:ext cx="0" cy="711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KSO_TEMPLATE" hidden="1"/>
          <p:cNvSpPr/>
          <p:nvPr userDrawn="1">
            <p:custDataLst>
              <p:tags r:id="rId21"/>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Requires="p14">
      <p:transition p14:dur="250"/>
    </mc:Choice>
    <mc:Fallback>
      <p:transition/>
    </mc:Fallback>
  </mc:AlternateContent>
  <p:txStyles>
    <p:title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305.xml"/><Relationship Id="rId8" Type="http://schemas.openxmlformats.org/officeDocument/2006/relationships/image" Target="../media/image2.png"/><Relationship Id="rId7" Type="http://schemas.openxmlformats.org/officeDocument/2006/relationships/tags" Target="../tags/tag304.xml"/><Relationship Id="rId6" Type="http://schemas.openxmlformats.org/officeDocument/2006/relationships/tags" Target="../tags/tag303.xml"/><Relationship Id="rId5" Type="http://schemas.openxmlformats.org/officeDocument/2006/relationships/tags" Target="../tags/tag302.xml"/><Relationship Id="rId4" Type="http://schemas.openxmlformats.org/officeDocument/2006/relationships/tags" Target="../tags/tag301.xml"/><Relationship Id="rId3" Type="http://schemas.openxmlformats.org/officeDocument/2006/relationships/tags" Target="../tags/tag300.xml"/><Relationship Id="rId2" Type="http://schemas.openxmlformats.org/officeDocument/2006/relationships/image" Target="../media/image1.jpeg"/><Relationship Id="rId10" Type="http://schemas.openxmlformats.org/officeDocument/2006/relationships/slideLayout" Target="../slideLayouts/slideLayout13.xml"/><Relationship Id="rId1" Type="http://schemas.openxmlformats.org/officeDocument/2006/relationships/tags" Target="../tags/tag299.xml"/></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15.xml"/><Relationship Id="rId6" Type="http://schemas.openxmlformats.org/officeDocument/2006/relationships/tags" Target="../tags/tag378.xml"/><Relationship Id="rId5" Type="http://schemas.openxmlformats.org/officeDocument/2006/relationships/tags" Target="../tags/tag377.xml"/><Relationship Id="rId4" Type="http://schemas.openxmlformats.org/officeDocument/2006/relationships/image" Target="../media/image2.png"/><Relationship Id="rId3" Type="http://schemas.openxmlformats.org/officeDocument/2006/relationships/tags" Target="../tags/tag376.xml"/><Relationship Id="rId2" Type="http://schemas.openxmlformats.org/officeDocument/2006/relationships/tags" Target="../tags/tag375.xml"/><Relationship Id="rId1" Type="http://schemas.openxmlformats.org/officeDocument/2006/relationships/tags" Target="../tags/tag374.xml"/></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tags" Target="../tags/tag383.xml"/><Relationship Id="rId5" Type="http://schemas.openxmlformats.org/officeDocument/2006/relationships/tags" Target="../tags/tag382.xml"/><Relationship Id="rId4" Type="http://schemas.openxmlformats.org/officeDocument/2006/relationships/image" Target="../media/image2.png"/><Relationship Id="rId3" Type="http://schemas.openxmlformats.org/officeDocument/2006/relationships/tags" Target="../tags/tag381.xml"/><Relationship Id="rId2" Type="http://schemas.openxmlformats.org/officeDocument/2006/relationships/tags" Target="../tags/tag380.xml"/><Relationship Id="rId1" Type="http://schemas.openxmlformats.org/officeDocument/2006/relationships/tags" Target="../tags/tag379.xml"/></Relationships>
</file>

<file path=ppt/slides/_rels/slide12.xml.rels><?xml version="1.0" encoding="UTF-8" standalone="yes"?>
<Relationships xmlns="http://schemas.openxmlformats.org/package/2006/relationships"><Relationship Id="rId9" Type="http://schemas.openxmlformats.org/officeDocument/2006/relationships/tags" Target="../tags/tag391.xml"/><Relationship Id="rId8" Type="http://schemas.openxmlformats.org/officeDocument/2006/relationships/tags" Target="../tags/tag390.xml"/><Relationship Id="rId7" Type="http://schemas.openxmlformats.org/officeDocument/2006/relationships/image" Target="../media/image9.jpeg"/><Relationship Id="rId6" Type="http://schemas.openxmlformats.org/officeDocument/2006/relationships/tags" Target="../tags/tag389.xml"/><Relationship Id="rId5" Type="http://schemas.openxmlformats.org/officeDocument/2006/relationships/tags" Target="../tags/tag388.xml"/><Relationship Id="rId4" Type="http://schemas.openxmlformats.org/officeDocument/2006/relationships/tags" Target="../tags/tag387.xml"/><Relationship Id="rId3" Type="http://schemas.openxmlformats.org/officeDocument/2006/relationships/tags" Target="../tags/tag386.xml"/><Relationship Id="rId2" Type="http://schemas.openxmlformats.org/officeDocument/2006/relationships/tags" Target="../tags/tag385.xml"/><Relationship Id="rId18" Type="http://schemas.openxmlformats.org/officeDocument/2006/relationships/slideLayout" Target="../slideLayouts/slideLayout13.xml"/><Relationship Id="rId17" Type="http://schemas.openxmlformats.org/officeDocument/2006/relationships/tags" Target="../tags/tag398.xml"/><Relationship Id="rId16" Type="http://schemas.openxmlformats.org/officeDocument/2006/relationships/tags" Target="../tags/tag397.xml"/><Relationship Id="rId15" Type="http://schemas.openxmlformats.org/officeDocument/2006/relationships/image" Target="../media/image2.png"/><Relationship Id="rId14" Type="http://schemas.openxmlformats.org/officeDocument/2006/relationships/tags" Target="../tags/tag396.xml"/><Relationship Id="rId13" Type="http://schemas.openxmlformats.org/officeDocument/2006/relationships/tags" Target="../tags/tag395.xml"/><Relationship Id="rId12" Type="http://schemas.openxmlformats.org/officeDocument/2006/relationships/tags" Target="../tags/tag394.xml"/><Relationship Id="rId11" Type="http://schemas.openxmlformats.org/officeDocument/2006/relationships/tags" Target="../tags/tag393.xml"/><Relationship Id="rId10" Type="http://schemas.openxmlformats.org/officeDocument/2006/relationships/tags" Target="../tags/tag392.xml"/><Relationship Id="rId1" Type="http://schemas.openxmlformats.org/officeDocument/2006/relationships/tags" Target="../tags/tag384.xml"/></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15.xml"/><Relationship Id="rId6" Type="http://schemas.openxmlformats.org/officeDocument/2006/relationships/tags" Target="../tags/tag403.xml"/><Relationship Id="rId5" Type="http://schemas.openxmlformats.org/officeDocument/2006/relationships/tags" Target="../tags/tag402.xml"/><Relationship Id="rId4" Type="http://schemas.openxmlformats.org/officeDocument/2006/relationships/image" Target="../media/image2.png"/><Relationship Id="rId3" Type="http://schemas.openxmlformats.org/officeDocument/2006/relationships/tags" Target="../tags/tag401.xml"/><Relationship Id="rId2" Type="http://schemas.openxmlformats.org/officeDocument/2006/relationships/tags" Target="../tags/tag400.xml"/><Relationship Id="rId1" Type="http://schemas.openxmlformats.org/officeDocument/2006/relationships/tags" Target="../tags/tag399.xml"/></Relationships>
</file>

<file path=ppt/slides/_rels/slide14.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411.xml"/><Relationship Id="rId7" Type="http://schemas.openxmlformats.org/officeDocument/2006/relationships/tags" Target="../tags/tag410.xml"/><Relationship Id="rId6" Type="http://schemas.openxmlformats.org/officeDocument/2006/relationships/tags" Target="../tags/tag409.xml"/><Relationship Id="rId5" Type="http://schemas.openxmlformats.org/officeDocument/2006/relationships/tags" Target="../tags/tag408.xml"/><Relationship Id="rId4" Type="http://schemas.openxmlformats.org/officeDocument/2006/relationships/tags" Target="../tags/tag407.xml"/><Relationship Id="rId3" Type="http://schemas.openxmlformats.org/officeDocument/2006/relationships/tags" Target="../tags/tag406.xml"/><Relationship Id="rId2" Type="http://schemas.openxmlformats.org/officeDocument/2006/relationships/tags" Target="../tags/tag405.xml"/><Relationship Id="rId19" Type="http://schemas.openxmlformats.org/officeDocument/2006/relationships/notesSlide" Target="../notesSlides/notesSlide1.xml"/><Relationship Id="rId18" Type="http://schemas.openxmlformats.org/officeDocument/2006/relationships/slideLayout" Target="../slideLayouts/slideLayout18.xml"/><Relationship Id="rId17" Type="http://schemas.openxmlformats.org/officeDocument/2006/relationships/tags" Target="../tags/tag416.xml"/><Relationship Id="rId16" Type="http://schemas.openxmlformats.org/officeDocument/2006/relationships/tags" Target="../tags/tag415.xml"/><Relationship Id="rId15" Type="http://schemas.openxmlformats.org/officeDocument/2006/relationships/image" Target="../media/image2.png"/><Relationship Id="rId14" Type="http://schemas.openxmlformats.org/officeDocument/2006/relationships/tags" Target="../tags/tag414.xml"/><Relationship Id="rId13" Type="http://schemas.openxmlformats.org/officeDocument/2006/relationships/image" Target="../media/image12.png"/><Relationship Id="rId12" Type="http://schemas.openxmlformats.org/officeDocument/2006/relationships/tags" Target="../tags/tag413.xml"/><Relationship Id="rId11" Type="http://schemas.openxmlformats.org/officeDocument/2006/relationships/image" Target="../media/image11.jpeg"/><Relationship Id="rId10" Type="http://schemas.openxmlformats.org/officeDocument/2006/relationships/tags" Target="../tags/tag412.xml"/><Relationship Id="rId1" Type="http://schemas.openxmlformats.org/officeDocument/2006/relationships/tags" Target="../tags/tag404.xml"/></Relationships>
</file>

<file path=ppt/slides/_rels/slide15.xml.rels><?xml version="1.0" encoding="UTF-8" standalone="yes"?>
<Relationships xmlns="http://schemas.openxmlformats.org/package/2006/relationships"><Relationship Id="rId9" Type="http://schemas.openxmlformats.org/officeDocument/2006/relationships/tags" Target="../tags/tag422.xml"/><Relationship Id="rId8" Type="http://schemas.openxmlformats.org/officeDocument/2006/relationships/image" Target="../media/image13.jpeg"/><Relationship Id="rId7" Type="http://schemas.openxmlformats.org/officeDocument/2006/relationships/tags" Target="../tags/tag421.xml"/><Relationship Id="rId6" Type="http://schemas.openxmlformats.org/officeDocument/2006/relationships/image" Target="../media/image11.jpeg"/><Relationship Id="rId5" Type="http://schemas.openxmlformats.org/officeDocument/2006/relationships/tags" Target="../tags/tag420.xml"/><Relationship Id="rId4" Type="http://schemas.openxmlformats.org/officeDocument/2006/relationships/tags" Target="../tags/tag419.xml"/><Relationship Id="rId3" Type="http://schemas.openxmlformats.org/officeDocument/2006/relationships/tags" Target="../tags/tag418.xml"/><Relationship Id="rId2" Type="http://schemas.openxmlformats.org/officeDocument/2006/relationships/image" Target="../media/image2.png"/><Relationship Id="rId17" Type="http://schemas.openxmlformats.org/officeDocument/2006/relationships/notesSlide" Target="../notesSlides/notesSlide2.xml"/><Relationship Id="rId16" Type="http://schemas.openxmlformats.org/officeDocument/2006/relationships/slideLayout" Target="../slideLayouts/slideLayout29.xml"/><Relationship Id="rId15" Type="http://schemas.openxmlformats.org/officeDocument/2006/relationships/tags" Target="../tags/tag425.xml"/><Relationship Id="rId14" Type="http://schemas.openxmlformats.org/officeDocument/2006/relationships/image" Target="../media/image16.jpeg"/><Relationship Id="rId13" Type="http://schemas.openxmlformats.org/officeDocument/2006/relationships/tags" Target="../tags/tag424.xml"/><Relationship Id="rId12" Type="http://schemas.openxmlformats.org/officeDocument/2006/relationships/image" Target="../media/image15.jpeg"/><Relationship Id="rId11" Type="http://schemas.openxmlformats.org/officeDocument/2006/relationships/tags" Target="../tags/tag423.xml"/><Relationship Id="rId10" Type="http://schemas.openxmlformats.org/officeDocument/2006/relationships/image" Target="../media/image14.jpeg"/><Relationship Id="rId1" Type="http://schemas.openxmlformats.org/officeDocument/2006/relationships/tags" Target="../tags/tag417.xml"/></Relationships>
</file>

<file path=ppt/slides/_rels/slide16.xml.rels><?xml version="1.0" encoding="UTF-8" standalone="yes"?>
<Relationships xmlns="http://schemas.openxmlformats.org/package/2006/relationships"><Relationship Id="rId9" Type="http://schemas.openxmlformats.org/officeDocument/2006/relationships/tags" Target="../tags/tag431.xml"/><Relationship Id="rId8" Type="http://schemas.openxmlformats.org/officeDocument/2006/relationships/image" Target="../media/image18.jpeg"/><Relationship Id="rId7" Type="http://schemas.openxmlformats.org/officeDocument/2006/relationships/tags" Target="../tags/tag430.xml"/><Relationship Id="rId6" Type="http://schemas.openxmlformats.org/officeDocument/2006/relationships/image" Target="../media/image17.jpeg"/><Relationship Id="rId5" Type="http://schemas.openxmlformats.org/officeDocument/2006/relationships/tags" Target="../tags/tag429.xml"/><Relationship Id="rId4" Type="http://schemas.openxmlformats.org/officeDocument/2006/relationships/tags" Target="../tags/tag428.xml"/><Relationship Id="rId3" Type="http://schemas.openxmlformats.org/officeDocument/2006/relationships/tags" Target="../tags/tag427.xml"/><Relationship Id="rId2" Type="http://schemas.openxmlformats.org/officeDocument/2006/relationships/image" Target="../media/image2.png"/><Relationship Id="rId13" Type="http://schemas.openxmlformats.org/officeDocument/2006/relationships/notesSlide" Target="../notesSlides/notesSlide3.xml"/><Relationship Id="rId12" Type="http://schemas.openxmlformats.org/officeDocument/2006/relationships/slideLayout" Target="../slideLayouts/slideLayout18.xml"/><Relationship Id="rId11" Type="http://schemas.openxmlformats.org/officeDocument/2006/relationships/tags" Target="../tags/tag432.xml"/><Relationship Id="rId10" Type="http://schemas.openxmlformats.org/officeDocument/2006/relationships/image" Target="../media/image19.jpeg"/><Relationship Id="rId1" Type="http://schemas.openxmlformats.org/officeDocument/2006/relationships/tags" Target="../tags/tag426.xml"/></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436.xml"/><Relationship Id="rId7" Type="http://schemas.openxmlformats.org/officeDocument/2006/relationships/image" Target="../media/image22.jpeg"/><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tags" Target="../tags/tag435.xml"/><Relationship Id="rId3" Type="http://schemas.openxmlformats.org/officeDocument/2006/relationships/tags" Target="../tags/tag434.xml"/><Relationship Id="rId2" Type="http://schemas.openxmlformats.org/officeDocument/2006/relationships/image" Target="../media/image2.png"/><Relationship Id="rId10" Type="http://schemas.openxmlformats.org/officeDocument/2006/relationships/notesSlide" Target="../notesSlides/notesSlide4.xml"/><Relationship Id="rId1" Type="http://schemas.openxmlformats.org/officeDocument/2006/relationships/tags" Target="../tags/tag433.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18.xml"/><Relationship Id="rId6" Type="http://schemas.openxmlformats.org/officeDocument/2006/relationships/tags" Target="../tags/tag439.xml"/><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tags" Target="../tags/tag438.xml"/><Relationship Id="rId2" Type="http://schemas.openxmlformats.org/officeDocument/2006/relationships/image" Target="../media/image2.png"/><Relationship Id="rId1" Type="http://schemas.openxmlformats.org/officeDocument/2006/relationships/tags" Target="../tags/tag437.xml"/></Relationships>
</file>

<file path=ppt/slides/_rels/slide19.xml.rels><?xml version="1.0" encoding="UTF-8" standalone="yes"?>
<Relationships xmlns="http://schemas.openxmlformats.org/package/2006/relationships"><Relationship Id="rId9" Type="http://schemas.openxmlformats.org/officeDocument/2006/relationships/tags" Target="../tags/tag448.xml"/><Relationship Id="rId8" Type="http://schemas.openxmlformats.org/officeDocument/2006/relationships/tags" Target="../tags/tag447.xml"/><Relationship Id="rId7" Type="http://schemas.openxmlformats.org/officeDocument/2006/relationships/tags" Target="../tags/tag446.xml"/><Relationship Id="rId6" Type="http://schemas.openxmlformats.org/officeDocument/2006/relationships/tags" Target="../tags/tag445.xml"/><Relationship Id="rId5" Type="http://schemas.openxmlformats.org/officeDocument/2006/relationships/tags" Target="../tags/tag444.xml"/><Relationship Id="rId4" Type="http://schemas.openxmlformats.org/officeDocument/2006/relationships/tags" Target="../tags/tag443.xml"/><Relationship Id="rId36" Type="http://schemas.openxmlformats.org/officeDocument/2006/relationships/slideLayout" Target="../slideLayouts/slideLayout16.xml"/><Relationship Id="rId35" Type="http://schemas.openxmlformats.org/officeDocument/2006/relationships/tags" Target="../tags/tag467.xml"/><Relationship Id="rId34" Type="http://schemas.openxmlformats.org/officeDocument/2006/relationships/tags" Target="../tags/tag466.xml"/><Relationship Id="rId33" Type="http://schemas.openxmlformats.org/officeDocument/2006/relationships/image" Target="../media/image2.png"/><Relationship Id="rId32" Type="http://schemas.openxmlformats.org/officeDocument/2006/relationships/tags" Target="../tags/tag465.xml"/><Relationship Id="rId31" Type="http://schemas.openxmlformats.org/officeDocument/2006/relationships/tags" Target="../tags/tag464.xml"/><Relationship Id="rId30" Type="http://schemas.openxmlformats.org/officeDocument/2006/relationships/tags" Target="../tags/tag463.xml"/><Relationship Id="rId3" Type="http://schemas.openxmlformats.org/officeDocument/2006/relationships/tags" Target="../tags/tag442.xml"/><Relationship Id="rId29" Type="http://schemas.openxmlformats.org/officeDocument/2006/relationships/tags" Target="../tags/tag462.xml"/><Relationship Id="rId28" Type="http://schemas.openxmlformats.org/officeDocument/2006/relationships/image" Target="../media/image30.jpeg"/><Relationship Id="rId27" Type="http://schemas.openxmlformats.org/officeDocument/2006/relationships/tags" Target="../tags/tag461.xml"/><Relationship Id="rId26" Type="http://schemas.openxmlformats.org/officeDocument/2006/relationships/image" Target="../media/image29.jpeg"/><Relationship Id="rId25" Type="http://schemas.openxmlformats.org/officeDocument/2006/relationships/tags" Target="../tags/tag460.xml"/><Relationship Id="rId24" Type="http://schemas.openxmlformats.org/officeDocument/2006/relationships/image" Target="../media/image28.jpeg"/><Relationship Id="rId23" Type="http://schemas.openxmlformats.org/officeDocument/2006/relationships/tags" Target="../tags/tag459.xml"/><Relationship Id="rId22" Type="http://schemas.openxmlformats.org/officeDocument/2006/relationships/image" Target="../media/image27.jpeg"/><Relationship Id="rId21" Type="http://schemas.openxmlformats.org/officeDocument/2006/relationships/tags" Target="../tags/tag458.xml"/><Relationship Id="rId20" Type="http://schemas.openxmlformats.org/officeDocument/2006/relationships/image" Target="../media/image26.jpeg"/><Relationship Id="rId2" Type="http://schemas.openxmlformats.org/officeDocument/2006/relationships/tags" Target="../tags/tag441.xml"/><Relationship Id="rId19" Type="http://schemas.openxmlformats.org/officeDocument/2006/relationships/tags" Target="../tags/tag457.xml"/><Relationship Id="rId18" Type="http://schemas.openxmlformats.org/officeDocument/2006/relationships/image" Target="../media/image25.jpeg"/><Relationship Id="rId17" Type="http://schemas.openxmlformats.org/officeDocument/2006/relationships/tags" Target="../tags/tag456.xml"/><Relationship Id="rId16" Type="http://schemas.openxmlformats.org/officeDocument/2006/relationships/tags" Target="../tags/tag455.xml"/><Relationship Id="rId15" Type="http://schemas.openxmlformats.org/officeDocument/2006/relationships/tags" Target="../tags/tag454.xml"/><Relationship Id="rId14" Type="http://schemas.openxmlformats.org/officeDocument/2006/relationships/tags" Target="../tags/tag453.xml"/><Relationship Id="rId13" Type="http://schemas.openxmlformats.org/officeDocument/2006/relationships/tags" Target="../tags/tag452.xml"/><Relationship Id="rId12" Type="http://schemas.openxmlformats.org/officeDocument/2006/relationships/tags" Target="../tags/tag451.xml"/><Relationship Id="rId11" Type="http://schemas.openxmlformats.org/officeDocument/2006/relationships/tags" Target="../tags/tag450.xml"/><Relationship Id="rId10" Type="http://schemas.openxmlformats.org/officeDocument/2006/relationships/tags" Target="../tags/tag449.xml"/><Relationship Id="rId1" Type="http://schemas.openxmlformats.org/officeDocument/2006/relationships/tags" Target="../tags/tag440.xml"/></Relationships>
</file>

<file path=ppt/slides/_rels/slide2.xml.rels><?xml version="1.0" encoding="UTF-8" standalone="yes"?>
<Relationships xmlns="http://schemas.openxmlformats.org/package/2006/relationships"><Relationship Id="rId9" Type="http://schemas.openxmlformats.org/officeDocument/2006/relationships/tags" Target="../tags/tag314.xml"/><Relationship Id="rId8" Type="http://schemas.openxmlformats.org/officeDocument/2006/relationships/tags" Target="../tags/tag313.xml"/><Relationship Id="rId7" Type="http://schemas.openxmlformats.org/officeDocument/2006/relationships/tags" Target="../tags/tag312.xml"/><Relationship Id="rId6" Type="http://schemas.openxmlformats.org/officeDocument/2006/relationships/tags" Target="../tags/tag311.xml"/><Relationship Id="rId5" Type="http://schemas.openxmlformats.org/officeDocument/2006/relationships/tags" Target="../tags/tag310.xml"/><Relationship Id="rId4" Type="http://schemas.openxmlformats.org/officeDocument/2006/relationships/tags" Target="../tags/tag309.xml"/><Relationship Id="rId3" Type="http://schemas.openxmlformats.org/officeDocument/2006/relationships/tags" Target="../tags/tag308.xml"/><Relationship Id="rId2" Type="http://schemas.openxmlformats.org/officeDocument/2006/relationships/tags" Target="../tags/tag307.xml"/><Relationship Id="rId19" Type="http://schemas.openxmlformats.org/officeDocument/2006/relationships/slideLayout" Target="../slideLayouts/slideLayout14.xml"/><Relationship Id="rId18" Type="http://schemas.openxmlformats.org/officeDocument/2006/relationships/tags" Target="../tags/tag322.xml"/><Relationship Id="rId17" Type="http://schemas.openxmlformats.org/officeDocument/2006/relationships/tags" Target="../tags/tag321.xml"/><Relationship Id="rId16" Type="http://schemas.openxmlformats.org/officeDocument/2006/relationships/image" Target="../media/image2.png"/><Relationship Id="rId15" Type="http://schemas.openxmlformats.org/officeDocument/2006/relationships/tags" Target="../tags/tag320.xml"/><Relationship Id="rId14" Type="http://schemas.openxmlformats.org/officeDocument/2006/relationships/tags" Target="../tags/tag319.xml"/><Relationship Id="rId13" Type="http://schemas.openxmlformats.org/officeDocument/2006/relationships/tags" Target="../tags/tag318.xml"/><Relationship Id="rId12" Type="http://schemas.openxmlformats.org/officeDocument/2006/relationships/tags" Target="../tags/tag317.xml"/><Relationship Id="rId11" Type="http://schemas.openxmlformats.org/officeDocument/2006/relationships/tags" Target="../tags/tag316.xml"/><Relationship Id="rId10" Type="http://schemas.openxmlformats.org/officeDocument/2006/relationships/tags" Target="../tags/tag315.xml"/><Relationship Id="rId1" Type="http://schemas.openxmlformats.org/officeDocument/2006/relationships/tags" Target="../tags/tag306.xml"/></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15.xml"/><Relationship Id="rId6" Type="http://schemas.openxmlformats.org/officeDocument/2006/relationships/tags" Target="../tags/tag472.xml"/><Relationship Id="rId5" Type="http://schemas.openxmlformats.org/officeDocument/2006/relationships/tags" Target="../tags/tag471.xml"/><Relationship Id="rId4" Type="http://schemas.openxmlformats.org/officeDocument/2006/relationships/image" Target="../media/image2.png"/><Relationship Id="rId3" Type="http://schemas.openxmlformats.org/officeDocument/2006/relationships/tags" Target="../tags/tag470.xml"/><Relationship Id="rId2" Type="http://schemas.openxmlformats.org/officeDocument/2006/relationships/tags" Target="../tags/tag469.xml"/><Relationship Id="rId1" Type="http://schemas.openxmlformats.org/officeDocument/2006/relationships/tags" Target="../tags/tag468.xml"/></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16.xml"/><Relationship Id="rId8" Type="http://schemas.openxmlformats.org/officeDocument/2006/relationships/tags" Target="../tags/tag478.xml"/><Relationship Id="rId7" Type="http://schemas.openxmlformats.org/officeDocument/2006/relationships/tags" Target="../tags/tag477.xml"/><Relationship Id="rId6" Type="http://schemas.openxmlformats.org/officeDocument/2006/relationships/image" Target="../media/image2.png"/><Relationship Id="rId5" Type="http://schemas.openxmlformats.org/officeDocument/2006/relationships/tags" Target="../tags/tag476.xml"/><Relationship Id="rId4" Type="http://schemas.openxmlformats.org/officeDocument/2006/relationships/image" Target="../media/image31.png"/><Relationship Id="rId3" Type="http://schemas.openxmlformats.org/officeDocument/2006/relationships/tags" Target="../tags/tag475.xml"/><Relationship Id="rId2" Type="http://schemas.openxmlformats.org/officeDocument/2006/relationships/tags" Target="../tags/tag474.xml"/><Relationship Id="rId1" Type="http://schemas.openxmlformats.org/officeDocument/2006/relationships/tags" Target="../tags/tag473.xml"/></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26.xml"/><Relationship Id="rId6" Type="http://schemas.openxmlformats.org/officeDocument/2006/relationships/tags" Target="../tags/tag483.xml"/><Relationship Id="rId5" Type="http://schemas.openxmlformats.org/officeDocument/2006/relationships/tags" Target="../tags/tag482.xml"/><Relationship Id="rId4" Type="http://schemas.openxmlformats.org/officeDocument/2006/relationships/image" Target="../media/image2.png"/><Relationship Id="rId3" Type="http://schemas.openxmlformats.org/officeDocument/2006/relationships/tags" Target="../tags/tag481.xml"/><Relationship Id="rId2" Type="http://schemas.openxmlformats.org/officeDocument/2006/relationships/tags" Target="../tags/tag480.xml"/><Relationship Id="rId1" Type="http://schemas.openxmlformats.org/officeDocument/2006/relationships/tags" Target="../tags/tag479.xml"/></Relationships>
</file>

<file path=ppt/slides/_rels/slide23.xml.rels><?xml version="1.0" encoding="UTF-8" standalone="yes"?>
<Relationships xmlns="http://schemas.openxmlformats.org/package/2006/relationships"><Relationship Id="rId9" Type="http://schemas.openxmlformats.org/officeDocument/2006/relationships/tags" Target="../tags/tag491.xml"/><Relationship Id="rId8" Type="http://schemas.openxmlformats.org/officeDocument/2006/relationships/tags" Target="../tags/tag490.xml"/><Relationship Id="rId7" Type="http://schemas.openxmlformats.org/officeDocument/2006/relationships/tags" Target="../tags/tag489.xml"/><Relationship Id="rId6" Type="http://schemas.openxmlformats.org/officeDocument/2006/relationships/tags" Target="../tags/tag488.xml"/><Relationship Id="rId5" Type="http://schemas.openxmlformats.org/officeDocument/2006/relationships/tags" Target="../tags/tag487.xml"/><Relationship Id="rId4" Type="http://schemas.openxmlformats.org/officeDocument/2006/relationships/image" Target="../media/image2.png"/><Relationship Id="rId3" Type="http://schemas.openxmlformats.org/officeDocument/2006/relationships/tags" Target="../tags/tag486.xml"/><Relationship Id="rId2" Type="http://schemas.openxmlformats.org/officeDocument/2006/relationships/tags" Target="../tags/tag485.xml"/><Relationship Id="rId19" Type="http://schemas.openxmlformats.org/officeDocument/2006/relationships/slideLayout" Target="../slideLayouts/slideLayout16.xml"/><Relationship Id="rId18" Type="http://schemas.openxmlformats.org/officeDocument/2006/relationships/tags" Target="../tags/tag497.xml"/><Relationship Id="rId17" Type="http://schemas.openxmlformats.org/officeDocument/2006/relationships/tags" Target="../tags/tag496.xml"/><Relationship Id="rId16" Type="http://schemas.openxmlformats.org/officeDocument/2006/relationships/image" Target="../media/image34.png"/><Relationship Id="rId15" Type="http://schemas.openxmlformats.org/officeDocument/2006/relationships/tags" Target="../tags/tag495.xml"/><Relationship Id="rId14" Type="http://schemas.openxmlformats.org/officeDocument/2006/relationships/tags" Target="../tags/tag494.xml"/><Relationship Id="rId13" Type="http://schemas.openxmlformats.org/officeDocument/2006/relationships/image" Target="../media/image33.png"/><Relationship Id="rId12" Type="http://schemas.openxmlformats.org/officeDocument/2006/relationships/tags" Target="../tags/tag493.xml"/><Relationship Id="rId11" Type="http://schemas.openxmlformats.org/officeDocument/2006/relationships/image" Target="../media/image32.png"/><Relationship Id="rId10" Type="http://schemas.openxmlformats.org/officeDocument/2006/relationships/tags" Target="../tags/tag492.xml"/><Relationship Id="rId1" Type="http://schemas.openxmlformats.org/officeDocument/2006/relationships/tags" Target="../tags/tag484.xml"/></Relationships>
</file>

<file path=ppt/slides/_rels/slide24.xml.rels><?xml version="1.0" encoding="UTF-8" standalone="yes"?>
<Relationships xmlns="http://schemas.openxmlformats.org/package/2006/relationships"><Relationship Id="rId9" Type="http://schemas.openxmlformats.org/officeDocument/2006/relationships/tags" Target="../tags/tag503.xml"/><Relationship Id="rId8" Type="http://schemas.openxmlformats.org/officeDocument/2006/relationships/image" Target="../media/image36.jpeg"/><Relationship Id="rId7" Type="http://schemas.openxmlformats.org/officeDocument/2006/relationships/tags" Target="../tags/tag502.xml"/><Relationship Id="rId6" Type="http://schemas.openxmlformats.org/officeDocument/2006/relationships/image" Target="../media/image35.png"/><Relationship Id="rId5" Type="http://schemas.openxmlformats.org/officeDocument/2006/relationships/tags" Target="../tags/tag501.xml"/><Relationship Id="rId4" Type="http://schemas.openxmlformats.org/officeDocument/2006/relationships/tags" Target="../tags/tag500.xml"/><Relationship Id="rId3" Type="http://schemas.openxmlformats.org/officeDocument/2006/relationships/image" Target="../media/image2.png"/><Relationship Id="rId2" Type="http://schemas.openxmlformats.org/officeDocument/2006/relationships/tags" Target="../tags/tag499.xml"/><Relationship Id="rId10" Type="http://schemas.openxmlformats.org/officeDocument/2006/relationships/slideLayout" Target="../slideLayouts/slideLayout16.xml"/><Relationship Id="rId1" Type="http://schemas.openxmlformats.org/officeDocument/2006/relationships/tags" Target="../tags/tag498.xml"/></Relationships>
</file>

<file path=ppt/slides/_rels/slide25.xml.rels><?xml version="1.0" encoding="UTF-8" standalone="yes"?>
<Relationships xmlns="http://schemas.openxmlformats.org/package/2006/relationships"><Relationship Id="rId9" Type="http://schemas.openxmlformats.org/officeDocument/2006/relationships/tags" Target="../tags/tag509.xml"/><Relationship Id="rId8" Type="http://schemas.openxmlformats.org/officeDocument/2006/relationships/tags" Target="../tags/tag508.xml"/><Relationship Id="rId7" Type="http://schemas.openxmlformats.org/officeDocument/2006/relationships/image" Target="../media/image2.png"/><Relationship Id="rId6" Type="http://schemas.openxmlformats.org/officeDocument/2006/relationships/tags" Target="../tags/tag507.xml"/><Relationship Id="rId5" Type="http://schemas.openxmlformats.org/officeDocument/2006/relationships/image" Target="../media/image38.jpeg"/><Relationship Id="rId4" Type="http://schemas.openxmlformats.org/officeDocument/2006/relationships/tags" Target="../tags/tag506.xml"/><Relationship Id="rId3" Type="http://schemas.openxmlformats.org/officeDocument/2006/relationships/image" Target="../media/image37.png"/><Relationship Id="rId2" Type="http://schemas.openxmlformats.org/officeDocument/2006/relationships/tags" Target="../tags/tag505.xml"/><Relationship Id="rId18" Type="http://schemas.openxmlformats.org/officeDocument/2006/relationships/slideLayout" Target="../slideLayouts/slideLayout27.xml"/><Relationship Id="rId17" Type="http://schemas.openxmlformats.org/officeDocument/2006/relationships/tags" Target="../tags/tag513.xml"/><Relationship Id="rId16" Type="http://schemas.openxmlformats.org/officeDocument/2006/relationships/image" Target="../media/image42.jpeg"/><Relationship Id="rId15" Type="http://schemas.openxmlformats.org/officeDocument/2006/relationships/tags" Target="../tags/tag512.xml"/><Relationship Id="rId14" Type="http://schemas.openxmlformats.org/officeDocument/2006/relationships/image" Target="../media/image41.jpeg"/><Relationship Id="rId13" Type="http://schemas.openxmlformats.org/officeDocument/2006/relationships/tags" Target="../tags/tag511.xml"/><Relationship Id="rId12" Type="http://schemas.openxmlformats.org/officeDocument/2006/relationships/image" Target="../media/image40.jpeg"/><Relationship Id="rId11" Type="http://schemas.openxmlformats.org/officeDocument/2006/relationships/tags" Target="../tags/tag510.xml"/><Relationship Id="rId10" Type="http://schemas.openxmlformats.org/officeDocument/2006/relationships/image" Target="../media/image39.jpeg"/><Relationship Id="rId1" Type="http://schemas.openxmlformats.org/officeDocument/2006/relationships/tags" Target="../tags/tag504.xml"/></Relationships>
</file>

<file path=ppt/slides/_rels/slide26.xml.rels><?xml version="1.0" encoding="UTF-8" standalone="yes"?>
<Relationships xmlns="http://schemas.openxmlformats.org/package/2006/relationships"><Relationship Id="rId9" Type="http://schemas.openxmlformats.org/officeDocument/2006/relationships/slideLayout" Target="../slideLayouts/slideLayout16.xml"/><Relationship Id="rId8" Type="http://schemas.openxmlformats.org/officeDocument/2006/relationships/tags" Target="../tags/tag519.xml"/><Relationship Id="rId7" Type="http://schemas.openxmlformats.org/officeDocument/2006/relationships/tags" Target="../tags/tag518.xml"/><Relationship Id="rId6" Type="http://schemas.openxmlformats.org/officeDocument/2006/relationships/image" Target="../media/image2.png"/><Relationship Id="rId5" Type="http://schemas.openxmlformats.org/officeDocument/2006/relationships/tags" Target="../tags/tag517.xml"/><Relationship Id="rId4" Type="http://schemas.openxmlformats.org/officeDocument/2006/relationships/image" Target="../media/image43.jpeg"/><Relationship Id="rId3" Type="http://schemas.openxmlformats.org/officeDocument/2006/relationships/tags" Target="../tags/tag516.xml"/><Relationship Id="rId2" Type="http://schemas.openxmlformats.org/officeDocument/2006/relationships/tags" Target="../tags/tag515.xml"/><Relationship Id="rId1" Type="http://schemas.openxmlformats.org/officeDocument/2006/relationships/tags" Target="../tags/tag514.xml"/></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22.xml"/><Relationship Id="rId7" Type="http://schemas.openxmlformats.org/officeDocument/2006/relationships/tags" Target="../tags/tag525.xml"/><Relationship Id="rId6" Type="http://schemas.openxmlformats.org/officeDocument/2006/relationships/tags" Target="../tags/tag524.xml"/><Relationship Id="rId5" Type="http://schemas.openxmlformats.org/officeDocument/2006/relationships/image" Target="../media/image2.png"/><Relationship Id="rId4" Type="http://schemas.openxmlformats.org/officeDocument/2006/relationships/tags" Target="../tags/tag523.xml"/><Relationship Id="rId3" Type="http://schemas.openxmlformats.org/officeDocument/2006/relationships/tags" Target="../tags/tag522.xml"/><Relationship Id="rId2" Type="http://schemas.openxmlformats.org/officeDocument/2006/relationships/tags" Target="../tags/tag521.xml"/><Relationship Id="rId1" Type="http://schemas.openxmlformats.org/officeDocument/2006/relationships/tags" Target="../tags/tag520.xml"/></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15.xml"/><Relationship Id="rId6" Type="http://schemas.openxmlformats.org/officeDocument/2006/relationships/tags" Target="../tags/tag327.xml"/><Relationship Id="rId5" Type="http://schemas.openxmlformats.org/officeDocument/2006/relationships/tags" Target="../tags/tag326.xml"/><Relationship Id="rId4" Type="http://schemas.openxmlformats.org/officeDocument/2006/relationships/image" Target="../media/image2.png"/><Relationship Id="rId3" Type="http://schemas.openxmlformats.org/officeDocument/2006/relationships/tags" Target="../tags/tag325.xml"/><Relationship Id="rId2" Type="http://schemas.openxmlformats.org/officeDocument/2006/relationships/tags" Target="../tags/tag324.xml"/><Relationship Id="rId1" Type="http://schemas.openxmlformats.org/officeDocument/2006/relationships/tags" Target="../tags/tag323.xml"/></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tags" Target="../tags/tag333.xml"/><Relationship Id="rId7" Type="http://schemas.openxmlformats.org/officeDocument/2006/relationships/tags" Target="../tags/tag332.xml"/><Relationship Id="rId6" Type="http://schemas.openxmlformats.org/officeDocument/2006/relationships/image" Target="../media/image2.png"/><Relationship Id="rId5" Type="http://schemas.openxmlformats.org/officeDocument/2006/relationships/tags" Target="../tags/tag331.xml"/><Relationship Id="rId4" Type="http://schemas.openxmlformats.org/officeDocument/2006/relationships/tags" Target="../tags/tag330.xml"/><Relationship Id="rId3" Type="http://schemas.openxmlformats.org/officeDocument/2006/relationships/tags" Target="../tags/tag329.xml"/><Relationship Id="rId2" Type="http://schemas.openxmlformats.org/officeDocument/2006/relationships/image" Target="../media/image1.jpeg"/><Relationship Id="rId1" Type="http://schemas.openxmlformats.org/officeDocument/2006/relationships/tags" Target="../tags/tag328.xml"/></Relationships>
</file>

<file path=ppt/slides/_rels/slide5.xml.rels><?xml version="1.0" encoding="UTF-8" standalone="yes"?>
<Relationships xmlns="http://schemas.openxmlformats.org/package/2006/relationships"><Relationship Id="rId9" Type="http://schemas.openxmlformats.org/officeDocument/2006/relationships/tags" Target="../tags/tag340.xml"/><Relationship Id="rId8" Type="http://schemas.openxmlformats.org/officeDocument/2006/relationships/tags" Target="../tags/tag339.xml"/><Relationship Id="rId7" Type="http://schemas.openxmlformats.org/officeDocument/2006/relationships/image" Target="../media/image4.jpeg"/><Relationship Id="rId6" Type="http://schemas.openxmlformats.org/officeDocument/2006/relationships/tags" Target="../tags/tag338.xml"/><Relationship Id="rId5" Type="http://schemas.openxmlformats.org/officeDocument/2006/relationships/tags" Target="../tags/tag337.xml"/><Relationship Id="rId4" Type="http://schemas.openxmlformats.org/officeDocument/2006/relationships/tags" Target="../tags/tag336.xml"/><Relationship Id="rId3" Type="http://schemas.openxmlformats.org/officeDocument/2006/relationships/image" Target="../media/image3.png"/><Relationship Id="rId2" Type="http://schemas.openxmlformats.org/officeDocument/2006/relationships/tags" Target="../tags/tag335.xml"/><Relationship Id="rId13" Type="http://schemas.openxmlformats.org/officeDocument/2006/relationships/slideLayout" Target="../slideLayouts/slideLayout13.xml"/><Relationship Id="rId12" Type="http://schemas.openxmlformats.org/officeDocument/2006/relationships/tags" Target="../tags/tag342.xml"/><Relationship Id="rId11" Type="http://schemas.openxmlformats.org/officeDocument/2006/relationships/tags" Target="../tags/tag341.xml"/><Relationship Id="rId10" Type="http://schemas.openxmlformats.org/officeDocument/2006/relationships/image" Target="../media/image2.png"/><Relationship Id="rId1" Type="http://schemas.openxmlformats.org/officeDocument/2006/relationships/tags" Target="../tags/tag334.xml"/></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15.xml"/><Relationship Id="rId6" Type="http://schemas.openxmlformats.org/officeDocument/2006/relationships/tags" Target="../tags/tag347.xml"/><Relationship Id="rId5" Type="http://schemas.openxmlformats.org/officeDocument/2006/relationships/tags" Target="../tags/tag346.xml"/><Relationship Id="rId4" Type="http://schemas.openxmlformats.org/officeDocument/2006/relationships/image" Target="../media/image2.png"/><Relationship Id="rId3" Type="http://schemas.openxmlformats.org/officeDocument/2006/relationships/tags" Target="../tags/tag345.xml"/><Relationship Id="rId2" Type="http://schemas.openxmlformats.org/officeDocument/2006/relationships/tags" Target="../tags/tag344.xml"/><Relationship Id="rId1" Type="http://schemas.openxmlformats.org/officeDocument/2006/relationships/tags" Target="../tags/tag343.xml"/></Relationships>
</file>

<file path=ppt/slides/_rels/slide7.xml.rels><?xml version="1.0" encoding="UTF-8" standalone="yes"?>
<Relationships xmlns="http://schemas.openxmlformats.org/package/2006/relationships"><Relationship Id="rId9" Type="http://schemas.openxmlformats.org/officeDocument/2006/relationships/image" Target="../media/image6.jpeg"/><Relationship Id="rId8" Type="http://schemas.openxmlformats.org/officeDocument/2006/relationships/tags" Target="../tags/tag353.xml"/><Relationship Id="rId7" Type="http://schemas.openxmlformats.org/officeDocument/2006/relationships/tags" Target="../tags/tag352.xml"/><Relationship Id="rId6" Type="http://schemas.openxmlformats.org/officeDocument/2006/relationships/tags" Target="../tags/tag351.xml"/><Relationship Id="rId5" Type="http://schemas.openxmlformats.org/officeDocument/2006/relationships/image" Target="../media/image5.jpeg"/><Relationship Id="rId4" Type="http://schemas.openxmlformats.org/officeDocument/2006/relationships/tags" Target="../tags/tag350.xml"/><Relationship Id="rId3" Type="http://schemas.openxmlformats.org/officeDocument/2006/relationships/image" Target="../media/image2.png"/><Relationship Id="rId21" Type="http://schemas.openxmlformats.org/officeDocument/2006/relationships/slideLayout" Target="../slideLayouts/slideLayout24.xml"/><Relationship Id="rId20" Type="http://schemas.openxmlformats.org/officeDocument/2006/relationships/tags" Target="../tags/tag362.xml"/><Relationship Id="rId2" Type="http://schemas.openxmlformats.org/officeDocument/2006/relationships/tags" Target="../tags/tag349.xml"/><Relationship Id="rId19" Type="http://schemas.openxmlformats.org/officeDocument/2006/relationships/tags" Target="../tags/tag361.xml"/><Relationship Id="rId18" Type="http://schemas.openxmlformats.org/officeDocument/2006/relationships/tags" Target="../tags/tag360.xml"/><Relationship Id="rId17" Type="http://schemas.openxmlformats.org/officeDocument/2006/relationships/tags" Target="../tags/tag359.xml"/><Relationship Id="rId16" Type="http://schemas.openxmlformats.org/officeDocument/2006/relationships/tags" Target="../tags/tag358.xml"/><Relationship Id="rId15" Type="http://schemas.openxmlformats.org/officeDocument/2006/relationships/image" Target="../media/image8.jpeg"/><Relationship Id="rId14" Type="http://schemas.openxmlformats.org/officeDocument/2006/relationships/tags" Target="../tags/tag357.xml"/><Relationship Id="rId13" Type="http://schemas.openxmlformats.org/officeDocument/2006/relationships/tags" Target="../tags/tag356.xml"/><Relationship Id="rId12" Type="http://schemas.openxmlformats.org/officeDocument/2006/relationships/image" Target="../media/image7.jpeg"/><Relationship Id="rId11" Type="http://schemas.openxmlformats.org/officeDocument/2006/relationships/tags" Target="../tags/tag355.xml"/><Relationship Id="rId10" Type="http://schemas.openxmlformats.org/officeDocument/2006/relationships/tags" Target="../tags/tag354.xml"/><Relationship Id="rId1" Type="http://schemas.openxmlformats.org/officeDocument/2006/relationships/tags" Target="../tags/tag348.xml"/></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15.xml"/><Relationship Id="rId6" Type="http://schemas.openxmlformats.org/officeDocument/2006/relationships/tags" Target="../tags/tag367.xml"/><Relationship Id="rId5" Type="http://schemas.openxmlformats.org/officeDocument/2006/relationships/tags" Target="../tags/tag366.xml"/><Relationship Id="rId4" Type="http://schemas.openxmlformats.org/officeDocument/2006/relationships/image" Target="../media/image2.png"/><Relationship Id="rId3" Type="http://schemas.openxmlformats.org/officeDocument/2006/relationships/tags" Target="../tags/tag365.xml"/><Relationship Id="rId2" Type="http://schemas.openxmlformats.org/officeDocument/2006/relationships/tags" Target="../tags/tag364.xml"/><Relationship Id="rId1" Type="http://schemas.openxmlformats.org/officeDocument/2006/relationships/tags" Target="../tags/tag363.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13.xml"/><Relationship Id="rId7" Type="http://schemas.openxmlformats.org/officeDocument/2006/relationships/tags" Target="../tags/tag373.xml"/><Relationship Id="rId6" Type="http://schemas.openxmlformats.org/officeDocument/2006/relationships/tags" Target="../tags/tag372.xml"/><Relationship Id="rId5" Type="http://schemas.openxmlformats.org/officeDocument/2006/relationships/image" Target="../media/image2.png"/><Relationship Id="rId4" Type="http://schemas.openxmlformats.org/officeDocument/2006/relationships/tags" Target="../tags/tag371.xml"/><Relationship Id="rId3" Type="http://schemas.openxmlformats.org/officeDocument/2006/relationships/tags" Target="../tags/tag370.xml"/><Relationship Id="rId2" Type="http://schemas.openxmlformats.org/officeDocument/2006/relationships/tags" Target="../tags/tag369.xml"/><Relationship Id="rId1" Type="http://schemas.openxmlformats.org/officeDocument/2006/relationships/tags" Target="../tags/tag3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object 2"/>
          <p:cNvGrpSpPr/>
          <p:nvPr/>
        </p:nvGrpSpPr>
        <p:grpSpPr>
          <a:xfrm>
            <a:off x="0" y="1986915"/>
            <a:ext cx="12192000" cy="3278505"/>
            <a:chOff x="325437" y="4102417"/>
            <a:chExt cx="8471535" cy="716280"/>
          </a:xfrm>
        </p:grpSpPr>
        <p:sp>
          <p:nvSpPr>
            <p:cNvPr id="20" name="object 3"/>
            <p:cNvSpPr/>
            <p:nvPr>
              <p:custDataLst>
                <p:tags r:id="rId1"/>
              </p:custDataLst>
            </p:nvPr>
          </p:nvSpPr>
          <p:spPr>
            <a:xfrm>
              <a:off x="330707" y="4107179"/>
              <a:ext cx="8461375" cy="707390"/>
            </a:xfrm>
            <a:custGeom>
              <a:avLst/>
              <a:gdLst/>
              <a:ahLst/>
              <a:cxnLst/>
              <a:rect l="l" t="t" r="r" b="b"/>
              <a:pathLst>
                <a:path w="8461375" h="707389">
                  <a:moveTo>
                    <a:pt x="8461248" y="707136"/>
                  </a:moveTo>
                  <a:lnTo>
                    <a:pt x="0" y="707136"/>
                  </a:lnTo>
                  <a:lnTo>
                    <a:pt x="0" y="0"/>
                  </a:lnTo>
                  <a:lnTo>
                    <a:pt x="8461248" y="0"/>
                  </a:lnTo>
                  <a:lnTo>
                    <a:pt x="8461248" y="707136"/>
                  </a:lnTo>
                  <a:close/>
                </a:path>
              </a:pathLst>
            </a:custGeom>
            <a:blipFill rotWithShape="1">
              <a:blip r:embed="rId2">
                <a:alphaModFix amt="38000"/>
              </a:blip>
              <a:stretch>
                <a:fillRect/>
              </a:stretch>
            </a:blipFill>
          </p:spPr>
          <p:txBody>
            <a:bodyPr wrap="square" lIns="0" tIns="0" rIns="0" bIns="0" rtlCol="0"/>
            <a:p>
              <a:pPr>
                <a:lnSpc>
                  <a:spcPct val="200000"/>
                </a:lnSpc>
              </a:pPr>
              <a:endParaRPr>
                <a:solidFill>
                  <a:schemeClr val="dk1"/>
                </a:solidFill>
              </a:endParaRPr>
            </a:p>
          </p:txBody>
        </p:sp>
        <p:sp>
          <p:nvSpPr>
            <p:cNvPr id="21" name="object 4"/>
            <p:cNvSpPr/>
            <p:nvPr>
              <p:custDataLst>
                <p:tags r:id="rId3"/>
              </p:custDataLst>
            </p:nvPr>
          </p:nvSpPr>
          <p:spPr>
            <a:xfrm>
              <a:off x="325437" y="4102417"/>
              <a:ext cx="8471535" cy="716280"/>
            </a:xfrm>
            <a:custGeom>
              <a:avLst/>
              <a:gdLst/>
              <a:ahLst/>
              <a:cxnLst/>
              <a:rect l="l" t="t" r="r" b="b"/>
              <a:pathLst>
                <a:path w="8471535" h="716279">
                  <a:moveTo>
                    <a:pt x="8471535" y="4762"/>
                  </a:moveTo>
                  <a:lnTo>
                    <a:pt x="8466772" y="0"/>
                  </a:lnTo>
                  <a:lnTo>
                    <a:pt x="8462010" y="0"/>
                  </a:lnTo>
                  <a:lnTo>
                    <a:pt x="8462010" y="9525"/>
                  </a:lnTo>
                  <a:lnTo>
                    <a:pt x="8462010" y="706755"/>
                  </a:lnTo>
                  <a:lnTo>
                    <a:pt x="9525" y="706755"/>
                  </a:lnTo>
                  <a:lnTo>
                    <a:pt x="9525" y="9525"/>
                  </a:lnTo>
                  <a:lnTo>
                    <a:pt x="8462010" y="9525"/>
                  </a:lnTo>
                  <a:lnTo>
                    <a:pt x="8462010" y="0"/>
                  </a:lnTo>
                  <a:lnTo>
                    <a:pt x="4762" y="0"/>
                  </a:lnTo>
                  <a:lnTo>
                    <a:pt x="0" y="4762"/>
                  </a:lnTo>
                  <a:lnTo>
                    <a:pt x="0" y="711517"/>
                  </a:lnTo>
                  <a:lnTo>
                    <a:pt x="228" y="712990"/>
                  </a:lnTo>
                  <a:lnTo>
                    <a:pt x="914" y="714311"/>
                  </a:lnTo>
                  <a:lnTo>
                    <a:pt x="1968" y="715365"/>
                  </a:lnTo>
                  <a:lnTo>
                    <a:pt x="3289" y="716051"/>
                  </a:lnTo>
                  <a:lnTo>
                    <a:pt x="4762" y="716280"/>
                  </a:lnTo>
                  <a:lnTo>
                    <a:pt x="8466772" y="716280"/>
                  </a:lnTo>
                  <a:lnTo>
                    <a:pt x="8471535" y="711517"/>
                  </a:lnTo>
                  <a:lnTo>
                    <a:pt x="8471535" y="706755"/>
                  </a:lnTo>
                  <a:lnTo>
                    <a:pt x="8471535" y="9525"/>
                  </a:lnTo>
                  <a:lnTo>
                    <a:pt x="8471535" y="4762"/>
                  </a:lnTo>
                  <a:close/>
                </a:path>
              </a:pathLst>
            </a:custGeom>
            <a:solidFill>
              <a:srgbClr val="D0CECE"/>
            </a:solidFill>
          </p:spPr>
          <p:txBody>
            <a:bodyPr wrap="square" lIns="0" tIns="0" rIns="0" bIns="0" rtlCol="0"/>
            <a:p>
              <a:pPr>
                <a:lnSpc>
                  <a:spcPct val="200000"/>
                </a:lnSpc>
              </a:pPr>
              <a:endParaRPr>
                <a:solidFill>
                  <a:schemeClr val="dk1"/>
                </a:solidFill>
              </a:endParaRPr>
            </a:p>
          </p:txBody>
        </p:sp>
      </p:grpSp>
      <p:sp>
        <p:nvSpPr>
          <p:cNvPr id="4" name="标题"/>
          <p:cNvSpPr>
            <a:spLocks noGrp="1"/>
          </p:cNvSpPr>
          <p:nvPr>
            <p:ph type="ctrTitle"/>
            <p:custDataLst>
              <p:tags r:id="rId4"/>
            </p:custDataLst>
          </p:nvPr>
        </p:nvSpPr>
        <p:spPr>
          <a:xfrm>
            <a:off x="838200" y="2429510"/>
            <a:ext cx="10515600" cy="1249045"/>
          </a:xfrm>
        </p:spPr>
        <p:txBody>
          <a:bodyPr wrap="square">
            <a:normAutofit/>
          </a:bodyPr>
          <a:p>
            <a:r>
              <a:rPr lang="zh-CN" altLang="en-US" sz="7200" dirty="0">
                <a:solidFill>
                  <a:srgbClr val="C00000"/>
                </a:solidFill>
                <a:sym typeface="+mn-lt"/>
              </a:rPr>
              <a:t>IP赛事赋能体育场馆</a:t>
            </a:r>
            <a:endParaRPr lang="zh-CN" altLang="en-US" sz="7200" dirty="0">
              <a:solidFill>
                <a:srgbClr val="C00000"/>
              </a:solidFill>
              <a:sym typeface="+mn-lt"/>
            </a:endParaRPr>
          </a:p>
        </p:txBody>
      </p:sp>
      <p:sp>
        <p:nvSpPr>
          <p:cNvPr id="8" name="公司名"/>
          <p:cNvSpPr>
            <a:spLocks noGrp="1"/>
          </p:cNvSpPr>
          <p:nvPr>
            <p:custDataLst>
              <p:tags r:id="rId5"/>
            </p:custDataLst>
          </p:nvPr>
        </p:nvSpPr>
        <p:spPr>
          <a:xfrm>
            <a:off x="7586345" y="4760595"/>
            <a:ext cx="4092575" cy="504190"/>
          </a:xfrm>
          <a:prstGeom prst="rect">
            <a:avLst/>
          </a:prstGeom>
        </p:spPr>
        <p:txBody>
          <a:bodyPr vert="horz" wrap="square" lIns="0" tIns="0" rIns="0" bIns="0" rtlCol="0" anchor="ctr">
            <a:noAutofit/>
          </a:bodyPr>
          <a:lstStyle>
            <a:lvl1pPr marL="0" indent="0" algn="r" defTabSz="914400" rtl="0" eaLnBrk="1" latinLnBrk="0" hangingPunct="1">
              <a:lnSpc>
                <a:spcPct val="100000"/>
              </a:lnSpc>
              <a:spcBef>
                <a:spcPts val="1000"/>
              </a:spcBef>
              <a:buFont typeface="Arial" panose="020B0604020202020204" pitchFamily="34" charset="0"/>
              <a:buNone/>
              <a:defRPr sz="18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b="1"/>
              <a:t>四川和嘉天健体育文化股份有限公司</a:t>
            </a:r>
            <a:endParaRPr lang="zh-CN" altLang="en-US" sz="2000" b="1"/>
          </a:p>
        </p:txBody>
      </p:sp>
      <p:sp>
        <p:nvSpPr>
          <p:cNvPr id="93" name="署名"/>
          <p:cNvSpPr>
            <a:spLocks noGrp="1"/>
          </p:cNvSpPr>
          <p:nvPr>
            <p:custDataLst>
              <p:tags r:id="rId6"/>
            </p:custDataLst>
          </p:nvPr>
        </p:nvSpPr>
        <p:spPr>
          <a:xfrm>
            <a:off x="8799192" y="5754451"/>
            <a:ext cx="2880000" cy="504000"/>
          </a:xfrm>
          <a:prstGeom prst="rect">
            <a:avLst/>
          </a:prstGeom>
        </p:spPr>
        <p:txBody>
          <a:bodyPr vert="horz" wrap="square" lIns="0" tIns="0" rIns="0" bIns="0" rtlCol="0">
            <a:normAutofit/>
          </a:bodyPr>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1000"/>
              </a:spcBef>
              <a:spcAft>
                <a:spcPts val="0"/>
              </a:spcAft>
              <a:buSzPct val="100000"/>
            </a:pPr>
            <a:r>
              <a:rPr lang="zh-CN" altLang="en-US" sz="2000"/>
              <a:t>爱运动 享健康 家幸福</a:t>
            </a:r>
            <a:endParaRPr lang="zh-CN" altLang="en-US" sz="2000"/>
          </a:p>
        </p:txBody>
      </p:sp>
      <p:pic>
        <p:nvPicPr>
          <p:cNvPr id="33" name="object 17"/>
          <p:cNvPicPr/>
          <p:nvPr>
            <p:custDataLst>
              <p:tags r:id="rId7"/>
            </p:custDataLst>
          </p:nvPr>
        </p:nvPicPr>
        <p:blipFill>
          <a:blip r:embed="rId8" cstate="print"/>
          <a:stretch>
            <a:fillRect/>
          </a:stretch>
        </p:blipFill>
        <p:spPr>
          <a:xfrm>
            <a:off x="96011" y="228600"/>
            <a:ext cx="3713989" cy="1118616"/>
          </a:xfrm>
          <a:prstGeom prst="rect">
            <a:avLst/>
          </a:prstGeom>
        </p:spPr>
      </p:pic>
    </p:spTree>
    <p:custDataLst>
      <p:tags r:id="rId9"/>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节编号"/>
          <p:cNvSpPr>
            <a:spLocks noGrp="1"/>
          </p:cNvSpPr>
          <p:nvPr>
            <p:ph type="body" sz="quarter" idx="13"/>
            <p:custDataLst>
              <p:tags r:id="rId1"/>
            </p:custDataLst>
          </p:nvPr>
        </p:nvSpPr>
        <p:spPr/>
        <p:txBody>
          <a:bodyPr>
            <a:normAutofit lnSpcReduction="20000"/>
          </a:bodyPr>
          <a:p>
            <a:r>
              <a:rPr lang="en-US" altLang="zh-CN"/>
              <a:t>PART FOUR</a:t>
            </a:r>
            <a:endParaRPr lang="en-US" altLang="zh-CN"/>
          </a:p>
        </p:txBody>
      </p:sp>
      <p:sp>
        <p:nvSpPr>
          <p:cNvPr id="9" name="标题"/>
          <p:cNvSpPr>
            <a:spLocks noGrp="1"/>
          </p:cNvSpPr>
          <p:nvPr>
            <p:ph type="title"/>
            <p:custDataLst>
              <p:tags r:id="rId2"/>
            </p:custDataLst>
          </p:nvPr>
        </p:nvSpPr>
        <p:spPr>
          <a:xfrm>
            <a:off x="3219450" y="3610610"/>
            <a:ext cx="4743450" cy="889000"/>
          </a:xfrm>
        </p:spPr>
        <p:txBody>
          <a:bodyPr>
            <a:noAutofit/>
          </a:bodyPr>
          <a:p>
            <a:pPr marL="0" indent="0" algn="ctr">
              <a:lnSpc>
                <a:spcPct val="100000"/>
              </a:lnSpc>
              <a:spcBef>
                <a:spcPts val="0"/>
              </a:spcBef>
              <a:spcAft>
                <a:spcPts val="0"/>
              </a:spcAft>
              <a:buSzPct val="100000"/>
            </a:pPr>
            <a:r>
              <a:rPr lang="zh-CN" altLang="en-US" sz="7200" dirty="0"/>
              <a:t>改善办法</a:t>
            </a:r>
            <a:endParaRPr lang="zh-CN" altLang="en-US" sz="7200" dirty="0"/>
          </a:p>
        </p:txBody>
      </p:sp>
      <p:pic>
        <p:nvPicPr>
          <p:cNvPr id="67" name="object 17" descr="7b0a202020202266696c746572223a202230220a7d0a"/>
          <p:cNvPicPr/>
          <p:nvPr>
            <p:custDataLst>
              <p:tags r:id="rId3"/>
            </p:custDataLst>
          </p:nvPr>
        </p:nvPicPr>
        <p:blipFill>
          <a:blip r:embed="rId4"/>
          <a:stretch>
            <a:fillRect/>
          </a:stretch>
        </p:blipFill>
        <p:spPr>
          <a:xfrm>
            <a:off x="9279890" y="-34290"/>
            <a:ext cx="2912110" cy="862330"/>
          </a:xfrm>
          <a:prstGeom prst="rect">
            <a:avLst/>
          </a:prstGeom>
        </p:spPr>
      </p:pic>
      <p:sp>
        <p:nvSpPr>
          <p:cNvPr id="68" name="署名"/>
          <p:cNvSpPr>
            <a:spLocks noGrp="1"/>
          </p:cNvSpPr>
          <p:nvPr>
            <p:custDataLst>
              <p:tags r:id="rId5"/>
            </p:custDataLst>
          </p:nvPr>
        </p:nvSpPr>
        <p:spPr>
          <a:xfrm>
            <a:off x="474977" y="6258641"/>
            <a:ext cx="2880000" cy="504000"/>
          </a:xfrm>
          <a:prstGeom prst="rect">
            <a:avLst/>
          </a:prstGeom>
        </p:spPr>
        <p:txBody>
          <a:bodyPr vert="horz" wrap="square" lIns="0" tIns="0" rIns="0" bIns="0" rtlCol="0">
            <a:normAutofit/>
          </a:bodyPr>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1000"/>
              </a:spcBef>
              <a:spcAft>
                <a:spcPts val="0"/>
              </a:spcAft>
              <a:buSzPct val="100000"/>
            </a:pPr>
            <a:r>
              <a:rPr lang="zh-CN" altLang="en-US" sz="2000"/>
              <a:t>爱运动 享健康 家幸福</a:t>
            </a:r>
            <a:endParaRPr lang="zh-CN" altLang="en-US" sz="2000"/>
          </a:p>
        </p:txBody>
      </p:sp>
    </p:spTree>
    <p:custDataLst>
      <p:tags r:id="rId6"/>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0" name="textbox 210"/>
          <p:cNvSpPr/>
          <p:nvPr>
            <p:custDataLst>
              <p:tags r:id="rId1"/>
            </p:custDataLst>
          </p:nvPr>
        </p:nvSpPr>
        <p:spPr>
          <a:xfrm>
            <a:off x="965835" y="452755"/>
            <a:ext cx="4554220" cy="548005"/>
          </a:xfrm>
          <a:prstGeom prst="rect">
            <a:avLst/>
          </a:prstGeom>
        </p:spPr>
        <p:txBody>
          <a:bodyPr vert="horz" wrap="square" lIns="0" tIns="0" rIns="0" bIns="0"/>
          <a:p>
            <a:pPr algn="l" rtl="0" eaLnBrk="0">
              <a:lnSpc>
                <a:spcPct val="91000"/>
              </a:lnSpc>
            </a:pPr>
            <a:r>
              <a:rPr lang="zh-CN" altLang="en-US" sz="3800" b="1" spc="-60" dirty="0">
                <a:solidFill>
                  <a:schemeClr val="accent1"/>
                </a:solidFill>
                <a:effectLst>
                  <a:outerShdw blurRad="38100" dist="25400" dir="5400000" algn="ctr" rotWithShape="0">
                    <a:srgbClr val="6E747A">
                      <a:alpha val="43000"/>
                    </a:srgbClr>
                  </a:outerShdw>
                </a:effectLst>
                <a:latin typeface="+mj-lt"/>
                <a:ea typeface="+mj-ea"/>
                <a:cs typeface="微软雅黑" panose="020B0503020204020204" charset="-122"/>
              </a:rPr>
              <a:t>改善办法</a:t>
            </a:r>
            <a:endParaRPr lang="zh-CN" altLang="en-US" sz="3800" b="1" spc="-60" dirty="0">
              <a:solidFill>
                <a:schemeClr val="accent1"/>
              </a:solidFill>
              <a:effectLst>
                <a:outerShdw blurRad="38100" dist="25400" dir="5400000" algn="ctr" rotWithShape="0">
                  <a:srgbClr val="6E747A">
                    <a:alpha val="43000"/>
                  </a:srgbClr>
                </a:outerShdw>
              </a:effectLst>
              <a:latin typeface="+mj-lt"/>
              <a:ea typeface="+mj-ea"/>
              <a:cs typeface="微软雅黑" panose="020B0503020204020204" charset="-122"/>
            </a:endParaRPr>
          </a:p>
        </p:txBody>
      </p:sp>
      <p:sp>
        <p:nvSpPr>
          <p:cNvPr id="2" name="文本框 1"/>
          <p:cNvSpPr txBox="1"/>
          <p:nvPr>
            <p:custDataLst>
              <p:tags r:id="rId2"/>
            </p:custDataLst>
          </p:nvPr>
        </p:nvSpPr>
        <p:spPr>
          <a:xfrm>
            <a:off x="695960" y="1301749"/>
            <a:ext cx="10800000" cy="4873625"/>
          </a:xfrm>
          <a:prstGeom prst="rect">
            <a:avLst/>
          </a:prstGeom>
          <a:noFill/>
        </p:spPr>
        <p:txBody>
          <a:bodyPr wrap="square" rtlCol="0">
            <a:normAutofit lnSpcReduction="10000"/>
          </a:bodyPr>
          <a:p>
            <a:pPr algn="l">
              <a:lnSpc>
                <a:spcPct val="140000"/>
              </a:lnSpc>
            </a:pPr>
            <a:r>
              <a:rPr lang="en-US" altLang="zh-CN" sz="2400" b="1"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a:t>
            </a:r>
            <a:r>
              <a:rPr lang="zh-CN" altLang="en-US" sz="2400" b="1"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如何利用赛事有效赋能场馆</a:t>
            </a:r>
            <a:endParaRPr lang="zh-CN" altLang="en-US" sz="2400" b="1"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endParaRPr>
          </a:p>
          <a:p>
            <a:pPr algn="l">
              <a:lnSpc>
                <a:spcPct val="200000"/>
              </a:lnSpc>
            </a:pPr>
            <a:r>
              <a:rPr lang="en-US" altLang="zh-CN" sz="20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        2024</a:t>
            </a:r>
            <a:r>
              <a:rPr lang="zh-CN" altLang="en-US" sz="20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年四川共举办国际级赛事</a:t>
            </a:r>
            <a:r>
              <a:rPr lang="en-US" altLang="zh-CN" sz="20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28</a:t>
            </a:r>
            <a:r>
              <a:rPr lang="zh-CN" altLang="en-US" sz="20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场、全国及以上级别赛事</a:t>
            </a:r>
            <a:r>
              <a:rPr lang="en-US" altLang="zh-CN" sz="20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86</a:t>
            </a:r>
            <a:r>
              <a:rPr lang="zh-CN" altLang="en-US" sz="20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场，全年赛事活动超</a:t>
            </a:r>
            <a:r>
              <a:rPr lang="en-US" altLang="zh-CN" sz="20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8000</a:t>
            </a:r>
            <a:r>
              <a:rPr lang="zh-CN" altLang="en-US" sz="20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场，带动全民健身超</a:t>
            </a:r>
            <a:r>
              <a:rPr lang="en-US" altLang="zh-CN" sz="20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4000</a:t>
            </a:r>
            <a:r>
              <a:rPr lang="zh-CN" altLang="en-US" sz="20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万人次参与，体育消费总规模达</a:t>
            </a:r>
            <a:r>
              <a:rPr lang="en-US" altLang="zh-CN" sz="20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1950</a:t>
            </a:r>
            <a:r>
              <a:rPr lang="zh-CN" altLang="en-US" sz="20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亿元，同比增长</a:t>
            </a:r>
            <a:r>
              <a:rPr lang="en-US" altLang="zh-CN" sz="20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8%</a:t>
            </a:r>
            <a:r>
              <a:rPr lang="zh-CN" altLang="en-US" sz="20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。全年举办县级以上全民健身赛事活动</a:t>
            </a:r>
            <a:r>
              <a:rPr lang="en-US" altLang="zh-CN" sz="20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1.1</a:t>
            </a:r>
            <a:r>
              <a:rPr lang="zh-CN" altLang="en-US" sz="20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万余场次，吸引超</a:t>
            </a:r>
            <a:r>
              <a:rPr lang="en-US" altLang="zh-CN" sz="20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4000</a:t>
            </a:r>
            <a:r>
              <a:rPr lang="zh-CN" altLang="en-US" sz="20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万人次参与。重点活动包括</a:t>
            </a:r>
            <a:r>
              <a:rPr lang="en-US" altLang="zh-CN" sz="20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a:t>
            </a:r>
            <a:r>
              <a:rPr lang="zh-CN" altLang="en-US" sz="20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百城千乡万村</a:t>
            </a:r>
            <a:r>
              <a:rPr lang="en-US" altLang="zh-CN" sz="20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a:t>
            </a:r>
            <a:r>
              <a:rPr lang="zh-CN" altLang="en-US" sz="20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社区</a:t>
            </a:r>
            <a:r>
              <a:rPr lang="en-US" altLang="zh-CN" sz="20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a:t>
            </a:r>
            <a:r>
              <a:rPr lang="zh-CN" altLang="en-US" sz="20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系列赛、绿道健身运动会等，覆盖城乡基层。</a:t>
            </a:r>
            <a:endParaRPr lang="zh-CN" altLang="en-US" sz="20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endParaRPr>
          </a:p>
          <a:p>
            <a:pPr algn="l">
              <a:lnSpc>
                <a:spcPct val="200000"/>
              </a:lnSpc>
            </a:pPr>
            <a:r>
              <a:rPr lang="en-US" altLang="zh-CN" sz="20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        </a:t>
            </a:r>
            <a:r>
              <a:rPr lang="zh-CN" altLang="en-US" sz="20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四川体育赛事赋能是指通过举办各类体育赛事，推动四川地区的经济、文化、旅游和社会发展。近年来，四川在体育赛事方面取得了显著进展，通过赛事赋能，提升了城市形象、促进了产业升级，并带动了全民健身热潮。</a:t>
            </a:r>
            <a:endParaRPr lang="zh-CN" altLang="en-US" sz="20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endParaRPr>
          </a:p>
        </p:txBody>
      </p:sp>
      <p:pic>
        <p:nvPicPr>
          <p:cNvPr id="67" name="object 17" descr="7b0a202020202266696c746572223a202230220a7d0a"/>
          <p:cNvPicPr/>
          <p:nvPr>
            <p:custDataLst>
              <p:tags r:id="rId3"/>
            </p:custDataLst>
          </p:nvPr>
        </p:nvPicPr>
        <p:blipFill>
          <a:blip r:embed="rId4"/>
          <a:stretch>
            <a:fillRect/>
          </a:stretch>
        </p:blipFill>
        <p:spPr>
          <a:xfrm>
            <a:off x="9279890" y="-34290"/>
            <a:ext cx="2912110" cy="862330"/>
          </a:xfrm>
          <a:prstGeom prst="rect">
            <a:avLst/>
          </a:prstGeom>
        </p:spPr>
      </p:pic>
      <p:sp>
        <p:nvSpPr>
          <p:cNvPr id="68" name="署名"/>
          <p:cNvSpPr>
            <a:spLocks noGrp="1"/>
          </p:cNvSpPr>
          <p:nvPr>
            <p:ph type="body" sz="quarter" idx="17"/>
            <p:custDataLst>
              <p:tags r:id="rId5"/>
            </p:custDataLst>
          </p:nvPr>
        </p:nvSpPr>
        <p:spPr>
          <a:xfrm>
            <a:off x="474977" y="6258641"/>
            <a:ext cx="2880000" cy="504000"/>
          </a:xfrm>
        </p:spPr>
        <p:txBody>
          <a:bodyPr/>
          <a:p>
            <a:pPr marL="0" indent="0" algn="r">
              <a:lnSpc>
                <a:spcPct val="100000"/>
              </a:lnSpc>
              <a:spcBef>
                <a:spcPts val="1000"/>
              </a:spcBef>
              <a:spcAft>
                <a:spcPts val="0"/>
              </a:spcAft>
              <a:buSzPct val="100000"/>
            </a:pPr>
            <a:r>
              <a:rPr lang="zh-CN" altLang="en-US" sz="2000"/>
              <a:t>爱运动 享健康 家幸福</a:t>
            </a:r>
            <a:endParaRPr lang="zh-CN" altLang="en-US" sz="2000"/>
          </a:p>
        </p:txBody>
      </p:sp>
    </p:spTree>
    <p:custDataLst>
      <p:tags r:id="rId6"/>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0" name="textbox 210"/>
          <p:cNvSpPr/>
          <p:nvPr>
            <p:custDataLst>
              <p:tags r:id="rId1"/>
            </p:custDataLst>
          </p:nvPr>
        </p:nvSpPr>
        <p:spPr>
          <a:xfrm>
            <a:off x="965835" y="452755"/>
            <a:ext cx="4554220" cy="548005"/>
          </a:xfrm>
          <a:prstGeom prst="rect">
            <a:avLst/>
          </a:prstGeom>
        </p:spPr>
        <p:txBody>
          <a:bodyPr vert="horz" wrap="square" lIns="0" tIns="0" rIns="0" bIns="0"/>
          <a:p>
            <a:pPr algn="l" rtl="0" eaLnBrk="0">
              <a:lnSpc>
                <a:spcPct val="91000"/>
              </a:lnSpc>
            </a:pPr>
            <a:r>
              <a:rPr lang="zh-CN" altLang="en-US" sz="3800" b="1" spc="-60" dirty="0">
                <a:solidFill>
                  <a:schemeClr val="accent1"/>
                </a:solidFill>
                <a:effectLst>
                  <a:outerShdw blurRad="38100" dist="25400" dir="5400000" algn="ctr" rotWithShape="0">
                    <a:srgbClr val="6E747A">
                      <a:alpha val="43000"/>
                    </a:srgbClr>
                  </a:outerShdw>
                </a:effectLst>
                <a:latin typeface="+mj-lt"/>
                <a:ea typeface="+mj-ea"/>
                <a:cs typeface="微软雅黑" panose="020B0503020204020204" charset="-122"/>
              </a:rPr>
              <a:t>体育赛事赋能</a:t>
            </a:r>
            <a:endParaRPr lang="zh-CN" altLang="en-US" sz="3800" b="1" spc="-60" dirty="0">
              <a:solidFill>
                <a:schemeClr val="accent1"/>
              </a:solidFill>
              <a:effectLst>
                <a:outerShdw blurRad="38100" dist="25400" dir="5400000" algn="ctr" rotWithShape="0">
                  <a:srgbClr val="6E747A">
                    <a:alpha val="43000"/>
                  </a:srgbClr>
                </a:outerShdw>
              </a:effectLst>
              <a:latin typeface="+mj-lt"/>
              <a:ea typeface="+mj-ea"/>
              <a:cs typeface="微软雅黑" panose="020B0503020204020204" charset="-122"/>
            </a:endParaRPr>
          </a:p>
        </p:txBody>
      </p:sp>
      <p:sp>
        <p:nvSpPr>
          <p:cNvPr id="16" name="圆角矩形 8"/>
          <p:cNvSpPr/>
          <p:nvPr>
            <p:custDataLst>
              <p:tags r:id="rId2"/>
            </p:custDataLst>
          </p:nvPr>
        </p:nvSpPr>
        <p:spPr>
          <a:xfrm>
            <a:off x="4715510" y="2574925"/>
            <a:ext cx="2753360" cy="2644140"/>
          </a:xfrm>
          <a:prstGeom prst="roundRect">
            <a:avLst>
              <a:gd name="adj" fmla="val 50000"/>
            </a:avLst>
          </a:prstGeom>
          <a:solidFill>
            <a:schemeClr val="accent1"/>
          </a:solidFill>
          <a:ln>
            <a:noFill/>
          </a:ln>
          <a:effectLst>
            <a:outerShdw blurRad="127000" dist="635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600">
              <a:solidFill>
                <a:schemeClr val="lt1"/>
              </a:solidFill>
              <a:sym typeface="+mn-ea"/>
            </a:endParaRPr>
          </a:p>
        </p:txBody>
      </p:sp>
      <p:sp>
        <p:nvSpPr>
          <p:cNvPr id="22" name="弧形 21"/>
          <p:cNvSpPr/>
          <p:nvPr>
            <p:custDataLst>
              <p:tags r:id="rId3"/>
            </p:custDataLst>
          </p:nvPr>
        </p:nvSpPr>
        <p:spPr>
          <a:xfrm>
            <a:off x="4361180" y="2453640"/>
            <a:ext cx="3475990" cy="3289935"/>
          </a:xfrm>
          <a:prstGeom prst="arc">
            <a:avLst>
              <a:gd name="adj1" fmla="val 16200000"/>
              <a:gd name="adj2" fmla="val 73219"/>
            </a:avLst>
          </a:prstGeom>
          <a:ln w="47625" cap="rnd">
            <a:gradFill>
              <a:gsLst>
                <a:gs pos="0">
                  <a:schemeClr val="accent1">
                    <a:alpha val="50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solidFill>
                <a:schemeClr val="tx1"/>
              </a:solidFill>
            </a:endParaRPr>
          </a:p>
        </p:txBody>
      </p:sp>
      <p:sp>
        <p:nvSpPr>
          <p:cNvPr id="23" name="弧形 22"/>
          <p:cNvSpPr/>
          <p:nvPr>
            <p:custDataLst>
              <p:tags r:id="rId4"/>
            </p:custDataLst>
          </p:nvPr>
        </p:nvSpPr>
        <p:spPr>
          <a:xfrm flipH="1" flipV="1">
            <a:off x="4504055" y="2708910"/>
            <a:ext cx="2825750" cy="2740025"/>
          </a:xfrm>
          <a:prstGeom prst="arc">
            <a:avLst>
              <a:gd name="adj1" fmla="val 16200000"/>
              <a:gd name="adj2" fmla="val 73219"/>
            </a:avLst>
          </a:prstGeom>
          <a:ln w="47625" cap="rnd">
            <a:gradFill>
              <a:gsLst>
                <a:gs pos="0">
                  <a:schemeClr val="accent1">
                    <a:alpha val="50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solidFill>
                <a:schemeClr val="tx1"/>
              </a:solidFill>
            </a:endParaRPr>
          </a:p>
        </p:txBody>
      </p:sp>
      <p:sp>
        <p:nvSpPr>
          <p:cNvPr id="25" name="圆角矩形 33"/>
          <p:cNvSpPr/>
          <p:nvPr>
            <p:custDataLst>
              <p:tags r:id="rId5"/>
            </p:custDataLst>
          </p:nvPr>
        </p:nvSpPr>
        <p:spPr>
          <a:xfrm>
            <a:off x="4022090" y="1989455"/>
            <a:ext cx="4197350" cy="3754755"/>
          </a:xfrm>
          <a:prstGeom prst="roundRect">
            <a:avLst>
              <a:gd name="adj" fmla="val 50000"/>
            </a:avLst>
          </a:prstGeom>
          <a:noFill/>
          <a:ln w="28575">
            <a:gradFill>
              <a:gsLst>
                <a:gs pos="84000">
                  <a:schemeClr val="accent1">
                    <a:lumMod val="20000"/>
                    <a:lumOff val="80000"/>
                    <a:alpha val="0"/>
                  </a:schemeClr>
                </a:gs>
                <a:gs pos="16000">
                  <a:schemeClr val="accent1">
                    <a:lumMod val="20000"/>
                    <a:lumOff val="80000"/>
                    <a:alpha val="0"/>
                  </a:schemeClr>
                </a:gs>
                <a:gs pos="100000">
                  <a:schemeClr val="accent1">
                    <a:lumMod val="60000"/>
                    <a:lumOff val="40000"/>
                    <a:alpha val="50000"/>
                  </a:schemeClr>
                </a:gs>
                <a:gs pos="0">
                  <a:schemeClr val="accent1">
                    <a:lumMod val="60000"/>
                    <a:lumOff val="40000"/>
                    <a:alpha val="50000"/>
                  </a:schemeClr>
                </a:gs>
              </a:gsLst>
              <a:lin ang="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600">
              <a:solidFill>
                <a:schemeClr val="lt1"/>
              </a:solidFill>
              <a:sym typeface="+mn-ea"/>
            </a:endParaRPr>
          </a:p>
        </p:txBody>
      </p:sp>
      <p:sp>
        <p:nvSpPr>
          <p:cNvPr id="26" name="圆角矩形 1"/>
          <p:cNvSpPr/>
          <p:nvPr>
            <p:custDataLst>
              <p:tags r:id="rId6"/>
            </p:custDataLst>
          </p:nvPr>
        </p:nvSpPr>
        <p:spPr>
          <a:xfrm>
            <a:off x="4742180" y="2575560"/>
            <a:ext cx="2745740" cy="2644140"/>
          </a:xfrm>
          <a:prstGeom prst="roundRect">
            <a:avLst>
              <a:gd name="adj" fmla="val 50000"/>
            </a:avLst>
          </a:prstGeom>
          <a:blipFill rotWithShape="1">
            <a:blip r:embed="rId7"/>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600">
              <a:solidFill>
                <a:schemeClr val="lt1"/>
              </a:solidFill>
              <a:sym typeface="+mn-ea"/>
            </a:endParaRPr>
          </a:p>
        </p:txBody>
      </p:sp>
      <p:sp>
        <p:nvSpPr>
          <p:cNvPr id="28" name="矩形: 圆角 3"/>
          <p:cNvSpPr/>
          <p:nvPr>
            <p:custDataLst>
              <p:tags r:id="rId8"/>
            </p:custDataLst>
          </p:nvPr>
        </p:nvSpPr>
        <p:spPr>
          <a:xfrm>
            <a:off x="1271905" y="2143125"/>
            <a:ext cx="3542665" cy="431800"/>
          </a:xfrm>
          <a:prstGeom prst="roundRect">
            <a:avLst>
              <a:gd name="adj" fmla="val 50000"/>
            </a:avLst>
          </a:prstGeom>
          <a:gradFill>
            <a:gsLst>
              <a:gs pos="0">
                <a:schemeClr val="bg1">
                  <a:alpha val="0"/>
                </a:schemeClr>
              </a:gs>
              <a:gs pos="100000">
                <a:schemeClr val="accent1">
                  <a:alpha val="4000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180000" tIns="0" bIns="0" numCol="1" spcCol="0" rtlCol="0" fromWordArt="0" anchor="ctr" anchorCtr="0" forceAA="0" compatLnSpc="1">
            <a:noAutofit/>
          </a:bodyPr>
          <a:lstStyle/>
          <a:p>
            <a:pPr algn="ctr">
              <a:spcBef>
                <a:spcPct val="0"/>
              </a:spcBef>
              <a:spcAft>
                <a:spcPct val="0"/>
              </a:spcAft>
            </a:pPr>
            <a:r>
              <a:rPr lang="zh-CN" altLang="en-US" sz="2800" b="1" dirty="0">
                <a:solidFill>
                  <a:schemeClr val="tx1">
                    <a:lumMod val="85000"/>
                    <a:lumOff val="15000"/>
                  </a:schemeClr>
                </a:solidFill>
                <a:latin typeface="+mn-ea"/>
                <a:cs typeface="+mn-ea"/>
                <a:sym typeface="+mn-ea"/>
              </a:rPr>
              <a:t>经济赋能</a:t>
            </a:r>
            <a:endParaRPr lang="zh-CN" altLang="en-US" sz="2800" b="1" dirty="0">
              <a:solidFill>
                <a:schemeClr val="tx1">
                  <a:lumMod val="85000"/>
                  <a:lumOff val="15000"/>
                </a:schemeClr>
              </a:solidFill>
              <a:latin typeface="+mn-ea"/>
              <a:cs typeface="+mn-ea"/>
              <a:sym typeface="+mn-ea"/>
            </a:endParaRPr>
          </a:p>
        </p:txBody>
      </p:sp>
      <p:sp>
        <p:nvSpPr>
          <p:cNvPr id="30" name="矩形: 圆角 13"/>
          <p:cNvSpPr/>
          <p:nvPr>
            <p:custDataLst>
              <p:tags r:id="rId9"/>
            </p:custDataLst>
          </p:nvPr>
        </p:nvSpPr>
        <p:spPr>
          <a:xfrm flipH="1">
            <a:off x="7329805" y="2143126"/>
            <a:ext cx="3024000" cy="432000"/>
          </a:xfrm>
          <a:prstGeom prst="roundRect">
            <a:avLst>
              <a:gd name="adj" fmla="val 50000"/>
            </a:avLst>
          </a:prstGeom>
          <a:gradFill>
            <a:gsLst>
              <a:gs pos="0">
                <a:schemeClr val="bg1">
                  <a:alpha val="0"/>
                </a:schemeClr>
              </a:gs>
              <a:gs pos="100000">
                <a:schemeClr val="accent2">
                  <a:alpha val="4000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0000" tIns="0" rIns="180000" bIns="0" numCol="1" spcCol="0" rtlCol="0" fromWordArt="0" anchor="ctr" anchorCtr="0" forceAA="0" compatLnSpc="1">
            <a:noAutofit/>
          </a:bodyPr>
          <a:lstStyle/>
          <a:p>
            <a:pPr algn="ctr">
              <a:spcBef>
                <a:spcPct val="0"/>
              </a:spcBef>
              <a:spcAft>
                <a:spcPct val="0"/>
              </a:spcAft>
            </a:pPr>
            <a:r>
              <a:rPr lang="zh-CN" altLang="en-US" sz="2800" b="1" dirty="0">
                <a:solidFill>
                  <a:schemeClr val="tx1">
                    <a:lumMod val="85000"/>
                    <a:lumOff val="15000"/>
                  </a:schemeClr>
                </a:solidFill>
                <a:latin typeface="+mn-ea"/>
                <a:cs typeface="+mn-ea"/>
                <a:sym typeface="+mn-ea"/>
              </a:rPr>
              <a:t>旅游赋能</a:t>
            </a:r>
            <a:endParaRPr lang="zh-CN" altLang="en-US" sz="2800" b="1" dirty="0">
              <a:solidFill>
                <a:schemeClr val="tx1">
                  <a:lumMod val="85000"/>
                  <a:lumOff val="15000"/>
                </a:schemeClr>
              </a:solidFill>
              <a:latin typeface="+mn-ea"/>
              <a:cs typeface="+mn-ea"/>
              <a:sym typeface="+mn-ea"/>
            </a:endParaRPr>
          </a:p>
        </p:txBody>
      </p:sp>
      <p:sp>
        <p:nvSpPr>
          <p:cNvPr id="32" name="矩形: 圆角 17"/>
          <p:cNvSpPr/>
          <p:nvPr>
            <p:custDataLst>
              <p:tags r:id="rId10"/>
            </p:custDataLst>
          </p:nvPr>
        </p:nvSpPr>
        <p:spPr>
          <a:xfrm>
            <a:off x="1271905" y="5016501"/>
            <a:ext cx="3024000" cy="432000"/>
          </a:xfrm>
          <a:prstGeom prst="roundRect">
            <a:avLst>
              <a:gd name="adj" fmla="val 50000"/>
            </a:avLst>
          </a:prstGeom>
          <a:gradFill>
            <a:gsLst>
              <a:gs pos="0">
                <a:schemeClr val="bg1">
                  <a:alpha val="0"/>
                </a:schemeClr>
              </a:gs>
              <a:gs pos="100000">
                <a:schemeClr val="accent1">
                  <a:alpha val="4000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180000" tIns="0" bIns="0" numCol="1" spcCol="0" rtlCol="0" fromWordArt="0" anchor="ctr" anchorCtr="0" forceAA="0" compatLnSpc="1">
            <a:noAutofit/>
          </a:bodyPr>
          <a:lstStyle/>
          <a:p>
            <a:pPr algn="ctr">
              <a:spcBef>
                <a:spcPct val="0"/>
              </a:spcBef>
              <a:spcAft>
                <a:spcPct val="0"/>
              </a:spcAft>
            </a:pPr>
            <a:r>
              <a:rPr lang="zh-CN" altLang="en-US" sz="2800" b="1">
                <a:solidFill>
                  <a:schemeClr val="tx1">
                    <a:lumMod val="85000"/>
                    <a:lumOff val="15000"/>
                  </a:schemeClr>
                </a:solidFill>
                <a:latin typeface="+mn-ea"/>
                <a:cs typeface="+mn-ea"/>
                <a:sym typeface="+mn-ea"/>
              </a:rPr>
              <a:t>文化赋能</a:t>
            </a:r>
            <a:endParaRPr lang="zh-CN" altLang="en-US" sz="2800" b="1">
              <a:solidFill>
                <a:schemeClr val="tx1">
                  <a:lumMod val="85000"/>
                  <a:lumOff val="15000"/>
                </a:schemeClr>
              </a:solidFill>
              <a:latin typeface="+mn-ea"/>
              <a:cs typeface="+mn-ea"/>
              <a:sym typeface="+mn-ea"/>
            </a:endParaRPr>
          </a:p>
        </p:txBody>
      </p:sp>
      <p:sp>
        <p:nvSpPr>
          <p:cNvPr id="34" name="矩形: 圆角 23"/>
          <p:cNvSpPr/>
          <p:nvPr>
            <p:custDataLst>
              <p:tags r:id="rId11"/>
            </p:custDataLst>
          </p:nvPr>
        </p:nvSpPr>
        <p:spPr>
          <a:xfrm flipH="1">
            <a:off x="7329805" y="5016501"/>
            <a:ext cx="3024000" cy="432000"/>
          </a:xfrm>
          <a:prstGeom prst="roundRect">
            <a:avLst>
              <a:gd name="adj" fmla="val 50000"/>
            </a:avLst>
          </a:prstGeom>
          <a:gradFill>
            <a:gsLst>
              <a:gs pos="0">
                <a:schemeClr val="bg1">
                  <a:alpha val="0"/>
                </a:schemeClr>
              </a:gs>
              <a:gs pos="100000">
                <a:schemeClr val="accent2">
                  <a:alpha val="4000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0000" tIns="0" rIns="180000" bIns="0" numCol="1" spcCol="0" rtlCol="0" fromWordArt="0" anchor="ctr" anchorCtr="0" forceAA="0" compatLnSpc="1">
            <a:noAutofit/>
          </a:bodyPr>
          <a:lstStyle/>
          <a:p>
            <a:pPr algn="ctr">
              <a:spcBef>
                <a:spcPct val="0"/>
              </a:spcBef>
              <a:spcAft>
                <a:spcPct val="0"/>
              </a:spcAft>
            </a:pPr>
            <a:r>
              <a:rPr lang="zh-CN" altLang="en-US" sz="2800" b="1" dirty="0">
                <a:solidFill>
                  <a:schemeClr val="tx1">
                    <a:lumMod val="85000"/>
                    <a:lumOff val="15000"/>
                  </a:schemeClr>
                </a:solidFill>
                <a:latin typeface="+mn-ea"/>
                <a:cs typeface="+mn-ea"/>
                <a:sym typeface="+mn-ea"/>
              </a:rPr>
              <a:t>未来发展方向</a:t>
            </a:r>
            <a:endParaRPr lang="zh-CN" altLang="en-US" sz="2800" b="1" dirty="0">
              <a:solidFill>
                <a:schemeClr val="tx1">
                  <a:lumMod val="85000"/>
                  <a:lumOff val="15000"/>
                </a:schemeClr>
              </a:solidFill>
              <a:latin typeface="+mn-ea"/>
              <a:cs typeface="+mn-ea"/>
              <a:sym typeface="+mn-ea"/>
            </a:endParaRPr>
          </a:p>
        </p:txBody>
      </p:sp>
      <p:sp>
        <p:nvSpPr>
          <p:cNvPr id="36" name="矩形: 圆角 25"/>
          <p:cNvSpPr/>
          <p:nvPr>
            <p:custDataLst>
              <p:tags r:id="rId12"/>
            </p:custDataLst>
          </p:nvPr>
        </p:nvSpPr>
        <p:spPr>
          <a:xfrm>
            <a:off x="758190" y="3717290"/>
            <a:ext cx="3398520" cy="431800"/>
          </a:xfrm>
          <a:prstGeom prst="roundRect">
            <a:avLst>
              <a:gd name="adj" fmla="val 50000"/>
            </a:avLst>
          </a:prstGeom>
          <a:gradFill>
            <a:gsLst>
              <a:gs pos="0">
                <a:schemeClr val="bg1">
                  <a:alpha val="0"/>
                </a:schemeClr>
              </a:gs>
              <a:gs pos="100000">
                <a:schemeClr val="accent1">
                  <a:alpha val="4000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180000" tIns="0" bIns="0" numCol="1" spcCol="0" rtlCol="0" fromWordArt="0" anchor="ctr" anchorCtr="0" forceAA="0" compatLnSpc="1">
            <a:noAutofit/>
          </a:bodyPr>
          <a:lstStyle/>
          <a:p>
            <a:pPr algn="ctr">
              <a:spcBef>
                <a:spcPct val="0"/>
              </a:spcBef>
              <a:spcAft>
                <a:spcPct val="0"/>
              </a:spcAft>
            </a:pPr>
            <a:r>
              <a:rPr lang="zh-CN" altLang="en-US" sz="2800" b="1">
                <a:solidFill>
                  <a:schemeClr val="tx1">
                    <a:lumMod val="85000"/>
                    <a:lumOff val="15000"/>
                  </a:schemeClr>
                </a:solidFill>
                <a:latin typeface="+mn-ea"/>
                <a:cs typeface="+mn-ea"/>
                <a:sym typeface="+mn-ea"/>
              </a:rPr>
              <a:t>城市形象提升</a:t>
            </a:r>
            <a:endParaRPr lang="zh-CN" altLang="en-US" sz="2800" b="1">
              <a:solidFill>
                <a:schemeClr val="tx1">
                  <a:lumMod val="85000"/>
                  <a:lumOff val="15000"/>
                </a:schemeClr>
              </a:solidFill>
              <a:latin typeface="+mn-ea"/>
              <a:cs typeface="+mn-ea"/>
              <a:sym typeface="+mn-ea"/>
            </a:endParaRPr>
          </a:p>
        </p:txBody>
      </p:sp>
      <p:sp>
        <p:nvSpPr>
          <p:cNvPr id="38" name="矩形: 圆角 27"/>
          <p:cNvSpPr/>
          <p:nvPr>
            <p:custDataLst>
              <p:tags r:id="rId13"/>
            </p:custDataLst>
          </p:nvPr>
        </p:nvSpPr>
        <p:spPr>
          <a:xfrm flipH="1">
            <a:off x="7896225" y="3436621"/>
            <a:ext cx="3024000" cy="432000"/>
          </a:xfrm>
          <a:prstGeom prst="roundRect">
            <a:avLst>
              <a:gd name="adj" fmla="val 50000"/>
            </a:avLst>
          </a:prstGeom>
          <a:gradFill>
            <a:gsLst>
              <a:gs pos="0">
                <a:schemeClr val="bg1">
                  <a:alpha val="0"/>
                </a:schemeClr>
              </a:gs>
              <a:gs pos="100000">
                <a:schemeClr val="accent2">
                  <a:alpha val="4000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0000" tIns="0" rIns="180000" bIns="0" numCol="1" spcCol="0" rtlCol="0" fromWordArt="0" anchor="ctr" anchorCtr="0" forceAA="0" compatLnSpc="1">
            <a:noAutofit/>
          </a:bodyPr>
          <a:lstStyle/>
          <a:p>
            <a:pPr algn="ctr">
              <a:spcBef>
                <a:spcPct val="0"/>
              </a:spcBef>
              <a:spcAft>
                <a:spcPct val="0"/>
              </a:spcAft>
            </a:pPr>
            <a:r>
              <a:rPr lang="zh-CN" altLang="en-US" sz="2800" b="1">
                <a:solidFill>
                  <a:schemeClr val="tx1">
                    <a:lumMod val="85000"/>
                    <a:lumOff val="15000"/>
                  </a:schemeClr>
                </a:solidFill>
                <a:latin typeface="+mn-ea"/>
                <a:cs typeface="+mn-ea"/>
                <a:sym typeface="+mn-ea"/>
              </a:rPr>
              <a:t>社会赋能</a:t>
            </a:r>
            <a:endParaRPr lang="zh-CN" altLang="en-US" sz="2800" b="1">
              <a:solidFill>
                <a:schemeClr val="tx1">
                  <a:lumMod val="85000"/>
                  <a:lumOff val="15000"/>
                </a:schemeClr>
              </a:solidFill>
              <a:latin typeface="+mn-ea"/>
              <a:cs typeface="+mn-ea"/>
              <a:sym typeface="+mn-ea"/>
            </a:endParaRPr>
          </a:p>
        </p:txBody>
      </p:sp>
      <p:pic>
        <p:nvPicPr>
          <p:cNvPr id="67" name="object 17" descr="7b0a202020202266696c746572223a202230220a7d0a"/>
          <p:cNvPicPr/>
          <p:nvPr>
            <p:custDataLst>
              <p:tags r:id="rId14"/>
            </p:custDataLst>
          </p:nvPr>
        </p:nvPicPr>
        <p:blipFill>
          <a:blip r:embed="rId15"/>
          <a:stretch>
            <a:fillRect/>
          </a:stretch>
        </p:blipFill>
        <p:spPr>
          <a:xfrm>
            <a:off x="9279890" y="-34290"/>
            <a:ext cx="2912110" cy="862330"/>
          </a:xfrm>
          <a:prstGeom prst="rect">
            <a:avLst/>
          </a:prstGeom>
        </p:spPr>
      </p:pic>
      <p:sp>
        <p:nvSpPr>
          <p:cNvPr id="68" name="署名"/>
          <p:cNvSpPr>
            <a:spLocks noGrp="1"/>
          </p:cNvSpPr>
          <p:nvPr>
            <p:custDataLst>
              <p:tags r:id="rId16"/>
            </p:custDataLst>
          </p:nvPr>
        </p:nvSpPr>
        <p:spPr>
          <a:xfrm>
            <a:off x="474977" y="6258641"/>
            <a:ext cx="2880000" cy="504000"/>
          </a:xfrm>
          <a:prstGeom prst="rect">
            <a:avLst/>
          </a:prstGeom>
        </p:spPr>
        <p:txBody>
          <a:bodyPr vert="horz" wrap="square" lIns="0" tIns="0" rIns="0" bIns="0" rtlCol="0">
            <a:normAutofit/>
          </a:bodyPr>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1000"/>
              </a:spcBef>
              <a:spcAft>
                <a:spcPts val="0"/>
              </a:spcAft>
              <a:buSzPct val="100000"/>
            </a:pPr>
            <a:r>
              <a:rPr lang="zh-CN" altLang="en-US" sz="2000"/>
              <a:t>爱运动 享健康 家幸福</a:t>
            </a:r>
            <a:endParaRPr lang="zh-CN" altLang="en-US" sz="2000"/>
          </a:p>
        </p:txBody>
      </p:sp>
    </p:spTree>
    <p:custDataLst>
      <p:tags r:id="rId17"/>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节编号"/>
          <p:cNvSpPr>
            <a:spLocks noGrp="1"/>
          </p:cNvSpPr>
          <p:nvPr>
            <p:ph type="body" sz="quarter" idx="13"/>
            <p:custDataLst>
              <p:tags r:id="rId1"/>
            </p:custDataLst>
          </p:nvPr>
        </p:nvSpPr>
        <p:spPr/>
        <p:txBody>
          <a:bodyPr>
            <a:normAutofit lnSpcReduction="20000"/>
          </a:bodyPr>
          <a:p>
            <a:r>
              <a:rPr lang="en-US" altLang="zh-CN"/>
              <a:t>PART FIVE</a:t>
            </a:r>
            <a:endParaRPr lang="en-US" altLang="zh-CN"/>
          </a:p>
        </p:txBody>
      </p:sp>
      <p:sp>
        <p:nvSpPr>
          <p:cNvPr id="9" name="标题"/>
          <p:cNvSpPr>
            <a:spLocks noGrp="1"/>
          </p:cNvSpPr>
          <p:nvPr>
            <p:ph type="title"/>
            <p:custDataLst>
              <p:tags r:id="rId2"/>
            </p:custDataLst>
          </p:nvPr>
        </p:nvSpPr>
        <p:spPr>
          <a:xfrm>
            <a:off x="3219450" y="3429000"/>
            <a:ext cx="5220970" cy="609600"/>
          </a:xfrm>
        </p:spPr>
        <p:txBody>
          <a:bodyPr>
            <a:noAutofit/>
          </a:bodyPr>
          <a:p>
            <a:pPr marL="0" indent="0" algn="l">
              <a:lnSpc>
                <a:spcPct val="100000"/>
              </a:lnSpc>
              <a:spcBef>
                <a:spcPts val="0"/>
              </a:spcBef>
              <a:spcAft>
                <a:spcPts val="0"/>
              </a:spcAft>
              <a:buSzPct val="100000"/>
            </a:pPr>
            <a:r>
              <a:rPr lang="en-US" altLang="zh-CN" sz="6600" dirty="0"/>
              <a:t>“双羽天下”</a:t>
            </a:r>
            <a:br>
              <a:rPr lang="en-US" altLang="zh-CN" sz="6600" dirty="0"/>
            </a:br>
            <a:r>
              <a:rPr lang="en-US" altLang="zh-CN" sz="6600" dirty="0"/>
              <a:t>赋能</a:t>
            </a:r>
            <a:r>
              <a:rPr lang="zh-CN" altLang="en-US" sz="6600" dirty="0"/>
              <a:t>体育</a:t>
            </a:r>
            <a:r>
              <a:rPr lang="en-US" altLang="zh-CN" sz="6600" dirty="0"/>
              <a:t>场馆</a:t>
            </a:r>
            <a:endParaRPr lang="en-US" altLang="zh-CN" sz="6600" dirty="0"/>
          </a:p>
        </p:txBody>
      </p:sp>
      <p:pic>
        <p:nvPicPr>
          <p:cNvPr id="67" name="object 17" descr="7b0a202020202266696c746572223a202230220a7d0a"/>
          <p:cNvPicPr/>
          <p:nvPr>
            <p:custDataLst>
              <p:tags r:id="rId3"/>
            </p:custDataLst>
          </p:nvPr>
        </p:nvPicPr>
        <p:blipFill>
          <a:blip r:embed="rId4"/>
          <a:stretch>
            <a:fillRect/>
          </a:stretch>
        </p:blipFill>
        <p:spPr>
          <a:xfrm>
            <a:off x="9279890" y="-34290"/>
            <a:ext cx="2912110" cy="862330"/>
          </a:xfrm>
          <a:prstGeom prst="rect">
            <a:avLst/>
          </a:prstGeom>
        </p:spPr>
      </p:pic>
      <p:sp>
        <p:nvSpPr>
          <p:cNvPr id="68" name="署名"/>
          <p:cNvSpPr>
            <a:spLocks noGrp="1"/>
          </p:cNvSpPr>
          <p:nvPr>
            <p:custDataLst>
              <p:tags r:id="rId5"/>
            </p:custDataLst>
          </p:nvPr>
        </p:nvSpPr>
        <p:spPr>
          <a:xfrm>
            <a:off x="474977" y="6258641"/>
            <a:ext cx="2880000" cy="504000"/>
          </a:xfrm>
          <a:prstGeom prst="rect">
            <a:avLst/>
          </a:prstGeom>
        </p:spPr>
        <p:txBody>
          <a:bodyPr vert="horz" wrap="square" lIns="0" tIns="0" rIns="0" bIns="0" rtlCol="0">
            <a:normAutofit/>
          </a:bodyPr>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1000"/>
              </a:spcBef>
              <a:spcAft>
                <a:spcPts val="0"/>
              </a:spcAft>
              <a:buSzPct val="100000"/>
            </a:pPr>
            <a:r>
              <a:rPr lang="zh-CN" altLang="en-US" sz="2000"/>
              <a:t>爱运动 享健康 家幸福</a:t>
            </a:r>
            <a:endParaRPr lang="zh-CN" altLang="en-US" sz="2000"/>
          </a:p>
        </p:txBody>
      </p:sp>
    </p:spTree>
    <p:custDataLst>
      <p:tags r:id="rId6"/>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custDataLst>
              <p:tags r:id="rId1"/>
            </p:custDataLst>
          </p:nvPr>
        </p:nvSpPr>
        <p:spPr>
          <a:xfrm>
            <a:off x="614680" y="506730"/>
            <a:ext cx="5064125" cy="1475740"/>
          </a:xfrm>
        </p:spPr>
        <p:txBody>
          <a:bodyPr vert="horz" lIns="0" tIns="46800" rIns="90000" bIns="46800" rtlCol="0" anchor="t" anchorCtr="0"/>
          <a:lstStyle/>
          <a:p>
            <a:pPr lvl="0" algn="l">
              <a:buClrTx/>
              <a:buSzTx/>
              <a:buFontTx/>
            </a:pPr>
            <a:r>
              <a:rPr lang="zh-CN" altLang="en-US" sz="3800">
                <a:solidFill>
                  <a:schemeClr val="accent1"/>
                </a:solidFill>
                <a:sym typeface="+mn-ea"/>
              </a:rPr>
              <a:t>“双羽天下”赛事介绍</a:t>
            </a:r>
            <a:endParaRPr lang="zh-CN" altLang="en-US" sz="3800">
              <a:solidFill>
                <a:schemeClr val="accent1"/>
              </a:solidFill>
              <a:sym typeface="+mn-ea"/>
            </a:endParaRPr>
          </a:p>
        </p:txBody>
      </p:sp>
      <p:sp>
        <p:nvSpPr>
          <p:cNvPr id="4" name="正文"/>
          <p:cNvSpPr txBox="1"/>
          <p:nvPr>
            <p:custDataLst>
              <p:tags r:id="rId2"/>
            </p:custDataLst>
          </p:nvPr>
        </p:nvSpPr>
        <p:spPr>
          <a:xfrm>
            <a:off x="1015365" y="1909445"/>
            <a:ext cx="4663440" cy="4315460"/>
          </a:xfrm>
          <a:prstGeom prst="rect">
            <a:avLst/>
          </a:prstGeom>
          <a:noFill/>
        </p:spPr>
        <p:txBody>
          <a:bodyPr wrap="square" lIns="0" tIns="0" rIns="0" bIns="0" rtlCol="0" anchor="t" anchorCtr="0">
            <a:noAutofit/>
          </a:bodyPr>
          <a:lstStyle/>
          <a:p>
            <a:pPr marL="0" indent="0">
              <a:lnSpc>
                <a:spcPct val="150000"/>
              </a:lnSpc>
              <a:buNone/>
            </a:pPr>
            <a:r>
              <a:rPr lang="en-US" altLang="zh-CN" sz="1600" spc="150" dirty="0">
                <a:solidFill>
                  <a:schemeClr val="tx1">
                    <a:lumMod val="85000"/>
                    <a:lumOff val="15000"/>
                  </a:schemeClr>
                </a:solidFill>
                <a:latin typeface="+mn-ea"/>
                <a:sym typeface="+mn-ea"/>
              </a:rPr>
              <a:t>“</a:t>
            </a:r>
            <a:r>
              <a:rPr lang="zh-CN" altLang="en-US" sz="1600" spc="150" dirty="0">
                <a:solidFill>
                  <a:schemeClr val="tx1">
                    <a:lumMod val="85000"/>
                    <a:lumOff val="15000"/>
                  </a:schemeClr>
                </a:solidFill>
                <a:latin typeface="+mn-ea"/>
                <a:sym typeface="+mn-ea"/>
              </a:rPr>
              <a:t>双羽天下</a:t>
            </a:r>
            <a:r>
              <a:rPr lang="en-US" altLang="zh-CN" sz="1600" spc="150" dirty="0">
                <a:solidFill>
                  <a:schemeClr val="tx1">
                    <a:lumMod val="85000"/>
                    <a:lumOff val="15000"/>
                  </a:schemeClr>
                </a:solidFill>
                <a:latin typeface="+mn-ea"/>
                <a:sym typeface="+mn-ea"/>
              </a:rPr>
              <a:t>”</a:t>
            </a:r>
            <a:r>
              <a:rPr lang="zh-CN" altLang="en-US" sz="1600" spc="150" dirty="0">
                <a:solidFill>
                  <a:schemeClr val="tx1">
                    <a:lumMod val="85000"/>
                    <a:lumOff val="15000"/>
                  </a:schemeClr>
                </a:solidFill>
                <a:latin typeface="+mn-ea"/>
                <a:sym typeface="+mn-ea"/>
              </a:rPr>
              <a:t>是由四川和嘉天健体育文化股份有限公司</a:t>
            </a:r>
            <a:r>
              <a:rPr lang="en-US" altLang="zh-CN" sz="1600" spc="150" dirty="0">
                <a:solidFill>
                  <a:schemeClr val="tx1">
                    <a:lumMod val="85000"/>
                    <a:lumOff val="15000"/>
                  </a:schemeClr>
                </a:solidFill>
                <a:latin typeface="+mn-ea"/>
                <a:sym typeface="+mn-ea"/>
              </a:rPr>
              <a:t>2016</a:t>
            </a:r>
            <a:r>
              <a:rPr lang="zh-CN" altLang="en-US" sz="1600" spc="150" dirty="0">
                <a:solidFill>
                  <a:schemeClr val="tx1">
                    <a:lumMod val="85000"/>
                    <a:lumOff val="15000"/>
                  </a:schemeClr>
                </a:solidFill>
                <a:latin typeface="+mn-ea"/>
                <a:sym typeface="+mn-ea"/>
              </a:rPr>
              <a:t>年发起的自主</a:t>
            </a:r>
            <a:r>
              <a:rPr lang="en-US" altLang="zh-CN" sz="1600" spc="150" dirty="0">
                <a:solidFill>
                  <a:schemeClr val="tx1">
                    <a:lumMod val="85000"/>
                    <a:lumOff val="15000"/>
                  </a:schemeClr>
                </a:solidFill>
                <a:latin typeface="+mn-ea"/>
                <a:sym typeface="+mn-ea"/>
              </a:rPr>
              <a:t>IP</a:t>
            </a:r>
            <a:r>
              <a:rPr lang="zh-CN" altLang="en-US" sz="1600" spc="150" dirty="0">
                <a:solidFill>
                  <a:schemeClr val="tx1">
                    <a:lumMod val="85000"/>
                    <a:lumOff val="15000"/>
                  </a:schemeClr>
                </a:solidFill>
                <a:latin typeface="+mn-ea"/>
                <a:sym typeface="+mn-ea"/>
              </a:rPr>
              <a:t>羽毛球双打赛事。双羽即双打，也就是该赛事只设置双打项目，共设男双、女双、混双、公开组四个组别和</a:t>
            </a:r>
            <a:r>
              <a:rPr lang="en-US" altLang="zh-CN" sz="1600" spc="150" dirty="0">
                <a:solidFill>
                  <a:schemeClr val="tx1">
                    <a:lumMod val="85000"/>
                    <a:lumOff val="15000"/>
                  </a:schemeClr>
                </a:solidFill>
                <a:latin typeface="+mn-ea"/>
                <a:sym typeface="+mn-ea"/>
              </a:rPr>
              <a:t>A</a:t>
            </a:r>
            <a:r>
              <a:rPr lang="zh-CN" altLang="en-US" sz="1600" spc="150" dirty="0">
                <a:solidFill>
                  <a:schemeClr val="tx1">
                    <a:lumMod val="85000"/>
                    <a:lumOff val="15000"/>
                  </a:schemeClr>
                </a:solidFill>
                <a:latin typeface="+mn-ea"/>
                <a:sym typeface="+mn-ea"/>
              </a:rPr>
              <a:t>、</a:t>
            </a:r>
            <a:r>
              <a:rPr lang="en-US" altLang="zh-CN" sz="1600" spc="150" dirty="0">
                <a:solidFill>
                  <a:schemeClr val="tx1">
                    <a:lumMod val="85000"/>
                    <a:lumOff val="15000"/>
                  </a:schemeClr>
                </a:solidFill>
                <a:latin typeface="+mn-ea"/>
                <a:sym typeface="+mn-ea"/>
              </a:rPr>
              <a:t>B</a:t>
            </a:r>
            <a:r>
              <a:rPr lang="zh-CN" altLang="en-US" sz="1600" spc="150" dirty="0">
                <a:solidFill>
                  <a:schemeClr val="tx1">
                    <a:lumMod val="85000"/>
                    <a:lumOff val="15000"/>
                  </a:schemeClr>
                </a:solidFill>
                <a:latin typeface="+mn-ea"/>
                <a:sym typeface="+mn-ea"/>
              </a:rPr>
              <a:t>、</a:t>
            </a:r>
            <a:r>
              <a:rPr lang="en-US" altLang="zh-CN" sz="1600" spc="150" dirty="0">
                <a:solidFill>
                  <a:schemeClr val="tx1">
                    <a:lumMod val="85000"/>
                    <a:lumOff val="15000"/>
                  </a:schemeClr>
                </a:solidFill>
                <a:latin typeface="+mn-ea"/>
                <a:sym typeface="+mn-ea"/>
              </a:rPr>
              <a:t>C</a:t>
            </a:r>
            <a:r>
              <a:rPr lang="zh-CN" altLang="en-US" sz="1600" spc="150" dirty="0">
                <a:solidFill>
                  <a:schemeClr val="tx1">
                    <a:lumMod val="85000"/>
                    <a:lumOff val="15000"/>
                  </a:schemeClr>
                </a:solidFill>
                <a:latin typeface="+mn-ea"/>
                <a:sym typeface="+mn-ea"/>
              </a:rPr>
              <a:t>三个年龄段，采用双羽天下特有赛制</a:t>
            </a:r>
            <a:r>
              <a:rPr lang="en-US" altLang="zh-CN" sz="1600" spc="150" dirty="0">
                <a:solidFill>
                  <a:schemeClr val="tx1">
                    <a:lumMod val="85000"/>
                    <a:lumOff val="15000"/>
                  </a:schemeClr>
                </a:solidFill>
                <a:latin typeface="+mn-ea"/>
                <a:sym typeface="+mn-ea"/>
              </a:rPr>
              <a:t>33</a:t>
            </a:r>
            <a:r>
              <a:rPr lang="zh-CN" altLang="en-US" sz="1600" spc="150" dirty="0">
                <a:solidFill>
                  <a:schemeClr val="tx1">
                    <a:lumMod val="85000"/>
                    <a:lumOff val="15000"/>
                  </a:schemeClr>
                </a:solidFill>
                <a:latin typeface="+mn-ea"/>
                <a:sym typeface="+mn-ea"/>
              </a:rPr>
              <a:t>分一局定胜负制。赛事自</a:t>
            </a:r>
            <a:r>
              <a:rPr lang="en-US" altLang="zh-CN" sz="1600" spc="150" dirty="0">
                <a:solidFill>
                  <a:schemeClr val="tx1">
                    <a:lumMod val="85000"/>
                    <a:lumOff val="15000"/>
                  </a:schemeClr>
                </a:solidFill>
                <a:latin typeface="+mn-ea"/>
                <a:sym typeface="+mn-ea"/>
              </a:rPr>
              <a:t>2016</a:t>
            </a:r>
            <a:r>
              <a:rPr lang="zh-CN" altLang="en-US" sz="1600" spc="150" dirty="0">
                <a:solidFill>
                  <a:schemeClr val="tx1">
                    <a:lumMod val="85000"/>
                    <a:lumOff val="15000"/>
                  </a:schemeClr>
                </a:solidFill>
                <a:latin typeface="+mn-ea"/>
                <a:sym typeface="+mn-ea"/>
              </a:rPr>
              <a:t>年开始，受到各政府和各商务合作伙伴以及广大的羽毛球爱好者们的鼎立支持下，双羽天下已经持续运营发展</a:t>
            </a:r>
            <a:r>
              <a:rPr lang="en-US" altLang="zh-CN" sz="1600" spc="150" dirty="0">
                <a:solidFill>
                  <a:schemeClr val="tx1">
                    <a:lumMod val="85000"/>
                    <a:lumOff val="15000"/>
                  </a:schemeClr>
                </a:solidFill>
                <a:latin typeface="+mn-ea"/>
                <a:sym typeface="+mn-ea"/>
              </a:rPr>
              <a:t>8</a:t>
            </a:r>
            <a:r>
              <a:rPr lang="zh-CN" altLang="en-US" sz="1600" spc="150" dirty="0">
                <a:solidFill>
                  <a:schemeClr val="tx1">
                    <a:lumMod val="85000"/>
                    <a:lumOff val="15000"/>
                  </a:schemeClr>
                </a:solidFill>
                <a:latin typeface="+mn-ea"/>
                <a:sym typeface="+mn-ea"/>
              </a:rPr>
              <a:t>年，逐渐成为全国全民健身的推广平台，羽毛球运动的交流平台、体育文化的展示平台、企业形象的宣传平台。</a:t>
            </a:r>
            <a:endParaRPr lang="zh-CN" altLang="en-US" sz="1600" spc="150" dirty="0">
              <a:solidFill>
                <a:schemeClr val="tx1">
                  <a:lumMod val="85000"/>
                  <a:lumOff val="15000"/>
                </a:schemeClr>
              </a:solidFill>
              <a:latin typeface="+mn-ea"/>
              <a:sym typeface="+mn-ea"/>
            </a:endParaRPr>
          </a:p>
        </p:txBody>
      </p:sp>
      <p:sp>
        <p:nvSpPr>
          <p:cNvPr id="5" name="矩形 4"/>
          <p:cNvSpPr/>
          <p:nvPr>
            <p:custDataLst>
              <p:tags r:id="rId3"/>
            </p:custDataLst>
          </p:nvPr>
        </p:nvSpPr>
        <p:spPr>
          <a:xfrm>
            <a:off x="5678805" y="6249035"/>
            <a:ext cx="95250" cy="95250"/>
          </a:xfrm>
          <a:prstGeom prst="rect">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矩形 6"/>
          <p:cNvSpPr/>
          <p:nvPr>
            <p:custDataLst>
              <p:tags r:id="rId4"/>
            </p:custDataLst>
          </p:nvPr>
        </p:nvSpPr>
        <p:spPr>
          <a:xfrm>
            <a:off x="5678805" y="6032500"/>
            <a:ext cx="95250" cy="95250"/>
          </a:xfrm>
          <a:prstGeom prst="rect">
            <a:avLst/>
          </a:prstGeom>
          <a:solidFill>
            <a:schemeClr val="accent1">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矩形 8"/>
          <p:cNvSpPr/>
          <p:nvPr>
            <p:custDataLst>
              <p:tags r:id="rId5"/>
            </p:custDataLst>
          </p:nvPr>
        </p:nvSpPr>
        <p:spPr>
          <a:xfrm>
            <a:off x="5678805" y="5815965"/>
            <a:ext cx="95250" cy="95250"/>
          </a:xfrm>
          <a:prstGeom prst="rect">
            <a:avLst/>
          </a:prstGeom>
          <a:solidFill>
            <a:schemeClr val="accent1">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矩形 11"/>
          <p:cNvSpPr/>
          <p:nvPr>
            <p:custDataLst>
              <p:tags r:id="rId6"/>
            </p:custDataLst>
          </p:nvPr>
        </p:nvSpPr>
        <p:spPr>
          <a:xfrm>
            <a:off x="5678805" y="5599430"/>
            <a:ext cx="95250" cy="95250"/>
          </a:xfrm>
          <a:prstGeom prst="rect">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3" name="矩形 52"/>
          <p:cNvSpPr/>
          <p:nvPr>
            <p:custDataLst>
              <p:tags r:id="rId7"/>
            </p:custDataLst>
          </p:nvPr>
        </p:nvSpPr>
        <p:spPr>
          <a:xfrm>
            <a:off x="1339850" y="1676400"/>
            <a:ext cx="648970" cy="946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755" tIns="71755" rIns="71755" bIns="36195" rtlCol="0" anchor="ctr"/>
          <a:lstStyle/>
          <a:p>
            <a:pPr algn="l"/>
            <a:endParaRPr lang="en-US" altLang="zh-CN" sz="1600" b="1">
              <a:latin typeface="+mj-ea"/>
              <a:ea typeface="+mj-ea"/>
            </a:endParaRPr>
          </a:p>
        </p:txBody>
      </p:sp>
      <p:pic>
        <p:nvPicPr>
          <p:cNvPr id="10" name="图片 9" descr="7b0a202020202266696c746572223a202230220a7d0a"/>
          <p:cNvPicPr>
            <a:picLocks noChangeAspect="1"/>
          </p:cNvPicPr>
          <p:nvPr>
            <p:custDataLst>
              <p:tags r:id="rId8"/>
            </p:custDataLst>
          </p:nvPr>
        </p:nvPicPr>
        <p:blipFill>
          <a:blip r:embed="rId9"/>
          <a:stretch>
            <a:fillRect/>
          </a:stretch>
        </p:blipFill>
        <p:spPr>
          <a:xfrm>
            <a:off x="10033635" y="1113155"/>
            <a:ext cx="1557655" cy="5231765"/>
          </a:xfrm>
          <a:prstGeom prst="rect">
            <a:avLst/>
          </a:prstGeom>
        </p:spPr>
      </p:pic>
      <p:pic>
        <p:nvPicPr>
          <p:cNvPr id="11" name="图片 10" descr="7b0a202020202266696c746572223a202230220a7d0a"/>
          <p:cNvPicPr>
            <a:picLocks noChangeAspect="1"/>
          </p:cNvPicPr>
          <p:nvPr>
            <p:custDataLst>
              <p:tags r:id="rId10"/>
            </p:custDataLst>
          </p:nvPr>
        </p:nvPicPr>
        <p:blipFill>
          <a:blip r:embed="rId11"/>
          <a:stretch>
            <a:fillRect/>
          </a:stretch>
        </p:blipFill>
        <p:spPr>
          <a:xfrm>
            <a:off x="6027420" y="3797935"/>
            <a:ext cx="3817620" cy="2546350"/>
          </a:xfrm>
          <a:prstGeom prst="rect">
            <a:avLst/>
          </a:prstGeom>
        </p:spPr>
      </p:pic>
      <p:pic>
        <p:nvPicPr>
          <p:cNvPr id="13" name="图片 12" descr="7b0a202020202266696c746572223a202230220a7d0a"/>
          <p:cNvPicPr>
            <a:picLocks noChangeAspect="1"/>
          </p:cNvPicPr>
          <p:nvPr>
            <p:custDataLst>
              <p:tags r:id="rId12"/>
            </p:custDataLst>
          </p:nvPr>
        </p:nvPicPr>
        <p:blipFill>
          <a:blip r:embed="rId13"/>
          <a:stretch>
            <a:fillRect/>
          </a:stretch>
        </p:blipFill>
        <p:spPr>
          <a:xfrm>
            <a:off x="5964555" y="1113790"/>
            <a:ext cx="3880485" cy="2451735"/>
          </a:xfrm>
          <a:prstGeom prst="rect">
            <a:avLst/>
          </a:prstGeom>
        </p:spPr>
      </p:pic>
      <p:pic>
        <p:nvPicPr>
          <p:cNvPr id="67" name="object 17" descr="7b0a202020202266696c746572223a202230220a7d0a"/>
          <p:cNvPicPr/>
          <p:nvPr>
            <p:custDataLst>
              <p:tags r:id="rId14"/>
            </p:custDataLst>
          </p:nvPr>
        </p:nvPicPr>
        <p:blipFill>
          <a:blip r:embed="rId15"/>
          <a:stretch>
            <a:fillRect/>
          </a:stretch>
        </p:blipFill>
        <p:spPr>
          <a:xfrm>
            <a:off x="9279890" y="114300"/>
            <a:ext cx="2912110" cy="713740"/>
          </a:xfrm>
          <a:prstGeom prst="rect">
            <a:avLst/>
          </a:prstGeom>
        </p:spPr>
      </p:pic>
      <p:sp>
        <p:nvSpPr>
          <p:cNvPr id="68" name="署名"/>
          <p:cNvSpPr>
            <a:spLocks noGrp="1"/>
          </p:cNvSpPr>
          <p:nvPr>
            <p:custDataLst>
              <p:tags r:id="rId16"/>
            </p:custDataLst>
          </p:nvPr>
        </p:nvSpPr>
        <p:spPr>
          <a:xfrm>
            <a:off x="474980" y="6344920"/>
            <a:ext cx="2879725" cy="417830"/>
          </a:xfrm>
          <a:prstGeom prst="rect">
            <a:avLst/>
          </a:prstGeom>
        </p:spPr>
        <p:txBody>
          <a:bodyPr vert="horz" wrap="square" lIns="0" tIns="0" rIns="0" bIns="0" rtlCol="0">
            <a:normAutofit/>
          </a:bodyPr>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1000"/>
              </a:spcBef>
              <a:spcAft>
                <a:spcPts val="0"/>
              </a:spcAft>
              <a:buSzPct val="100000"/>
            </a:pPr>
            <a:r>
              <a:rPr lang="zh-CN" altLang="en-US" sz="2000"/>
              <a:t>爱运动 享健康 家幸福</a:t>
            </a:r>
            <a:endParaRPr lang="zh-CN" altLang="en-US" sz="2000"/>
          </a:p>
        </p:txBody>
      </p:sp>
    </p:spTree>
    <p:custDataLst>
      <p:tags r:id="rId17"/>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object 17" descr="7b0a202020202266696c746572223a202230220a7d0a"/>
          <p:cNvPicPr/>
          <p:nvPr>
            <p:custDataLst>
              <p:tags r:id="rId1"/>
            </p:custDataLst>
          </p:nvPr>
        </p:nvPicPr>
        <p:blipFill>
          <a:blip r:embed="rId2"/>
          <a:stretch>
            <a:fillRect/>
          </a:stretch>
        </p:blipFill>
        <p:spPr>
          <a:xfrm>
            <a:off x="9279890" y="114300"/>
            <a:ext cx="2912110" cy="713740"/>
          </a:xfrm>
          <a:prstGeom prst="rect">
            <a:avLst/>
          </a:prstGeom>
        </p:spPr>
      </p:pic>
      <p:sp>
        <p:nvSpPr>
          <p:cNvPr id="68" name="署名"/>
          <p:cNvSpPr>
            <a:spLocks noGrp="1"/>
          </p:cNvSpPr>
          <p:nvPr>
            <p:custDataLst>
              <p:tags r:id="rId3"/>
            </p:custDataLst>
          </p:nvPr>
        </p:nvSpPr>
        <p:spPr>
          <a:xfrm>
            <a:off x="474980" y="6344920"/>
            <a:ext cx="2879725" cy="417830"/>
          </a:xfrm>
          <a:prstGeom prst="rect">
            <a:avLst/>
          </a:prstGeom>
        </p:spPr>
        <p:txBody>
          <a:bodyPr vert="horz" wrap="square" lIns="0" tIns="0" rIns="0" bIns="0" rtlCol="0">
            <a:normAutofit/>
          </a:bodyPr>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1000"/>
              </a:spcBef>
              <a:spcAft>
                <a:spcPts val="0"/>
              </a:spcAft>
              <a:buSzPct val="100000"/>
            </a:pPr>
            <a:r>
              <a:rPr lang="zh-CN" altLang="en-US" sz="2000"/>
              <a:t>爱运动 享健康 家幸福</a:t>
            </a:r>
            <a:endParaRPr lang="zh-CN" altLang="en-US" sz="2000"/>
          </a:p>
        </p:txBody>
      </p:sp>
      <p:sp>
        <p:nvSpPr>
          <p:cNvPr id="3" name="标题 2"/>
          <p:cNvSpPr>
            <a:spLocks noGrp="1"/>
          </p:cNvSpPr>
          <p:nvPr>
            <p:ph type="title"/>
            <p:custDataLst>
              <p:tags r:id="rId4"/>
            </p:custDataLst>
          </p:nvPr>
        </p:nvSpPr>
        <p:spPr>
          <a:xfrm>
            <a:off x="854075" y="506730"/>
            <a:ext cx="4108450" cy="826770"/>
          </a:xfrm>
        </p:spPr>
        <p:txBody>
          <a:bodyPr vert="horz" lIns="0" tIns="46800" rIns="90000" bIns="46800" rtlCol="0" anchor="t" anchorCtr="0">
            <a:normAutofit fontScale="90000"/>
          </a:bodyPr>
          <a:p>
            <a:pPr lvl="0" algn="l">
              <a:buClrTx/>
              <a:buSzTx/>
              <a:buFontTx/>
            </a:pPr>
            <a:r>
              <a:rPr lang="en-US" altLang="zh-CN" sz="3800">
                <a:solidFill>
                  <a:schemeClr val="accent1"/>
                </a:solidFill>
                <a:sym typeface="+mn-ea"/>
              </a:rPr>
              <a:t>“</a:t>
            </a:r>
            <a:r>
              <a:rPr lang="zh-CN" altLang="en-US" sz="3800">
                <a:solidFill>
                  <a:schemeClr val="accent1"/>
                </a:solidFill>
                <a:sym typeface="+mn-ea"/>
              </a:rPr>
              <a:t>双羽天下</a:t>
            </a:r>
            <a:r>
              <a:rPr lang="en-US" altLang="zh-CN" sz="3800">
                <a:solidFill>
                  <a:schemeClr val="accent1"/>
                </a:solidFill>
                <a:sym typeface="+mn-ea"/>
              </a:rPr>
              <a:t>”</a:t>
            </a:r>
            <a:r>
              <a:rPr lang="zh-CN" altLang="en-US" sz="3800">
                <a:solidFill>
                  <a:schemeClr val="accent1"/>
                </a:solidFill>
                <a:sym typeface="+mn-ea"/>
              </a:rPr>
              <a:t>历届赛事</a:t>
            </a:r>
            <a:endParaRPr lang="zh-CN" altLang="en-US" sz="3800">
              <a:solidFill>
                <a:schemeClr val="accent1"/>
              </a:solidFill>
              <a:sym typeface="+mn-ea"/>
            </a:endParaRPr>
          </a:p>
        </p:txBody>
      </p:sp>
      <p:pic>
        <p:nvPicPr>
          <p:cNvPr id="8" name="图片 7" descr="D:/总经办/照片/赛事宣传画册/2023年“双羽天下”羽毛球巡回赛（凤凰山站）/微信图片_20230913095556.jpg微信图片_20230913095556"/>
          <p:cNvPicPr>
            <a:picLocks noChangeAspect="1"/>
          </p:cNvPicPr>
          <p:nvPr>
            <p:custDataLst>
              <p:tags r:id="rId5"/>
            </p:custDataLst>
          </p:nvPr>
        </p:nvPicPr>
        <p:blipFill>
          <a:blip r:embed="rId6"/>
          <a:srcRect t="24756" b="24756"/>
          <a:stretch>
            <a:fillRect/>
          </a:stretch>
        </p:blipFill>
        <p:spPr>
          <a:xfrm>
            <a:off x="854075" y="1445260"/>
            <a:ext cx="6678507" cy="2248853"/>
          </a:xfrm>
          <a:prstGeom prst="rect">
            <a:avLst/>
          </a:prstGeom>
        </p:spPr>
      </p:pic>
      <p:pic>
        <p:nvPicPr>
          <p:cNvPr id="69" name="图片 68" descr="D:/总经办/照片/2024照片/宁夏站/微信图片_20241212101713.jpg微信图片_20241212101713"/>
          <p:cNvPicPr>
            <a:picLocks noChangeAspect="1"/>
          </p:cNvPicPr>
          <p:nvPr>
            <p:custDataLst>
              <p:tags r:id="rId7"/>
            </p:custDataLst>
          </p:nvPr>
        </p:nvPicPr>
        <p:blipFill>
          <a:blip r:embed="rId8"/>
          <a:srcRect l="1249" r="1249"/>
          <a:stretch>
            <a:fillRect/>
          </a:stretch>
        </p:blipFill>
        <p:spPr>
          <a:xfrm>
            <a:off x="7627832" y="3789363"/>
            <a:ext cx="3291628" cy="2248853"/>
          </a:xfrm>
          <a:prstGeom prst="rect">
            <a:avLst/>
          </a:prstGeom>
        </p:spPr>
      </p:pic>
      <p:pic>
        <p:nvPicPr>
          <p:cNvPr id="46" name="图片 45" descr="D:/总经办/照片/赛事宣传画册/2023年“双羽天下”羽毛球巡回赛（梓潼站）/微信图片_20230908163122.jpg微信图片_20230908163122"/>
          <p:cNvPicPr>
            <a:picLocks noChangeAspect="1"/>
          </p:cNvPicPr>
          <p:nvPr>
            <p:custDataLst>
              <p:tags r:id="rId9"/>
            </p:custDataLst>
          </p:nvPr>
        </p:nvPicPr>
        <p:blipFill>
          <a:blip r:embed="rId10"/>
          <a:srcRect l="1193" r="1193"/>
          <a:stretch>
            <a:fillRect/>
          </a:stretch>
        </p:blipFill>
        <p:spPr>
          <a:xfrm>
            <a:off x="7627832" y="1445260"/>
            <a:ext cx="3291628" cy="2248853"/>
          </a:xfrm>
          <a:prstGeom prst="rect">
            <a:avLst/>
          </a:prstGeom>
        </p:spPr>
      </p:pic>
      <p:pic>
        <p:nvPicPr>
          <p:cNvPr id="45" name="图片 44" descr="D:/总经办/照片/赛事宣传画册/2023年“双羽天下”羽毛球巡回赛（重庆站）/微信图片_20230908160911.jpg微信图片_20230908160911"/>
          <p:cNvPicPr>
            <a:picLocks noChangeAspect="1"/>
          </p:cNvPicPr>
          <p:nvPr>
            <p:custDataLst>
              <p:tags r:id="rId11"/>
            </p:custDataLst>
          </p:nvPr>
        </p:nvPicPr>
        <p:blipFill>
          <a:blip r:embed="rId12"/>
          <a:srcRect l="1249" r="1249"/>
          <a:stretch>
            <a:fillRect/>
          </a:stretch>
        </p:blipFill>
        <p:spPr>
          <a:xfrm>
            <a:off x="4240953" y="3789363"/>
            <a:ext cx="3291628" cy="2248853"/>
          </a:xfrm>
          <a:prstGeom prst="rect">
            <a:avLst/>
          </a:prstGeom>
        </p:spPr>
      </p:pic>
      <p:pic>
        <p:nvPicPr>
          <p:cNvPr id="44" name="图片 43" descr="D:/总经办/照片/2024照片/自贡站/微信图片_20241212110549.jpg微信图片_20241212110549"/>
          <p:cNvPicPr>
            <a:picLocks noChangeAspect="1"/>
          </p:cNvPicPr>
          <p:nvPr>
            <p:custDataLst>
              <p:tags r:id="rId13"/>
            </p:custDataLst>
          </p:nvPr>
        </p:nvPicPr>
        <p:blipFill>
          <a:blip r:embed="rId14"/>
          <a:srcRect l="1221" r="1221"/>
          <a:stretch>
            <a:fillRect/>
          </a:stretch>
        </p:blipFill>
        <p:spPr>
          <a:xfrm>
            <a:off x="854075" y="3789363"/>
            <a:ext cx="3291628" cy="2248853"/>
          </a:xfrm>
          <a:prstGeom prst="rect">
            <a:avLst/>
          </a:prstGeom>
        </p:spPr>
      </p:pic>
    </p:spTree>
    <p:custDataLst>
      <p:tags r:id="rId15"/>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object 17" descr="7b0a202020202266696c746572223a202230220a7d0a"/>
          <p:cNvPicPr/>
          <p:nvPr>
            <p:custDataLst>
              <p:tags r:id="rId1"/>
            </p:custDataLst>
          </p:nvPr>
        </p:nvPicPr>
        <p:blipFill>
          <a:blip r:embed="rId2"/>
          <a:stretch>
            <a:fillRect/>
          </a:stretch>
        </p:blipFill>
        <p:spPr>
          <a:xfrm>
            <a:off x="9279890" y="114300"/>
            <a:ext cx="2912110" cy="713740"/>
          </a:xfrm>
          <a:prstGeom prst="rect">
            <a:avLst/>
          </a:prstGeom>
        </p:spPr>
      </p:pic>
      <p:sp>
        <p:nvSpPr>
          <p:cNvPr id="68" name="署名"/>
          <p:cNvSpPr>
            <a:spLocks noGrp="1"/>
          </p:cNvSpPr>
          <p:nvPr>
            <p:custDataLst>
              <p:tags r:id="rId3"/>
            </p:custDataLst>
          </p:nvPr>
        </p:nvSpPr>
        <p:spPr>
          <a:xfrm>
            <a:off x="474980" y="6344920"/>
            <a:ext cx="2879725" cy="417830"/>
          </a:xfrm>
          <a:prstGeom prst="rect">
            <a:avLst/>
          </a:prstGeom>
        </p:spPr>
        <p:txBody>
          <a:bodyPr vert="horz" wrap="square" lIns="0" tIns="0" rIns="0" bIns="0" rtlCol="0">
            <a:normAutofit/>
          </a:bodyPr>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1000"/>
              </a:spcBef>
              <a:spcAft>
                <a:spcPts val="0"/>
              </a:spcAft>
              <a:buSzPct val="100000"/>
            </a:pPr>
            <a:r>
              <a:rPr lang="zh-CN" altLang="en-US" sz="2000"/>
              <a:t>爱运动 享健康 家幸福</a:t>
            </a:r>
            <a:endParaRPr lang="zh-CN" altLang="en-US" sz="2000"/>
          </a:p>
        </p:txBody>
      </p:sp>
      <p:sp>
        <p:nvSpPr>
          <p:cNvPr id="3" name="标题 2"/>
          <p:cNvSpPr>
            <a:spLocks noGrp="1"/>
          </p:cNvSpPr>
          <p:nvPr>
            <p:ph type="title"/>
            <p:custDataLst>
              <p:tags r:id="rId4"/>
            </p:custDataLst>
          </p:nvPr>
        </p:nvSpPr>
        <p:spPr>
          <a:xfrm>
            <a:off x="854075" y="506730"/>
            <a:ext cx="4108450" cy="826770"/>
          </a:xfrm>
        </p:spPr>
        <p:txBody>
          <a:bodyPr vert="horz" lIns="0" tIns="46800" rIns="90000" bIns="46800" rtlCol="0" anchor="t" anchorCtr="0">
            <a:normAutofit/>
          </a:bodyPr>
          <a:p>
            <a:pPr lvl="0" algn="l">
              <a:buClrTx/>
              <a:buSzTx/>
              <a:buFontTx/>
            </a:pPr>
            <a:r>
              <a:rPr lang="zh-CN" altLang="en-US" sz="3800">
                <a:solidFill>
                  <a:schemeClr val="accent1"/>
                </a:solidFill>
                <a:sym typeface="+mn-ea"/>
              </a:rPr>
              <a:t>领导莅临指导</a:t>
            </a:r>
            <a:endParaRPr lang="zh-CN" altLang="en-US" sz="3800">
              <a:solidFill>
                <a:schemeClr val="accent1"/>
              </a:solidFill>
              <a:sym typeface="+mn-ea"/>
            </a:endParaRPr>
          </a:p>
        </p:txBody>
      </p:sp>
      <p:pic>
        <p:nvPicPr>
          <p:cNvPr id="78" name="图片 77" descr="D:/总经办/照片/PPT素材/微信图片_20250228085558.jpg微信图片_20250228085558"/>
          <p:cNvPicPr>
            <a:picLocks noChangeAspect="1"/>
          </p:cNvPicPr>
          <p:nvPr>
            <p:custDataLst>
              <p:tags r:id="rId5"/>
            </p:custDataLst>
          </p:nvPr>
        </p:nvPicPr>
        <p:blipFill>
          <a:blip r:embed="rId6"/>
          <a:srcRect l="17866" r="17866"/>
          <a:stretch>
            <a:fillRect/>
          </a:stretch>
        </p:blipFill>
        <p:spPr>
          <a:xfrm>
            <a:off x="1432560" y="1332865"/>
            <a:ext cx="4702492" cy="4878070"/>
          </a:xfrm>
          <a:prstGeom prst="rect">
            <a:avLst/>
          </a:prstGeom>
        </p:spPr>
      </p:pic>
      <p:pic>
        <p:nvPicPr>
          <p:cNvPr id="85" name="图片 84" descr="D:/总经办/照片/2024照片/202405体博会/陈吉局长.jpg陈吉局长"/>
          <p:cNvPicPr>
            <a:picLocks noChangeAspect="1"/>
          </p:cNvPicPr>
          <p:nvPr>
            <p:custDataLst>
              <p:tags r:id="rId7"/>
            </p:custDataLst>
          </p:nvPr>
        </p:nvPicPr>
        <p:blipFill>
          <a:blip r:embed="rId8"/>
          <a:srcRect t="11880" b="11880"/>
          <a:stretch>
            <a:fillRect/>
          </a:stretch>
        </p:blipFill>
        <p:spPr>
          <a:xfrm>
            <a:off x="6230302" y="3819525"/>
            <a:ext cx="4702492" cy="2391410"/>
          </a:xfrm>
          <a:prstGeom prst="rect">
            <a:avLst/>
          </a:prstGeom>
        </p:spPr>
      </p:pic>
      <p:pic>
        <p:nvPicPr>
          <p:cNvPr id="84" name="图片 83" descr="D:/总经办/照片/PPT素材/微信图片_20250228085632.jpg微信图片_20250228085632"/>
          <p:cNvPicPr>
            <a:picLocks noChangeAspect="1"/>
          </p:cNvPicPr>
          <p:nvPr>
            <p:custDataLst>
              <p:tags r:id="rId9"/>
            </p:custDataLst>
          </p:nvPr>
        </p:nvPicPr>
        <p:blipFill>
          <a:blip r:embed="rId10"/>
          <a:srcRect t="14965" b="14965"/>
          <a:stretch>
            <a:fillRect/>
          </a:stretch>
        </p:blipFill>
        <p:spPr>
          <a:xfrm>
            <a:off x="6230302" y="1332865"/>
            <a:ext cx="4702492" cy="2391410"/>
          </a:xfrm>
          <a:prstGeom prst="rect">
            <a:avLst/>
          </a:prstGeom>
        </p:spPr>
      </p:pic>
    </p:spTree>
    <p:custDataLst>
      <p:tags r:id="rId11"/>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object 17" descr="7b0a202020202266696c746572223a202230220a7d0a"/>
          <p:cNvPicPr/>
          <p:nvPr>
            <p:custDataLst>
              <p:tags r:id="rId1"/>
            </p:custDataLst>
          </p:nvPr>
        </p:nvPicPr>
        <p:blipFill>
          <a:blip r:embed="rId2"/>
          <a:stretch>
            <a:fillRect/>
          </a:stretch>
        </p:blipFill>
        <p:spPr>
          <a:xfrm>
            <a:off x="9279890" y="114300"/>
            <a:ext cx="2912110" cy="713740"/>
          </a:xfrm>
          <a:prstGeom prst="rect">
            <a:avLst/>
          </a:prstGeom>
        </p:spPr>
      </p:pic>
      <p:sp>
        <p:nvSpPr>
          <p:cNvPr id="68" name="署名"/>
          <p:cNvSpPr>
            <a:spLocks noGrp="1"/>
          </p:cNvSpPr>
          <p:nvPr>
            <p:custDataLst>
              <p:tags r:id="rId3"/>
            </p:custDataLst>
          </p:nvPr>
        </p:nvSpPr>
        <p:spPr>
          <a:xfrm>
            <a:off x="474980" y="6344920"/>
            <a:ext cx="2879725" cy="417830"/>
          </a:xfrm>
          <a:prstGeom prst="rect">
            <a:avLst/>
          </a:prstGeom>
        </p:spPr>
        <p:txBody>
          <a:bodyPr vert="horz" wrap="square" lIns="0" tIns="0" rIns="0" bIns="0" rtlCol="0">
            <a:normAutofit/>
          </a:bodyPr>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1000"/>
              </a:spcBef>
              <a:spcAft>
                <a:spcPts val="0"/>
              </a:spcAft>
              <a:buSzPct val="100000"/>
            </a:pPr>
            <a:r>
              <a:rPr lang="zh-CN" altLang="en-US" sz="2000"/>
              <a:t>爱运动 享健康 家幸福</a:t>
            </a:r>
            <a:endParaRPr lang="zh-CN" altLang="en-US" sz="2000"/>
          </a:p>
        </p:txBody>
      </p:sp>
      <p:sp>
        <p:nvSpPr>
          <p:cNvPr id="3" name="标题 2"/>
          <p:cNvSpPr>
            <a:spLocks noGrp="1"/>
          </p:cNvSpPr>
          <p:nvPr>
            <p:ph type="title"/>
            <p:custDataLst>
              <p:tags r:id="rId4"/>
            </p:custDataLst>
          </p:nvPr>
        </p:nvSpPr>
        <p:spPr>
          <a:xfrm>
            <a:off x="854075" y="506730"/>
            <a:ext cx="4778375" cy="826770"/>
          </a:xfrm>
        </p:spPr>
        <p:txBody>
          <a:bodyPr vert="horz" lIns="0" tIns="46800" rIns="90000" bIns="46800" rtlCol="0" anchor="t" anchorCtr="0">
            <a:normAutofit fontScale="90000"/>
          </a:bodyPr>
          <a:p>
            <a:pPr lvl="0" algn="l">
              <a:buClrTx/>
              <a:buSzTx/>
              <a:buFontTx/>
            </a:pPr>
            <a:r>
              <a:rPr lang="zh-CN" sz="3800">
                <a:solidFill>
                  <a:schemeClr val="accent1"/>
                </a:solidFill>
                <a:sym typeface="+mn-ea"/>
              </a:rPr>
              <a:t>国家体育总局官网报道</a:t>
            </a:r>
            <a:endParaRPr lang="zh-CN" sz="3800">
              <a:solidFill>
                <a:schemeClr val="accent1"/>
              </a:solidFill>
              <a:sym typeface="+mn-ea"/>
            </a:endParaRPr>
          </a:p>
        </p:txBody>
      </p:sp>
      <p:pic>
        <p:nvPicPr>
          <p:cNvPr id="132" name="picture 132"/>
          <p:cNvPicPr>
            <a:picLocks noChangeAspect="1"/>
          </p:cNvPicPr>
          <p:nvPr/>
        </p:nvPicPr>
        <p:blipFill>
          <a:blip r:embed="rId5"/>
          <a:stretch>
            <a:fillRect/>
          </a:stretch>
        </p:blipFill>
        <p:spPr>
          <a:xfrm rot="21600000">
            <a:off x="342265" y="1333500"/>
            <a:ext cx="5462905" cy="4843145"/>
          </a:xfrm>
          <a:prstGeom prst="rect">
            <a:avLst/>
          </a:prstGeom>
        </p:spPr>
      </p:pic>
      <p:pic>
        <p:nvPicPr>
          <p:cNvPr id="134" name="picture 134"/>
          <p:cNvPicPr>
            <a:picLocks noChangeAspect="1"/>
          </p:cNvPicPr>
          <p:nvPr/>
        </p:nvPicPr>
        <p:blipFill>
          <a:blip r:embed="rId6"/>
          <a:stretch>
            <a:fillRect/>
          </a:stretch>
        </p:blipFill>
        <p:spPr>
          <a:xfrm rot="21600000">
            <a:off x="8950960" y="1330960"/>
            <a:ext cx="2778125" cy="4780280"/>
          </a:xfrm>
          <a:prstGeom prst="rect">
            <a:avLst/>
          </a:prstGeom>
        </p:spPr>
      </p:pic>
      <p:pic>
        <p:nvPicPr>
          <p:cNvPr id="136" name="picture 136"/>
          <p:cNvPicPr>
            <a:picLocks noChangeAspect="1"/>
          </p:cNvPicPr>
          <p:nvPr/>
        </p:nvPicPr>
        <p:blipFill>
          <a:blip r:embed="rId7"/>
          <a:stretch>
            <a:fillRect/>
          </a:stretch>
        </p:blipFill>
        <p:spPr>
          <a:xfrm rot="21600000">
            <a:off x="6095365" y="1328420"/>
            <a:ext cx="2555240" cy="4728210"/>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object 17" descr="7b0a202020202266696c746572223a202230220a7d0a"/>
          <p:cNvPicPr/>
          <p:nvPr>
            <p:custDataLst>
              <p:tags r:id="rId1"/>
            </p:custDataLst>
          </p:nvPr>
        </p:nvPicPr>
        <p:blipFill>
          <a:blip r:embed="rId2"/>
          <a:stretch>
            <a:fillRect/>
          </a:stretch>
        </p:blipFill>
        <p:spPr>
          <a:xfrm>
            <a:off x="9279890" y="114300"/>
            <a:ext cx="2912110" cy="713740"/>
          </a:xfrm>
          <a:prstGeom prst="rect">
            <a:avLst/>
          </a:prstGeom>
        </p:spPr>
      </p:pic>
      <p:sp>
        <p:nvSpPr>
          <p:cNvPr id="68" name="署名"/>
          <p:cNvSpPr>
            <a:spLocks noGrp="1"/>
          </p:cNvSpPr>
          <p:nvPr>
            <p:custDataLst>
              <p:tags r:id="rId3"/>
            </p:custDataLst>
          </p:nvPr>
        </p:nvSpPr>
        <p:spPr>
          <a:xfrm>
            <a:off x="474980" y="6344920"/>
            <a:ext cx="2879725" cy="417830"/>
          </a:xfrm>
          <a:prstGeom prst="rect">
            <a:avLst/>
          </a:prstGeom>
        </p:spPr>
        <p:txBody>
          <a:bodyPr vert="horz" wrap="square" lIns="0" tIns="0" rIns="0" bIns="0" rtlCol="0">
            <a:normAutofit/>
          </a:bodyPr>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1000"/>
              </a:spcBef>
              <a:spcAft>
                <a:spcPts val="0"/>
              </a:spcAft>
              <a:buSzPct val="100000"/>
            </a:pPr>
            <a:r>
              <a:rPr lang="zh-CN" altLang="en-US" sz="2000"/>
              <a:t>爱运动 享健康 家幸福</a:t>
            </a:r>
            <a:endParaRPr lang="zh-CN" altLang="en-US" sz="2000"/>
          </a:p>
        </p:txBody>
      </p:sp>
      <p:pic>
        <p:nvPicPr>
          <p:cNvPr id="144" name="picture 144"/>
          <p:cNvPicPr>
            <a:picLocks noChangeAspect="1"/>
          </p:cNvPicPr>
          <p:nvPr/>
        </p:nvPicPr>
        <p:blipFill>
          <a:blip r:embed="rId4"/>
          <a:stretch>
            <a:fillRect/>
          </a:stretch>
        </p:blipFill>
        <p:spPr>
          <a:xfrm rot="21600000">
            <a:off x="1066800" y="1752599"/>
            <a:ext cx="10277856" cy="4751832"/>
          </a:xfrm>
          <a:prstGeom prst="rect">
            <a:avLst/>
          </a:prstGeom>
        </p:spPr>
      </p:pic>
      <p:sp>
        <p:nvSpPr>
          <p:cNvPr id="146" name="textbox 146"/>
          <p:cNvSpPr/>
          <p:nvPr/>
        </p:nvSpPr>
        <p:spPr>
          <a:xfrm>
            <a:off x="944694" y="1455987"/>
            <a:ext cx="6924675" cy="245745"/>
          </a:xfrm>
          <a:prstGeom prst="rect">
            <a:avLst/>
          </a:prstGeom>
          <a:noFill/>
          <a:ln w="0" cap="flat">
            <a:noFill/>
            <a:prstDash val="solid"/>
            <a:miter lim="0"/>
          </a:ln>
        </p:spPr>
        <p:txBody>
          <a:bodyPr vert="horz" wrap="square" lIns="0" tIns="0" rIns="0" bIns="0"/>
          <a:p>
            <a:pPr algn="l" rtl="0" eaLnBrk="0">
              <a:lnSpc>
                <a:spcPct val="87000"/>
              </a:lnSpc>
            </a:pPr>
            <a:endParaRPr sz="100" dirty="0">
              <a:latin typeface="Arial" panose="020B0604020202020204"/>
              <a:ea typeface="Arial" panose="020B0604020202020204"/>
              <a:cs typeface="Arial" panose="020B0604020202020204"/>
            </a:endParaRPr>
          </a:p>
          <a:p>
            <a:pPr algn="r" rtl="0" eaLnBrk="0">
              <a:lnSpc>
                <a:spcPct val="96000"/>
              </a:lnSpc>
            </a:pPr>
            <a:r>
              <a:rPr sz="1500" b="1" kern="0" spc="60" dirty="0">
                <a:solidFill>
                  <a:srgbClr val="404040">
                    <a:alpha val="100000"/>
                  </a:srgbClr>
                </a:solidFill>
                <a:latin typeface="微软雅黑" panose="020B0503020204020204" charset="-122"/>
                <a:ea typeface="微软雅黑" panose="020B0503020204020204" charset="-122"/>
                <a:cs typeface="微软雅黑" panose="020B0503020204020204" charset="-122"/>
              </a:rPr>
              <a:t>“双羽天下”</a:t>
            </a:r>
            <a:r>
              <a:rPr sz="1500" b="1" kern="0" spc="-340" dirty="0">
                <a:solidFill>
                  <a:srgbClr val="404040">
                    <a:alpha val="100000"/>
                  </a:srgbClr>
                </a:solidFill>
                <a:latin typeface="微软雅黑" panose="020B0503020204020204" charset="-122"/>
                <a:ea typeface="微软雅黑" panose="020B0503020204020204" charset="-122"/>
                <a:cs typeface="微软雅黑" panose="020B0503020204020204" charset="-122"/>
              </a:rPr>
              <a:t> </a:t>
            </a:r>
            <a:r>
              <a:rPr sz="1500" b="1" kern="0" spc="60" dirty="0">
                <a:solidFill>
                  <a:srgbClr val="404040">
                    <a:alpha val="100000"/>
                  </a:srgbClr>
                </a:solidFill>
                <a:latin typeface="微软雅黑" panose="020B0503020204020204" charset="-122"/>
                <a:ea typeface="微软雅黑" panose="020B0503020204020204" charset="-122"/>
                <a:cs typeface="微软雅黑" panose="020B0503020204020204" charset="-122"/>
              </a:rPr>
              <a:t>因广泛的全民参与度</a:t>
            </a:r>
            <a:r>
              <a:rPr sz="1500" b="1" kern="0" spc="-240" dirty="0">
                <a:solidFill>
                  <a:srgbClr val="404040">
                    <a:alpha val="100000"/>
                  </a:srgbClr>
                </a:solidFill>
                <a:latin typeface="微软雅黑" panose="020B0503020204020204" charset="-122"/>
                <a:ea typeface="微软雅黑" panose="020B0503020204020204" charset="-122"/>
                <a:cs typeface="微软雅黑" panose="020B0503020204020204" charset="-122"/>
              </a:rPr>
              <a:t> </a:t>
            </a:r>
            <a:r>
              <a:rPr sz="1500" b="1" kern="0" spc="60" dirty="0">
                <a:solidFill>
                  <a:srgbClr val="404040">
                    <a:alpha val="100000"/>
                  </a:srgbClr>
                </a:solidFill>
                <a:latin typeface="微软雅黑" panose="020B0503020204020204" charset="-122"/>
                <a:ea typeface="微软雅黑" panose="020B0503020204020204" charset="-122"/>
                <a:cs typeface="微软雅黑" panose="020B0503020204020204" charset="-122"/>
              </a:rPr>
              <a:t>，</a:t>
            </a:r>
            <a:r>
              <a:rPr sz="1500" b="1" kern="0" spc="-210" dirty="0">
                <a:solidFill>
                  <a:srgbClr val="404040">
                    <a:alpha val="100000"/>
                  </a:srgbClr>
                </a:solidFill>
                <a:latin typeface="微软雅黑" panose="020B0503020204020204" charset="-122"/>
                <a:ea typeface="微软雅黑" panose="020B0503020204020204" charset="-122"/>
                <a:cs typeface="微软雅黑" panose="020B0503020204020204" charset="-122"/>
              </a:rPr>
              <a:t> </a:t>
            </a:r>
            <a:r>
              <a:rPr sz="1500" b="1" kern="0" spc="60" dirty="0">
                <a:solidFill>
                  <a:srgbClr val="404040">
                    <a:alpha val="100000"/>
                  </a:srgbClr>
                </a:solidFill>
                <a:latin typeface="微软雅黑" panose="020B0503020204020204" charset="-122"/>
                <a:ea typeface="微软雅黑" panose="020B0503020204020204" charset="-122"/>
                <a:cs typeface="微软雅黑" panose="020B0503020204020204" charset="-122"/>
              </a:rPr>
              <a:t>自创办以来多次被成都各</a:t>
            </a:r>
            <a:r>
              <a:rPr sz="1500" b="1" kern="0" spc="50" dirty="0">
                <a:solidFill>
                  <a:srgbClr val="404040">
                    <a:alpha val="100000"/>
                  </a:srgbClr>
                </a:solidFill>
                <a:latin typeface="微软雅黑" panose="020B0503020204020204" charset="-122"/>
                <a:ea typeface="微软雅黑" panose="020B0503020204020204" charset="-122"/>
                <a:cs typeface="微软雅黑" panose="020B0503020204020204" charset="-122"/>
              </a:rPr>
              <a:t>级各类媒体报道</a:t>
            </a:r>
            <a:endParaRPr sz="1500" dirty="0">
              <a:latin typeface="微软雅黑" panose="020B0503020204020204" charset="-122"/>
              <a:ea typeface="微软雅黑" panose="020B0503020204020204" charset="-122"/>
              <a:cs typeface="微软雅黑" panose="020B0503020204020204" charset="-122"/>
            </a:endParaRPr>
          </a:p>
        </p:txBody>
      </p:sp>
      <p:sp>
        <p:nvSpPr>
          <p:cNvPr id="148" name="textbox 148"/>
          <p:cNvSpPr/>
          <p:nvPr/>
        </p:nvSpPr>
        <p:spPr>
          <a:xfrm>
            <a:off x="939203" y="1780221"/>
            <a:ext cx="4895850" cy="292734"/>
          </a:xfrm>
          <a:prstGeom prst="rect">
            <a:avLst/>
          </a:prstGeom>
          <a:noFill/>
          <a:ln w="0" cap="flat">
            <a:noFill/>
            <a:prstDash val="solid"/>
            <a:miter lim="0"/>
          </a:ln>
        </p:spPr>
        <p:txBody>
          <a:bodyPr vert="horz" wrap="square" lIns="0" tIns="0" rIns="0" bIns="0"/>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ts val="2105"/>
              </a:lnSpc>
            </a:pPr>
            <a:r>
              <a:rPr sz="1500" b="1" kern="0" spc="90" dirty="0">
                <a:solidFill>
                  <a:srgbClr val="404040">
                    <a:alpha val="100000"/>
                  </a:srgbClr>
                </a:solidFill>
                <a:latin typeface="微软雅黑" panose="020B0503020204020204" charset="-122"/>
                <a:ea typeface="微软雅黑" panose="020B0503020204020204" charset="-122"/>
                <a:cs typeface="微软雅黑" panose="020B0503020204020204" charset="-122"/>
              </a:rPr>
              <a:t>并在自主成都全民健身赛事</a:t>
            </a:r>
            <a:r>
              <a:rPr sz="1500" b="1" kern="0" spc="0" dirty="0">
                <a:solidFill>
                  <a:srgbClr val="404040">
                    <a:alpha val="100000"/>
                  </a:srgbClr>
                </a:solidFill>
                <a:latin typeface="微软雅黑" panose="020B0503020204020204" charset="-122"/>
                <a:ea typeface="微软雅黑" panose="020B0503020204020204" charset="-122"/>
                <a:cs typeface="微软雅黑" panose="020B0503020204020204" charset="-122"/>
              </a:rPr>
              <a:t>IP</a:t>
            </a:r>
            <a:r>
              <a:rPr sz="1500" b="1" kern="0" spc="90" dirty="0">
                <a:solidFill>
                  <a:srgbClr val="404040">
                    <a:alpha val="100000"/>
                  </a:srgbClr>
                </a:solidFill>
                <a:latin typeface="微软雅黑" panose="020B0503020204020204" charset="-122"/>
                <a:ea typeface="微软雅黑" panose="020B0503020204020204" charset="-122"/>
                <a:cs typeface="微软雅黑" panose="020B0503020204020204" charset="-122"/>
              </a:rPr>
              <a:t>中</a:t>
            </a:r>
            <a:r>
              <a:rPr sz="1500" b="1" kern="0" spc="-180" dirty="0">
                <a:solidFill>
                  <a:srgbClr val="404040">
                    <a:alpha val="100000"/>
                  </a:srgbClr>
                </a:solidFill>
                <a:latin typeface="微软雅黑" panose="020B0503020204020204" charset="-122"/>
                <a:ea typeface="微软雅黑" panose="020B0503020204020204" charset="-122"/>
                <a:cs typeface="微软雅黑" panose="020B0503020204020204" charset="-122"/>
              </a:rPr>
              <a:t> </a:t>
            </a:r>
            <a:r>
              <a:rPr sz="1500" b="1" kern="0" spc="90" dirty="0">
                <a:solidFill>
                  <a:srgbClr val="404040">
                    <a:alpha val="100000"/>
                  </a:srgbClr>
                </a:solidFill>
                <a:latin typeface="微软雅黑" panose="020B0503020204020204" charset="-122"/>
                <a:ea typeface="微软雅黑" panose="020B0503020204020204" charset="-122"/>
                <a:cs typeface="微软雅黑" panose="020B0503020204020204" charset="-122"/>
              </a:rPr>
              <a:t>，形成了较强的影响力</a:t>
            </a:r>
            <a:endParaRPr sz="1500" dirty="0">
              <a:latin typeface="微软雅黑" panose="020B0503020204020204" charset="-122"/>
              <a:ea typeface="微软雅黑" panose="020B0503020204020204" charset="-122"/>
              <a:cs typeface="微软雅黑" panose="020B0503020204020204" charset="-122"/>
            </a:endParaRPr>
          </a:p>
        </p:txBody>
      </p:sp>
      <p:sp>
        <p:nvSpPr>
          <p:cNvPr id="152" name="textbox 152"/>
          <p:cNvSpPr/>
          <p:nvPr/>
        </p:nvSpPr>
        <p:spPr>
          <a:xfrm>
            <a:off x="723265" y="304165"/>
            <a:ext cx="7974330" cy="556895"/>
          </a:xfrm>
          <a:prstGeom prst="rect">
            <a:avLst/>
          </a:prstGeom>
          <a:noFill/>
          <a:ln w="0" cap="flat">
            <a:noFill/>
            <a:prstDash val="solid"/>
            <a:miter lim="0"/>
          </a:ln>
        </p:spPr>
        <p:txBody>
          <a:bodyPr vert="horz" wrap="square" lIns="0" tIns="0" rIns="0" bIns="0"/>
          <a:p>
            <a:pPr marL="12700" algn="l" rtl="0" eaLnBrk="0">
              <a:lnSpc>
                <a:spcPct val="91000"/>
              </a:lnSpc>
            </a:pPr>
            <a:r>
              <a:rPr lang="zh-CN" altLang="en-US" sz="3600" b="1">
                <a:solidFill>
                  <a:schemeClr val="accent1"/>
                </a:solidFill>
                <a:effectLst>
                  <a:outerShdw blurRad="38100" dist="25400" dir="5400000" algn="ctr" rotWithShape="0">
                    <a:srgbClr val="6E747A">
                      <a:alpha val="43000"/>
                    </a:srgbClr>
                  </a:outerShdw>
                </a:effectLst>
                <a:sym typeface="+mn-ea"/>
              </a:rPr>
              <a:t>多方位媒体曝光</a:t>
            </a:r>
            <a:endParaRPr lang="zh-CN" altLang="en-US" sz="3600" b="1" kern="0" spc="-1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endParaRPr>
          </a:p>
        </p:txBody>
      </p:sp>
      <p:pic>
        <p:nvPicPr>
          <p:cNvPr id="154" name="picture 154"/>
          <p:cNvPicPr>
            <a:picLocks noChangeAspect="1"/>
          </p:cNvPicPr>
          <p:nvPr/>
        </p:nvPicPr>
        <p:blipFill>
          <a:blip r:embed="rId5"/>
          <a:stretch>
            <a:fillRect/>
          </a:stretch>
        </p:blipFill>
        <p:spPr>
          <a:xfrm rot="21600000">
            <a:off x="561327" y="973454"/>
            <a:ext cx="8949080" cy="23495"/>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0" name="textbox 210"/>
          <p:cNvSpPr/>
          <p:nvPr>
            <p:custDataLst>
              <p:tags r:id="rId1"/>
            </p:custDataLst>
          </p:nvPr>
        </p:nvSpPr>
        <p:spPr>
          <a:xfrm>
            <a:off x="965835" y="452755"/>
            <a:ext cx="6781165" cy="548005"/>
          </a:xfrm>
          <a:prstGeom prst="rect">
            <a:avLst/>
          </a:prstGeom>
        </p:spPr>
        <p:txBody>
          <a:bodyPr vert="horz" wrap="square" lIns="0" tIns="0" rIns="0" bIns="0"/>
          <a:p>
            <a:pPr algn="l" rtl="0" eaLnBrk="0">
              <a:lnSpc>
                <a:spcPct val="91000"/>
              </a:lnSpc>
            </a:pPr>
            <a:r>
              <a:rPr lang="en-US" altLang="en-US" sz="3800" b="1" spc="-60" dirty="0">
                <a:solidFill>
                  <a:schemeClr val="accent1"/>
                </a:solidFill>
                <a:effectLst>
                  <a:outerShdw blurRad="38100" dist="25400" dir="5400000" algn="ctr" rotWithShape="0">
                    <a:srgbClr val="6E747A">
                      <a:alpha val="43000"/>
                    </a:srgbClr>
                  </a:outerShdw>
                </a:effectLst>
                <a:latin typeface="+mj-lt"/>
                <a:ea typeface="+mj-ea"/>
                <a:cs typeface="微软雅黑" panose="020B0503020204020204" charset="-122"/>
              </a:rPr>
              <a:t>“</a:t>
            </a:r>
            <a:r>
              <a:rPr lang="zh-CN" altLang="en-US" sz="3800" b="1" spc="-60" dirty="0">
                <a:solidFill>
                  <a:schemeClr val="accent1"/>
                </a:solidFill>
                <a:effectLst>
                  <a:outerShdw blurRad="38100" dist="25400" dir="5400000" algn="ctr" rotWithShape="0">
                    <a:srgbClr val="6E747A">
                      <a:alpha val="43000"/>
                    </a:srgbClr>
                  </a:outerShdw>
                </a:effectLst>
                <a:latin typeface="+mj-lt"/>
                <a:ea typeface="+mj-ea"/>
                <a:cs typeface="微软雅黑" panose="020B0503020204020204" charset="-122"/>
              </a:rPr>
              <a:t>双羽天下</a:t>
            </a:r>
            <a:r>
              <a:rPr lang="en-US" altLang="zh-CN" sz="3800" b="1" spc="-60" dirty="0">
                <a:solidFill>
                  <a:schemeClr val="accent1"/>
                </a:solidFill>
                <a:effectLst>
                  <a:outerShdw blurRad="38100" dist="25400" dir="5400000" algn="ctr" rotWithShape="0">
                    <a:srgbClr val="6E747A">
                      <a:alpha val="43000"/>
                    </a:srgbClr>
                  </a:outerShdw>
                </a:effectLst>
                <a:latin typeface="+mj-lt"/>
                <a:ea typeface="+mj-ea"/>
                <a:cs typeface="微软雅黑" panose="020B0503020204020204" charset="-122"/>
              </a:rPr>
              <a:t>”</a:t>
            </a:r>
            <a:r>
              <a:rPr lang="zh-CN" altLang="en-US" sz="3800" b="1" spc="-60" dirty="0">
                <a:solidFill>
                  <a:schemeClr val="accent1"/>
                </a:solidFill>
                <a:effectLst>
                  <a:outerShdw blurRad="38100" dist="25400" dir="5400000" algn="ctr" rotWithShape="0">
                    <a:srgbClr val="6E747A">
                      <a:alpha val="43000"/>
                    </a:srgbClr>
                  </a:outerShdw>
                </a:effectLst>
                <a:latin typeface="+mj-lt"/>
                <a:ea typeface="+mj-ea"/>
                <a:cs typeface="微软雅黑" panose="020B0503020204020204" charset="-122"/>
              </a:rPr>
              <a:t>赋能体育场馆</a:t>
            </a:r>
            <a:endParaRPr lang="zh-CN" altLang="en-US" sz="3800" b="1" spc="-60" dirty="0">
              <a:solidFill>
                <a:schemeClr val="accent1"/>
              </a:solidFill>
              <a:effectLst>
                <a:outerShdw blurRad="38100" dist="25400" dir="5400000" algn="ctr" rotWithShape="0">
                  <a:srgbClr val="6E747A">
                    <a:alpha val="43000"/>
                  </a:srgbClr>
                </a:outerShdw>
              </a:effectLst>
              <a:latin typeface="+mj-lt"/>
              <a:ea typeface="+mj-ea"/>
              <a:cs typeface="微软雅黑" panose="020B0503020204020204" charset="-122"/>
            </a:endParaRPr>
          </a:p>
        </p:txBody>
      </p:sp>
      <p:sp>
        <p:nvSpPr>
          <p:cNvPr id="29" name="任意多边形: 形状 28"/>
          <p:cNvSpPr/>
          <p:nvPr>
            <p:custDataLst>
              <p:tags r:id="rId2"/>
            </p:custDataLst>
          </p:nvPr>
        </p:nvSpPr>
        <p:spPr>
          <a:xfrm>
            <a:off x="6404553" y="5514939"/>
            <a:ext cx="1986165" cy="431105"/>
          </a:xfrm>
          <a:custGeom>
            <a:avLst/>
            <a:gdLst>
              <a:gd name="connsiteX0" fmla="*/ 0 w 1949713"/>
              <a:gd name="connsiteY0" fmla="*/ 423193 h 445864"/>
              <a:gd name="connsiteX1" fmla="*/ 0 w 1949713"/>
              <a:gd name="connsiteY1" fmla="*/ 423193 h 445864"/>
              <a:gd name="connsiteX2" fmla="*/ 733032 w 1949713"/>
              <a:gd name="connsiteY2" fmla="*/ 430750 h 445864"/>
              <a:gd name="connsiteX3" fmla="*/ 1156225 w 1949713"/>
              <a:gd name="connsiteY3" fmla="*/ 430750 h 445864"/>
              <a:gd name="connsiteX4" fmla="*/ 1292251 w 1949713"/>
              <a:gd name="connsiteY4" fmla="*/ 423193 h 445864"/>
              <a:gd name="connsiteX5" fmla="*/ 1330036 w 1949713"/>
              <a:gd name="connsiteY5" fmla="*/ 415636 h 445864"/>
              <a:gd name="connsiteX6" fmla="*/ 1367822 w 1949713"/>
              <a:gd name="connsiteY6" fmla="*/ 423193 h 445864"/>
              <a:gd name="connsiteX7" fmla="*/ 1488734 w 1949713"/>
              <a:gd name="connsiteY7" fmla="*/ 445864 h 445864"/>
              <a:gd name="connsiteX8" fmla="*/ 1775901 w 1949713"/>
              <a:gd name="connsiteY8" fmla="*/ 0 h 445864"/>
              <a:gd name="connsiteX9" fmla="*/ 1949713 w 1949713"/>
              <a:gd name="connsiteY9" fmla="*/ 0 h 445864"/>
              <a:gd name="connsiteX0-1" fmla="*/ 0 w 1949713"/>
              <a:gd name="connsiteY0-2" fmla="*/ 423193 h 470957"/>
              <a:gd name="connsiteX1-3" fmla="*/ 0 w 1949713"/>
              <a:gd name="connsiteY1-4" fmla="*/ 423193 h 470957"/>
              <a:gd name="connsiteX2-5" fmla="*/ 733032 w 1949713"/>
              <a:gd name="connsiteY2-6" fmla="*/ 430750 h 470957"/>
              <a:gd name="connsiteX3-7" fmla="*/ 1156225 w 1949713"/>
              <a:gd name="connsiteY3-8" fmla="*/ 430750 h 470957"/>
              <a:gd name="connsiteX4-9" fmla="*/ 1292251 w 1949713"/>
              <a:gd name="connsiteY4-10" fmla="*/ 423193 h 470957"/>
              <a:gd name="connsiteX5-11" fmla="*/ 1330036 w 1949713"/>
              <a:gd name="connsiteY5-12" fmla="*/ 415636 h 470957"/>
              <a:gd name="connsiteX6-13" fmla="*/ 1488734 w 1949713"/>
              <a:gd name="connsiteY6-14" fmla="*/ 445864 h 470957"/>
              <a:gd name="connsiteX7-15" fmla="*/ 1775901 w 1949713"/>
              <a:gd name="connsiteY7-16" fmla="*/ 0 h 470957"/>
              <a:gd name="connsiteX8-17" fmla="*/ 1949713 w 1949713"/>
              <a:gd name="connsiteY8-18" fmla="*/ 0 h 470957"/>
              <a:gd name="connsiteX0-19" fmla="*/ 0 w 1949713"/>
              <a:gd name="connsiteY0-20" fmla="*/ 423193 h 472667"/>
              <a:gd name="connsiteX1-21" fmla="*/ 0 w 1949713"/>
              <a:gd name="connsiteY1-22" fmla="*/ 423193 h 472667"/>
              <a:gd name="connsiteX2-23" fmla="*/ 733032 w 1949713"/>
              <a:gd name="connsiteY2-24" fmla="*/ 430750 h 472667"/>
              <a:gd name="connsiteX3-25" fmla="*/ 1156225 w 1949713"/>
              <a:gd name="connsiteY3-26" fmla="*/ 430750 h 472667"/>
              <a:gd name="connsiteX4-27" fmla="*/ 1292251 w 1949713"/>
              <a:gd name="connsiteY4-28" fmla="*/ 423193 h 472667"/>
              <a:gd name="connsiteX5-29" fmla="*/ 1488734 w 1949713"/>
              <a:gd name="connsiteY5-30" fmla="*/ 445864 h 472667"/>
              <a:gd name="connsiteX6-31" fmla="*/ 1775901 w 1949713"/>
              <a:gd name="connsiteY6-32" fmla="*/ 0 h 472667"/>
              <a:gd name="connsiteX7-33" fmla="*/ 1949713 w 1949713"/>
              <a:gd name="connsiteY7-34" fmla="*/ 0 h 472667"/>
              <a:gd name="connsiteX0-35" fmla="*/ 0 w 1949713"/>
              <a:gd name="connsiteY0-36" fmla="*/ 423193 h 474737"/>
              <a:gd name="connsiteX1-37" fmla="*/ 0 w 1949713"/>
              <a:gd name="connsiteY1-38" fmla="*/ 423193 h 474737"/>
              <a:gd name="connsiteX2-39" fmla="*/ 733032 w 1949713"/>
              <a:gd name="connsiteY2-40" fmla="*/ 430750 h 474737"/>
              <a:gd name="connsiteX3-41" fmla="*/ 1156225 w 1949713"/>
              <a:gd name="connsiteY3-42" fmla="*/ 430750 h 474737"/>
              <a:gd name="connsiteX4-43" fmla="*/ 1488734 w 1949713"/>
              <a:gd name="connsiteY4-44" fmla="*/ 445864 h 474737"/>
              <a:gd name="connsiteX5-45" fmla="*/ 1775901 w 1949713"/>
              <a:gd name="connsiteY5-46" fmla="*/ 0 h 474737"/>
              <a:gd name="connsiteX6-47" fmla="*/ 1949713 w 1949713"/>
              <a:gd name="connsiteY6-48" fmla="*/ 0 h 474737"/>
              <a:gd name="connsiteX0-49" fmla="*/ 0 w 1949713"/>
              <a:gd name="connsiteY0-50" fmla="*/ 423193 h 474973"/>
              <a:gd name="connsiteX1-51" fmla="*/ 0 w 1949713"/>
              <a:gd name="connsiteY1-52" fmla="*/ 423193 h 474973"/>
              <a:gd name="connsiteX2-53" fmla="*/ 733032 w 1949713"/>
              <a:gd name="connsiteY2-54" fmla="*/ 430750 h 474973"/>
              <a:gd name="connsiteX3-55" fmla="*/ 1488734 w 1949713"/>
              <a:gd name="connsiteY3-56" fmla="*/ 445864 h 474973"/>
              <a:gd name="connsiteX4-57" fmla="*/ 1775901 w 1949713"/>
              <a:gd name="connsiteY4-58" fmla="*/ 0 h 474973"/>
              <a:gd name="connsiteX5-59" fmla="*/ 1949713 w 1949713"/>
              <a:gd name="connsiteY5-60" fmla="*/ 0 h 474973"/>
              <a:gd name="connsiteX0-61" fmla="*/ 0 w 1949713"/>
              <a:gd name="connsiteY0-62" fmla="*/ 423193 h 445864"/>
              <a:gd name="connsiteX1-63" fmla="*/ 0 w 1949713"/>
              <a:gd name="connsiteY1-64" fmla="*/ 423193 h 445864"/>
              <a:gd name="connsiteX2-65" fmla="*/ 1488734 w 1949713"/>
              <a:gd name="connsiteY2-66" fmla="*/ 445864 h 445864"/>
              <a:gd name="connsiteX3-67" fmla="*/ 1775901 w 1949713"/>
              <a:gd name="connsiteY3-68" fmla="*/ 0 h 445864"/>
              <a:gd name="connsiteX4-69" fmla="*/ 1949713 w 1949713"/>
              <a:gd name="connsiteY4-70" fmla="*/ 0 h 445864"/>
              <a:gd name="connsiteX0-71" fmla="*/ 0 w 1949713"/>
              <a:gd name="connsiteY0-72" fmla="*/ 423193 h 423193"/>
              <a:gd name="connsiteX1-73" fmla="*/ 0 w 1949713"/>
              <a:gd name="connsiteY1-74" fmla="*/ 423193 h 423193"/>
              <a:gd name="connsiteX2-75" fmla="*/ 1511405 w 1949713"/>
              <a:gd name="connsiteY2-76" fmla="*/ 408079 h 423193"/>
              <a:gd name="connsiteX3-77" fmla="*/ 1775901 w 1949713"/>
              <a:gd name="connsiteY3-78" fmla="*/ 0 h 423193"/>
              <a:gd name="connsiteX4-79" fmla="*/ 1949713 w 1949713"/>
              <a:gd name="connsiteY4-80" fmla="*/ 0 h 42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49713" h="423193">
                <a:moveTo>
                  <a:pt x="0" y="423193"/>
                </a:moveTo>
                <a:lnTo>
                  <a:pt x="0" y="423193"/>
                </a:lnTo>
                <a:lnTo>
                  <a:pt x="1511405" y="408079"/>
                </a:lnTo>
                <a:lnTo>
                  <a:pt x="1775901" y="0"/>
                </a:lnTo>
                <a:lnTo>
                  <a:pt x="1949713" y="0"/>
                </a:lnTo>
              </a:path>
            </a:pathLst>
          </a:custGeom>
          <a:noFill/>
          <a:ln w="952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45" name="任意多边形 44"/>
          <p:cNvSpPr/>
          <p:nvPr>
            <p:custDataLst>
              <p:tags r:id="rId3"/>
            </p:custDataLst>
          </p:nvPr>
        </p:nvSpPr>
        <p:spPr>
          <a:xfrm>
            <a:off x="3966493" y="3735394"/>
            <a:ext cx="606119" cy="390376"/>
          </a:xfrm>
          <a:custGeom>
            <a:avLst/>
            <a:gdLst>
              <a:gd name="connsiteX0" fmla="*/ 0 w 937"/>
              <a:gd name="connsiteY0" fmla="*/ 0 h 333"/>
              <a:gd name="connsiteX1" fmla="*/ 487 w 937"/>
              <a:gd name="connsiteY1" fmla="*/ 3 h 333"/>
              <a:gd name="connsiteX2" fmla="*/ 937 w 937"/>
              <a:gd name="connsiteY2" fmla="*/ 333 h 333"/>
            </a:gdLst>
            <a:ahLst/>
            <a:cxnLst>
              <a:cxn ang="0">
                <a:pos x="connsiteX0" y="connsiteY0"/>
              </a:cxn>
              <a:cxn ang="0">
                <a:pos x="connsiteX1" y="connsiteY1"/>
              </a:cxn>
              <a:cxn ang="0">
                <a:pos x="connsiteX2" y="connsiteY2"/>
              </a:cxn>
            </a:cxnLst>
            <a:rect l="l" t="t" r="r" b="b"/>
            <a:pathLst>
              <a:path w="937" h="333">
                <a:moveTo>
                  <a:pt x="0" y="0"/>
                </a:moveTo>
                <a:cubicBezTo>
                  <a:pt x="488" y="3"/>
                  <a:pt x="297" y="-2"/>
                  <a:pt x="487" y="3"/>
                </a:cubicBezTo>
                <a:lnTo>
                  <a:pt x="937" y="333"/>
                </a:lnTo>
              </a:path>
            </a:pathLst>
          </a:custGeom>
          <a:noFill/>
          <a:ln w="9525">
            <a:solidFill>
              <a:schemeClr val="accent2">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sym typeface="+mn-ea"/>
            </a:endParaRPr>
          </a:p>
        </p:txBody>
      </p:sp>
      <p:sp>
        <p:nvSpPr>
          <p:cNvPr id="44" name="任意多边形 43"/>
          <p:cNvSpPr/>
          <p:nvPr>
            <p:custDataLst>
              <p:tags r:id="rId4"/>
            </p:custDataLst>
          </p:nvPr>
        </p:nvSpPr>
        <p:spPr>
          <a:xfrm flipH="1">
            <a:off x="7863897" y="3735394"/>
            <a:ext cx="536826" cy="862802"/>
          </a:xfrm>
          <a:custGeom>
            <a:avLst/>
            <a:gdLst>
              <a:gd name="connsiteX0" fmla="*/ 0 w 937"/>
              <a:gd name="connsiteY0" fmla="*/ 0 h 333"/>
              <a:gd name="connsiteX1" fmla="*/ 487 w 937"/>
              <a:gd name="connsiteY1" fmla="*/ 3 h 333"/>
              <a:gd name="connsiteX2" fmla="*/ 937 w 937"/>
              <a:gd name="connsiteY2" fmla="*/ 333 h 333"/>
              <a:gd name="connsiteX0-1" fmla="*/ 0 w 10000"/>
              <a:gd name="connsiteY0-2" fmla="*/ 54 h 10054"/>
              <a:gd name="connsiteX1-3" fmla="*/ 3800 w 10000"/>
              <a:gd name="connsiteY1-4" fmla="*/ 50 h 10054"/>
              <a:gd name="connsiteX2-5" fmla="*/ 10000 w 10000"/>
              <a:gd name="connsiteY2-6" fmla="*/ 10054 h 10054"/>
              <a:gd name="connsiteX0-7" fmla="*/ 0 w 10000"/>
              <a:gd name="connsiteY0-8" fmla="*/ 54 h 10054"/>
              <a:gd name="connsiteX1-9" fmla="*/ 3419 w 10000"/>
              <a:gd name="connsiteY1-10" fmla="*/ 50 h 10054"/>
              <a:gd name="connsiteX2-11" fmla="*/ 10000 w 10000"/>
              <a:gd name="connsiteY2-12" fmla="*/ 10054 h 10054"/>
              <a:gd name="connsiteX0-13" fmla="*/ 0 w 10000"/>
              <a:gd name="connsiteY0-14" fmla="*/ 54 h 10054"/>
              <a:gd name="connsiteX1-15" fmla="*/ 3419 w 10000"/>
              <a:gd name="connsiteY1-16" fmla="*/ 50 h 10054"/>
              <a:gd name="connsiteX2-17" fmla="*/ 10000 w 10000"/>
              <a:gd name="connsiteY2-18" fmla="*/ 10054 h 10054"/>
              <a:gd name="connsiteX0-19" fmla="*/ 0 w 8603"/>
              <a:gd name="connsiteY0-20" fmla="*/ 54 h 10620"/>
              <a:gd name="connsiteX1-21" fmla="*/ 3419 w 8603"/>
              <a:gd name="connsiteY1-22" fmla="*/ 50 h 10620"/>
              <a:gd name="connsiteX2-23" fmla="*/ 8603 w 8603"/>
              <a:gd name="connsiteY2-24" fmla="*/ 10620 h 10620"/>
              <a:gd name="connsiteX0-25" fmla="*/ 0 w 10000"/>
              <a:gd name="connsiteY0-26" fmla="*/ 51 h 10000"/>
              <a:gd name="connsiteX1-27" fmla="*/ 3974 w 10000"/>
              <a:gd name="connsiteY1-28" fmla="*/ 47 h 10000"/>
              <a:gd name="connsiteX2-29" fmla="*/ 10000 w 10000"/>
              <a:gd name="connsiteY2-30" fmla="*/ 10000 h 10000"/>
              <a:gd name="connsiteX0-31" fmla="*/ 0 w 10295"/>
              <a:gd name="connsiteY0-32" fmla="*/ 0 h 10215"/>
              <a:gd name="connsiteX1-33" fmla="*/ 4269 w 10295"/>
              <a:gd name="connsiteY1-34" fmla="*/ 262 h 10215"/>
              <a:gd name="connsiteX2-35" fmla="*/ 10295 w 10295"/>
              <a:gd name="connsiteY2-36" fmla="*/ 10215 h 10215"/>
              <a:gd name="connsiteX0-37" fmla="*/ 0 w 10295"/>
              <a:gd name="connsiteY0-38" fmla="*/ 51 h 10000"/>
              <a:gd name="connsiteX1-39" fmla="*/ 4269 w 10295"/>
              <a:gd name="connsiteY1-40" fmla="*/ 47 h 10000"/>
              <a:gd name="connsiteX2-41" fmla="*/ 10295 w 10295"/>
              <a:gd name="connsiteY2-42" fmla="*/ 10000 h 10000"/>
              <a:gd name="connsiteX0-43" fmla="*/ 0 w 10295"/>
              <a:gd name="connsiteY0-44" fmla="*/ 895 h 10844"/>
              <a:gd name="connsiteX1-45" fmla="*/ 4269 w 10295"/>
              <a:gd name="connsiteY1-46" fmla="*/ 891 h 10844"/>
              <a:gd name="connsiteX2-47" fmla="*/ 10295 w 10295"/>
              <a:gd name="connsiteY2-48" fmla="*/ 10844 h 10844"/>
              <a:gd name="connsiteX0-49" fmla="*/ 0 w 10295"/>
              <a:gd name="connsiteY0-50" fmla="*/ 895 h 10844"/>
              <a:gd name="connsiteX1-51" fmla="*/ 4269 w 10295"/>
              <a:gd name="connsiteY1-52" fmla="*/ 891 h 10844"/>
              <a:gd name="connsiteX2-53" fmla="*/ 10295 w 10295"/>
              <a:gd name="connsiteY2-54" fmla="*/ 10844 h 10844"/>
              <a:gd name="connsiteX0-55" fmla="*/ 0 w 10295"/>
              <a:gd name="connsiteY0-56" fmla="*/ 6 h 9955"/>
              <a:gd name="connsiteX1-57" fmla="*/ 4269 w 10295"/>
              <a:gd name="connsiteY1-58" fmla="*/ 2 h 9955"/>
              <a:gd name="connsiteX2-59" fmla="*/ 10295 w 10295"/>
              <a:gd name="connsiteY2-60" fmla="*/ 9955 h 9955"/>
              <a:gd name="connsiteX0-61" fmla="*/ 0 w 10000"/>
              <a:gd name="connsiteY0-62" fmla="*/ 6 h 10000"/>
              <a:gd name="connsiteX1-63" fmla="*/ 4147 w 10000"/>
              <a:gd name="connsiteY1-64" fmla="*/ 2 h 10000"/>
              <a:gd name="connsiteX2-65" fmla="*/ 10000 w 10000"/>
              <a:gd name="connsiteY2-66" fmla="*/ 10000 h 10000"/>
              <a:gd name="connsiteX0-67" fmla="*/ 0 w 10000"/>
              <a:gd name="connsiteY0-68" fmla="*/ 1084 h 11078"/>
              <a:gd name="connsiteX1-69" fmla="*/ 4147 w 10000"/>
              <a:gd name="connsiteY1-70" fmla="*/ 1080 h 11078"/>
              <a:gd name="connsiteX2-71" fmla="*/ 10000 w 10000"/>
              <a:gd name="connsiteY2-72" fmla="*/ 11078 h 11078"/>
              <a:gd name="connsiteX0-73" fmla="*/ 0 w 10000"/>
              <a:gd name="connsiteY0-74" fmla="*/ 1084 h 11078"/>
              <a:gd name="connsiteX1-75" fmla="*/ 4147 w 10000"/>
              <a:gd name="connsiteY1-76" fmla="*/ 1080 h 11078"/>
              <a:gd name="connsiteX2-77" fmla="*/ 10000 w 10000"/>
              <a:gd name="connsiteY2-78" fmla="*/ 11078 h 11078"/>
              <a:gd name="connsiteX0-79" fmla="*/ 0 w 10000"/>
              <a:gd name="connsiteY0-80" fmla="*/ 1084 h 11078"/>
              <a:gd name="connsiteX1-81" fmla="*/ 4147 w 10000"/>
              <a:gd name="connsiteY1-82" fmla="*/ 1080 h 11078"/>
              <a:gd name="connsiteX2-83" fmla="*/ 10000 w 10000"/>
              <a:gd name="connsiteY2-84" fmla="*/ 11078 h 11078"/>
              <a:gd name="connsiteX0-85" fmla="*/ 0 w 10000"/>
              <a:gd name="connsiteY0-86" fmla="*/ 4 h 9998"/>
              <a:gd name="connsiteX1-87" fmla="*/ 4147 w 10000"/>
              <a:gd name="connsiteY1-88" fmla="*/ 0 h 9998"/>
              <a:gd name="connsiteX2-89" fmla="*/ 10000 w 10000"/>
              <a:gd name="connsiteY2-90" fmla="*/ 9998 h 9998"/>
            </a:gdLst>
            <a:ahLst/>
            <a:cxnLst>
              <a:cxn ang="0">
                <a:pos x="connsiteX0-1" y="connsiteY0-2"/>
              </a:cxn>
              <a:cxn ang="0">
                <a:pos x="connsiteX1-3" y="connsiteY1-4"/>
              </a:cxn>
              <a:cxn ang="0">
                <a:pos x="connsiteX2-5" y="connsiteY2-6"/>
              </a:cxn>
            </a:cxnLst>
            <a:rect l="l" t="t" r="r" b="b"/>
            <a:pathLst>
              <a:path w="10000" h="9998">
                <a:moveTo>
                  <a:pt x="0" y="4"/>
                </a:moveTo>
                <a:cubicBezTo>
                  <a:pt x="5881" y="89"/>
                  <a:pt x="75" y="23"/>
                  <a:pt x="4147" y="0"/>
                </a:cubicBezTo>
                <a:cubicBezTo>
                  <a:pt x="6049" y="2953"/>
                  <a:pt x="5181" y="2235"/>
                  <a:pt x="10000" y="9998"/>
                </a:cubicBezTo>
              </a:path>
            </a:pathLst>
          </a:custGeom>
          <a:noFill/>
          <a:ln w="9525">
            <a:solidFill>
              <a:schemeClr val="accent1">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sym typeface="+mn-ea"/>
            </a:endParaRPr>
          </a:p>
        </p:txBody>
      </p:sp>
      <p:sp>
        <p:nvSpPr>
          <p:cNvPr id="28" name="任意多边形 27"/>
          <p:cNvSpPr/>
          <p:nvPr>
            <p:custDataLst>
              <p:tags r:id="rId5"/>
            </p:custDataLst>
          </p:nvPr>
        </p:nvSpPr>
        <p:spPr>
          <a:xfrm>
            <a:off x="4043471" y="5486476"/>
            <a:ext cx="928780" cy="120185"/>
          </a:xfrm>
          <a:custGeom>
            <a:avLst/>
            <a:gdLst>
              <a:gd name="connsiteX0" fmla="*/ 0 w 1174"/>
              <a:gd name="connsiteY0" fmla="*/ 0 h 662"/>
              <a:gd name="connsiteX1" fmla="*/ 480 w 1174"/>
              <a:gd name="connsiteY1" fmla="*/ 480 h 662"/>
              <a:gd name="connsiteX2" fmla="*/ 1174 w 1174"/>
              <a:gd name="connsiteY2" fmla="*/ 662 h 662"/>
              <a:gd name="connsiteX0-1" fmla="*/ 0 w 10000"/>
              <a:gd name="connsiteY0-2" fmla="*/ 469 h 10469"/>
              <a:gd name="connsiteX1-3" fmla="*/ 8549 w 10000"/>
              <a:gd name="connsiteY1-4" fmla="*/ 0 h 10469"/>
              <a:gd name="connsiteX2-5" fmla="*/ 10000 w 10000"/>
              <a:gd name="connsiteY2-6" fmla="*/ 10469 h 10469"/>
              <a:gd name="connsiteX0-7" fmla="*/ 0 w 12230"/>
              <a:gd name="connsiteY0-8" fmla="*/ 469 h 4464"/>
              <a:gd name="connsiteX1-9" fmla="*/ 8549 w 12230"/>
              <a:gd name="connsiteY1-10" fmla="*/ 0 h 4464"/>
              <a:gd name="connsiteX2-11" fmla="*/ 12230 w 12230"/>
              <a:gd name="connsiteY2-12" fmla="*/ 4464 h 4464"/>
            </a:gdLst>
            <a:ahLst/>
            <a:cxnLst>
              <a:cxn ang="0">
                <a:pos x="connsiteX0-1" y="connsiteY0-2"/>
              </a:cxn>
              <a:cxn ang="0">
                <a:pos x="connsiteX1-3" y="connsiteY1-4"/>
              </a:cxn>
              <a:cxn ang="0">
                <a:pos x="connsiteX2-5" y="connsiteY2-6"/>
              </a:cxn>
            </a:cxnLst>
            <a:rect l="l" t="t" r="r" b="b"/>
            <a:pathLst>
              <a:path w="12230" h="4464">
                <a:moveTo>
                  <a:pt x="0" y="469"/>
                </a:moveTo>
                <a:lnTo>
                  <a:pt x="8549" y="0"/>
                </a:lnTo>
                <a:cubicBezTo>
                  <a:pt x="10519" y="916"/>
                  <a:pt x="10260" y="3548"/>
                  <a:pt x="12230" y="4464"/>
                </a:cubicBezTo>
              </a:path>
            </a:pathLst>
          </a:custGeom>
          <a:noFill/>
          <a:ln w="9525">
            <a:solidFill>
              <a:schemeClr val="accent1">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sym typeface="+mn-ea"/>
            </a:endParaRPr>
          </a:p>
        </p:txBody>
      </p:sp>
      <p:sp>
        <p:nvSpPr>
          <p:cNvPr id="22" name="任意多边形 21"/>
          <p:cNvSpPr/>
          <p:nvPr>
            <p:custDataLst>
              <p:tags r:id="rId6"/>
            </p:custDataLst>
          </p:nvPr>
        </p:nvSpPr>
        <p:spPr>
          <a:xfrm>
            <a:off x="4066111" y="1993367"/>
            <a:ext cx="1667770" cy="773307"/>
          </a:xfrm>
          <a:custGeom>
            <a:avLst/>
            <a:gdLst>
              <a:gd name="connsiteX0" fmla="*/ 0 w 1790"/>
              <a:gd name="connsiteY0" fmla="*/ 0 h 193"/>
              <a:gd name="connsiteX1" fmla="*/ 1096 w 1790"/>
              <a:gd name="connsiteY1" fmla="*/ 11 h 193"/>
              <a:gd name="connsiteX2" fmla="*/ 1790 w 1790"/>
              <a:gd name="connsiteY2" fmla="*/ 193 h 193"/>
              <a:gd name="connsiteX0-1" fmla="*/ 0 w 10000"/>
              <a:gd name="connsiteY0-2" fmla="*/ 29 h 10029"/>
              <a:gd name="connsiteX1-3" fmla="*/ 5658 w 10000"/>
              <a:gd name="connsiteY1-4" fmla="*/ 0 h 10029"/>
              <a:gd name="connsiteX2-5" fmla="*/ 10000 w 10000"/>
              <a:gd name="connsiteY2-6" fmla="*/ 10029 h 10029"/>
            </a:gdLst>
            <a:ahLst/>
            <a:cxnLst>
              <a:cxn ang="0">
                <a:pos x="connsiteX0-1" y="connsiteY0-2"/>
              </a:cxn>
              <a:cxn ang="0">
                <a:pos x="connsiteX1-3" y="connsiteY1-4"/>
              </a:cxn>
              <a:cxn ang="0">
                <a:pos x="connsiteX2-5" y="connsiteY2-6"/>
              </a:cxn>
            </a:cxnLst>
            <a:rect l="l" t="t" r="r" b="b"/>
            <a:pathLst>
              <a:path w="10000" h="10029">
                <a:moveTo>
                  <a:pt x="0" y="29"/>
                </a:moveTo>
                <a:lnTo>
                  <a:pt x="5658" y="0"/>
                </a:lnTo>
                <a:cubicBezTo>
                  <a:pt x="6950" y="3143"/>
                  <a:pt x="8708" y="6886"/>
                  <a:pt x="10000" y="10029"/>
                </a:cubicBezTo>
              </a:path>
            </a:pathLst>
          </a:custGeom>
          <a:noFill/>
          <a:ln w="9525">
            <a:solidFill>
              <a:schemeClr val="accent1">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lt1"/>
              </a:solidFill>
            </a:endParaRPr>
          </a:p>
        </p:txBody>
      </p:sp>
      <p:sp>
        <p:nvSpPr>
          <p:cNvPr id="24" name="任意多边形 23"/>
          <p:cNvSpPr/>
          <p:nvPr>
            <p:custDataLst>
              <p:tags r:id="rId7"/>
            </p:custDataLst>
          </p:nvPr>
        </p:nvSpPr>
        <p:spPr>
          <a:xfrm flipH="1">
            <a:off x="7541108" y="1995308"/>
            <a:ext cx="844168" cy="939258"/>
          </a:xfrm>
          <a:custGeom>
            <a:avLst/>
            <a:gdLst>
              <a:gd name="connsiteX0" fmla="*/ 0 w 1305"/>
              <a:gd name="connsiteY0" fmla="*/ 0 h 450"/>
              <a:gd name="connsiteX1" fmla="*/ 870 w 1305"/>
              <a:gd name="connsiteY1" fmla="*/ 15 h 450"/>
              <a:gd name="connsiteX2" fmla="*/ 1305 w 1305"/>
              <a:gd name="connsiteY2" fmla="*/ 450 h 450"/>
              <a:gd name="connsiteX0-1" fmla="*/ 0 w 10000"/>
              <a:gd name="connsiteY0-2" fmla="*/ 0 h 10000"/>
              <a:gd name="connsiteX1-3" fmla="*/ 6576 w 10000"/>
              <a:gd name="connsiteY1-4" fmla="*/ 5 h 10000"/>
              <a:gd name="connsiteX2-5" fmla="*/ 10000 w 10000"/>
              <a:gd name="connsiteY2-6" fmla="*/ 10000 h 10000"/>
            </a:gdLst>
            <a:ahLst/>
            <a:cxnLst>
              <a:cxn ang="0">
                <a:pos x="connsiteX0-1" y="connsiteY0-2"/>
              </a:cxn>
              <a:cxn ang="0">
                <a:pos x="connsiteX1-3" y="connsiteY1-4"/>
              </a:cxn>
              <a:cxn ang="0">
                <a:pos x="connsiteX2-5" y="connsiteY2-6"/>
              </a:cxn>
            </a:cxnLst>
            <a:rect l="l" t="t" r="r" b="b"/>
            <a:pathLst>
              <a:path w="10000" h="10000">
                <a:moveTo>
                  <a:pt x="0" y="0"/>
                </a:moveTo>
                <a:lnTo>
                  <a:pt x="6576" y="5"/>
                </a:lnTo>
                <a:cubicBezTo>
                  <a:pt x="7687" y="3227"/>
                  <a:pt x="8889" y="6778"/>
                  <a:pt x="10000" y="10000"/>
                </a:cubicBezTo>
              </a:path>
            </a:pathLst>
          </a:custGeom>
          <a:noFill/>
          <a:ln w="9525">
            <a:solidFill>
              <a:schemeClr val="accent2">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sym typeface="+mn-ea"/>
            </a:endParaRPr>
          </a:p>
        </p:txBody>
      </p:sp>
      <p:sp>
        <p:nvSpPr>
          <p:cNvPr id="4" name="矩形 3"/>
          <p:cNvSpPr/>
          <p:nvPr>
            <p:custDataLst>
              <p:tags r:id="rId8"/>
            </p:custDataLst>
          </p:nvPr>
        </p:nvSpPr>
        <p:spPr>
          <a:xfrm>
            <a:off x="8864608" y="5234843"/>
            <a:ext cx="2836796" cy="390375"/>
          </a:xfrm>
          <a:prstGeom prst="rect">
            <a:avLst/>
          </a:prstGeom>
          <a:noFill/>
        </p:spPr>
        <p:txBody>
          <a:bodyPr wrap="square" lIns="0" tIns="0" rIns="0" bIns="0" rtlCol="0" anchor="b" anchorCtr="0">
            <a:noAutofit/>
          </a:bodyPr>
          <a:lstStyle/>
          <a:p>
            <a:pPr>
              <a:spcBef>
                <a:spcPct val="0"/>
              </a:spcBef>
              <a:spcAft>
                <a:spcPct val="0"/>
              </a:spcAft>
            </a:pPr>
            <a:r>
              <a:rPr lang="zh-CN" altLang="en-US" sz="2800" b="1">
                <a:solidFill>
                  <a:schemeClr val="accent2"/>
                </a:solidFill>
                <a:latin typeface="+mn-ea"/>
                <a:cs typeface="+mn-ea"/>
                <a:sym typeface="+mn-ea"/>
              </a:rPr>
              <a:t>推动场馆升级</a:t>
            </a:r>
            <a:endParaRPr lang="zh-CN" altLang="en-US" sz="2800" b="1">
              <a:solidFill>
                <a:schemeClr val="accent2"/>
              </a:solidFill>
              <a:latin typeface="+mn-ea"/>
              <a:cs typeface="+mn-ea"/>
              <a:sym typeface="+mn-ea"/>
            </a:endParaRPr>
          </a:p>
        </p:txBody>
      </p:sp>
      <p:sp>
        <p:nvSpPr>
          <p:cNvPr id="23" name="矩形 22"/>
          <p:cNvSpPr/>
          <p:nvPr>
            <p:custDataLst>
              <p:tags r:id="rId9"/>
            </p:custDataLst>
          </p:nvPr>
        </p:nvSpPr>
        <p:spPr>
          <a:xfrm>
            <a:off x="8696325" y="1745615"/>
            <a:ext cx="3004185" cy="390525"/>
          </a:xfrm>
          <a:prstGeom prst="rect">
            <a:avLst/>
          </a:prstGeom>
          <a:noFill/>
        </p:spPr>
        <p:txBody>
          <a:bodyPr wrap="square" lIns="0" tIns="0" rIns="0" bIns="0" rtlCol="0" anchor="b" anchorCtr="0">
            <a:noAutofit/>
          </a:bodyPr>
          <a:lstStyle/>
          <a:p>
            <a:pPr>
              <a:spcBef>
                <a:spcPct val="0"/>
              </a:spcBef>
              <a:spcAft>
                <a:spcPct val="0"/>
              </a:spcAft>
            </a:pPr>
            <a:r>
              <a:rPr lang="zh-CN" altLang="en-US" sz="2800" b="1">
                <a:solidFill>
                  <a:schemeClr val="accent2"/>
                </a:solidFill>
                <a:latin typeface="+mn-ea"/>
                <a:cs typeface="+mn-ea"/>
                <a:sym typeface="+mn-ea"/>
              </a:rPr>
              <a:t>促进区域经济发展</a:t>
            </a:r>
            <a:endParaRPr lang="zh-CN" altLang="en-US" sz="2800" b="1">
              <a:solidFill>
                <a:schemeClr val="accent2"/>
              </a:solidFill>
              <a:latin typeface="+mn-ea"/>
              <a:cs typeface="+mn-ea"/>
              <a:sym typeface="+mn-ea"/>
            </a:endParaRPr>
          </a:p>
        </p:txBody>
      </p:sp>
      <p:sp>
        <p:nvSpPr>
          <p:cNvPr id="27" name="矩形 26"/>
          <p:cNvSpPr/>
          <p:nvPr>
            <p:custDataLst>
              <p:tags r:id="rId10"/>
            </p:custDataLst>
          </p:nvPr>
        </p:nvSpPr>
        <p:spPr>
          <a:xfrm>
            <a:off x="8864608" y="3491523"/>
            <a:ext cx="2836796" cy="390375"/>
          </a:xfrm>
          <a:prstGeom prst="rect">
            <a:avLst/>
          </a:prstGeom>
          <a:noFill/>
        </p:spPr>
        <p:txBody>
          <a:bodyPr wrap="square" lIns="0" tIns="0" rIns="0" bIns="0" rtlCol="0" anchor="b" anchorCtr="0">
            <a:noAutofit/>
          </a:bodyPr>
          <a:lstStyle/>
          <a:p>
            <a:pPr>
              <a:spcBef>
                <a:spcPct val="0"/>
              </a:spcBef>
              <a:spcAft>
                <a:spcPct val="0"/>
              </a:spcAft>
            </a:pPr>
            <a:r>
              <a:rPr lang="zh-CN" altLang="en-US" sz="2800" b="1">
                <a:solidFill>
                  <a:schemeClr val="accent2"/>
                </a:solidFill>
                <a:latin typeface="+mn-ea"/>
                <a:cs typeface="+mn-ea"/>
                <a:sym typeface="+mn-ea"/>
              </a:rPr>
              <a:t>增强客户体验</a:t>
            </a:r>
            <a:endParaRPr lang="zh-CN" altLang="en-US" sz="2800" b="1">
              <a:solidFill>
                <a:schemeClr val="accent2"/>
              </a:solidFill>
              <a:latin typeface="+mn-ea"/>
              <a:cs typeface="+mn-ea"/>
              <a:sym typeface="+mn-ea"/>
            </a:endParaRPr>
          </a:p>
        </p:txBody>
      </p:sp>
      <p:sp>
        <p:nvSpPr>
          <p:cNvPr id="35" name="矩形 34"/>
          <p:cNvSpPr/>
          <p:nvPr>
            <p:custDataLst>
              <p:tags r:id="rId11"/>
            </p:custDataLst>
          </p:nvPr>
        </p:nvSpPr>
        <p:spPr>
          <a:xfrm>
            <a:off x="525780" y="5234842"/>
            <a:ext cx="3155441" cy="390064"/>
          </a:xfrm>
          <a:prstGeom prst="rect">
            <a:avLst/>
          </a:prstGeom>
          <a:noFill/>
        </p:spPr>
        <p:txBody>
          <a:bodyPr wrap="square" lIns="0" tIns="0" rIns="0" bIns="0" rtlCol="0" anchor="b" anchorCtr="0">
            <a:noAutofit/>
          </a:bodyPr>
          <a:lstStyle/>
          <a:p>
            <a:pPr algn="r">
              <a:spcBef>
                <a:spcPct val="0"/>
              </a:spcBef>
              <a:spcAft>
                <a:spcPct val="0"/>
              </a:spcAft>
            </a:pPr>
            <a:r>
              <a:rPr lang="zh-CN" altLang="en-US" sz="2600" b="1">
                <a:solidFill>
                  <a:schemeClr val="accent1"/>
                </a:solidFill>
                <a:latin typeface="+mn-ea"/>
                <a:cs typeface="+mn-ea"/>
                <a:sym typeface="+mn-ea"/>
              </a:rPr>
              <a:t>提升场馆品牌影响力</a:t>
            </a:r>
            <a:endParaRPr lang="zh-CN" altLang="en-US" sz="2600" b="1">
              <a:solidFill>
                <a:schemeClr val="accent1"/>
              </a:solidFill>
              <a:latin typeface="+mn-ea"/>
              <a:cs typeface="+mn-ea"/>
              <a:sym typeface="+mn-ea"/>
            </a:endParaRPr>
          </a:p>
        </p:txBody>
      </p:sp>
      <p:sp>
        <p:nvSpPr>
          <p:cNvPr id="43" name="矩形 42"/>
          <p:cNvSpPr/>
          <p:nvPr>
            <p:custDataLst>
              <p:tags r:id="rId12"/>
            </p:custDataLst>
          </p:nvPr>
        </p:nvSpPr>
        <p:spPr>
          <a:xfrm>
            <a:off x="699789" y="1745615"/>
            <a:ext cx="2836796" cy="390375"/>
          </a:xfrm>
          <a:prstGeom prst="rect">
            <a:avLst/>
          </a:prstGeom>
          <a:noFill/>
        </p:spPr>
        <p:txBody>
          <a:bodyPr wrap="square" lIns="0" tIns="0" rIns="0" bIns="0" rtlCol="0" anchor="b" anchorCtr="0">
            <a:noAutofit/>
          </a:bodyPr>
          <a:lstStyle/>
          <a:p>
            <a:pPr algn="r">
              <a:spcBef>
                <a:spcPct val="0"/>
              </a:spcBef>
              <a:spcAft>
                <a:spcPct val="0"/>
              </a:spcAft>
            </a:pPr>
            <a:r>
              <a:rPr lang="zh-CN" altLang="en-US" sz="2800" b="1">
                <a:gradFill>
                  <a:gsLst>
                    <a:gs pos="0">
                      <a:schemeClr val="accent1">
                        <a:lumMod val="80000"/>
                        <a:lumOff val="20000"/>
                        <a:alpha val="100000"/>
                      </a:schemeClr>
                    </a:gs>
                    <a:gs pos="100000">
                      <a:schemeClr val="accent1">
                        <a:lumMod val="80000"/>
                        <a:lumOff val="20000"/>
                        <a:alpha val="100000"/>
                      </a:schemeClr>
                    </a:gs>
                  </a:gsLst>
                  <a:lin ang="5400000" scaled="0"/>
                </a:gradFill>
                <a:latin typeface="+mn-ea"/>
                <a:cs typeface="+mn-ea"/>
                <a:sym typeface="+mn-ea"/>
              </a:rPr>
              <a:t>提升场馆利用率</a:t>
            </a:r>
            <a:endParaRPr lang="zh-CN" altLang="en-US" sz="2800" b="1">
              <a:gradFill>
                <a:gsLst>
                  <a:gs pos="0">
                    <a:schemeClr val="accent1">
                      <a:lumMod val="80000"/>
                      <a:lumOff val="20000"/>
                      <a:alpha val="100000"/>
                    </a:schemeClr>
                  </a:gs>
                  <a:gs pos="100000">
                    <a:schemeClr val="accent1">
                      <a:lumMod val="80000"/>
                      <a:lumOff val="20000"/>
                      <a:alpha val="100000"/>
                    </a:schemeClr>
                  </a:gs>
                </a:gsLst>
                <a:lin ang="5400000" scaled="0"/>
              </a:gradFill>
              <a:latin typeface="+mn-ea"/>
              <a:cs typeface="+mn-ea"/>
              <a:sym typeface="+mn-ea"/>
            </a:endParaRPr>
          </a:p>
        </p:txBody>
      </p:sp>
      <p:sp>
        <p:nvSpPr>
          <p:cNvPr id="14" name="椭圆 13"/>
          <p:cNvSpPr/>
          <p:nvPr>
            <p:custDataLst>
              <p:tags r:id="rId13"/>
            </p:custDataLst>
          </p:nvPr>
        </p:nvSpPr>
        <p:spPr>
          <a:xfrm>
            <a:off x="3773078" y="1933855"/>
            <a:ext cx="152662" cy="152662"/>
          </a:xfrm>
          <a:prstGeom prst="ellipse">
            <a:avLst/>
          </a:prstGeom>
          <a:gradFill>
            <a:gsLst>
              <a:gs pos="0">
                <a:schemeClr val="accent1">
                  <a:lumMod val="75000"/>
                  <a:lumOff val="25000"/>
                  <a:alpha val="100000"/>
                </a:schemeClr>
              </a:gs>
              <a:gs pos="100000">
                <a:schemeClr val="accent1">
                  <a:lumMod val="85000"/>
                  <a:lumOff val="15000"/>
                  <a:alpha val="100000"/>
                </a:schemeClr>
              </a:gs>
            </a:gsLst>
            <a:lin ang="2700000" scaled="0"/>
          </a:gra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a:solidFill>
                <a:schemeClr val="lt1"/>
              </a:solidFill>
              <a:sym typeface="+mn-ea"/>
            </a:endParaRPr>
          </a:p>
        </p:txBody>
      </p:sp>
      <p:sp>
        <p:nvSpPr>
          <p:cNvPr id="18" name="椭圆 17"/>
          <p:cNvSpPr/>
          <p:nvPr>
            <p:custDataLst>
              <p:tags r:id="rId14"/>
            </p:custDataLst>
          </p:nvPr>
        </p:nvSpPr>
        <p:spPr>
          <a:xfrm>
            <a:off x="3766610" y="5422436"/>
            <a:ext cx="152662" cy="152662"/>
          </a:xfrm>
          <a:prstGeom prst="ellipse">
            <a:avLst/>
          </a:prstGeom>
          <a:gradFill>
            <a:gsLst>
              <a:gs pos="100000">
                <a:schemeClr val="accent1">
                  <a:alpha val="100000"/>
                </a:schemeClr>
              </a:gs>
              <a:gs pos="0">
                <a:schemeClr val="accent1">
                  <a:lumMod val="85000"/>
                  <a:lumOff val="15000"/>
                  <a:alpha val="100000"/>
                </a:schemeClr>
              </a:gs>
            </a:gsLst>
            <a:lin ang="2700000" scaled="0"/>
          </a:gradFill>
          <a:ln w="19050">
            <a:noFill/>
          </a:ln>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olidFill>
                <a:schemeClr val="dk1"/>
              </a:solidFill>
              <a:cs typeface="微软雅黑" panose="020B0503020204020204" charset="-122"/>
              <a:sym typeface="+mn-ea"/>
            </a:endParaRPr>
          </a:p>
        </p:txBody>
      </p:sp>
      <p:sp>
        <p:nvSpPr>
          <p:cNvPr id="47" name="矩形 46"/>
          <p:cNvSpPr/>
          <p:nvPr>
            <p:custDataLst>
              <p:tags r:id="rId15"/>
            </p:custDataLst>
          </p:nvPr>
        </p:nvSpPr>
        <p:spPr>
          <a:xfrm>
            <a:off x="507365" y="3491230"/>
            <a:ext cx="3029585" cy="390525"/>
          </a:xfrm>
          <a:prstGeom prst="rect">
            <a:avLst/>
          </a:prstGeom>
          <a:noFill/>
        </p:spPr>
        <p:txBody>
          <a:bodyPr wrap="square" lIns="0" tIns="0" rIns="0" bIns="0" rtlCol="0" anchor="b" anchorCtr="0">
            <a:noAutofit/>
          </a:bodyPr>
          <a:lstStyle/>
          <a:p>
            <a:pPr algn="r">
              <a:spcBef>
                <a:spcPct val="0"/>
              </a:spcBef>
              <a:spcAft>
                <a:spcPct val="0"/>
              </a:spcAft>
            </a:pPr>
            <a:r>
              <a:rPr lang="zh-CN" altLang="en-US" sz="2800" b="1">
                <a:solidFill>
                  <a:schemeClr val="accent1"/>
                </a:solidFill>
                <a:latin typeface="+mn-ea"/>
                <a:cs typeface="+mn-ea"/>
                <a:sym typeface="+mn-ea"/>
              </a:rPr>
              <a:t>增加场馆收入来源</a:t>
            </a:r>
            <a:endParaRPr lang="zh-CN" altLang="en-US" sz="2800" b="1">
              <a:solidFill>
                <a:schemeClr val="accent1"/>
              </a:solidFill>
              <a:latin typeface="+mn-ea"/>
              <a:cs typeface="+mn-ea"/>
              <a:sym typeface="+mn-ea"/>
            </a:endParaRPr>
          </a:p>
        </p:txBody>
      </p:sp>
      <p:sp>
        <p:nvSpPr>
          <p:cNvPr id="34" name="椭圆 33"/>
          <p:cNvSpPr/>
          <p:nvPr>
            <p:custDataLst>
              <p:tags r:id="rId16"/>
            </p:custDataLst>
          </p:nvPr>
        </p:nvSpPr>
        <p:spPr>
          <a:xfrm>
            <a:off x="3766610" y="3679116"/>
            <a:ext cx="152662" cy="152662"/>
          </a:xfrm>
          <a:prstGeom prst="ellipse">
            <a:avLst/>
          </a:prstGeom>
          <a:gradFill>
            <a:gsLst>
              <a:gs pos="100000">
                <a:schemeClr val="accent1">
                  <a:alpha val="100000"/>
                </a:schemeClr>
              </a:gs>
              <a:gs pos="0">
                <a:schemeClr val="accent1">
                  <a:lumMod val="85000"/>
                  <a:lumOff val="15000"/>
                  <a:alpha val="100000"/>
                </a:schemeClr>
              </a:gs>
            </a:gsLst>
            <a:lin ang="2700000" scaled="0"/>
          </a:gradFill>
          <a:ln w="19050">
            <a:noFill/>
          </a:ln>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olidFill>
                <a:schemeClr val="dk1"/>
              </a:solidFill>
              <a:cs typeface="微软雅黑" panose="020B0503020204020204" charset="-122"/>
              <a:sym typeface="+mn-ea"/>
            </a:endParaRPr>
          </a:p>
        </p:txBody>
      </p:sp>
      <p:sp>
        <p:nvSpPr>
          <p:cNvPr id="41" name="椭圆 40"/>
          <p:cNvSpPr/>
          <p:nvPr>
            <p:custDataLst>
              <p:tags r:id="rId17"/>
            </p:custDataLst>
          </p:nvPr>
        </p:nvSpPr>
        <p:spPr>
          <a:xfrm>
            <a:off x="4326801" y="2841417"/>
            <a:ext cx="1704508" cy="1704508"/>
          </a:xfrm>
          <a:prstGeom prst="ellipse">
            <a:avLst/>
          </a:prstGeom>
          <a:blipFill rotWithShape="1">
            <a:blip r:embed="rId18"/>
            <a:stretch>
              <a:fillRect/>
            </a:stretch>
          </a:blipFill>
          <a:ln w="44450">
            <a:solidFill>
              <a:schemeClr val="lt1">
                <a:lumMod val="10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olidFill>
                <a:schemeClr val="lt1"/>
              </a:solidFill>
              <a:sym typeface="+mn-ea"/>
            </a:endParaRPr>
          </a:p>
        </p:txBody>
      </p:sp>
      <p:sp>
        <p:nvSpPr>
          <p:cNvPr id="51" name="椭圆 50"/>
          <p:cNvSpPr/>
          <p:nvPr>
            <p:custDataLst>
              <p:tags r:id="rId19"/>
            </p:custDataLst>
          </p:nvPr>
        </p:nvSpPr>
        <p:spPr>
          <a:xfrm>
            <a:off x="4326801" y="4005787"/>
            <a:ext cx="1704508" cy="1704508"/>
          </a:xfrm>
          <a:prstGeom prst="ellipse">
            <a:avLst/>
          </a:prstGeom>
          <a:blipFill rotWithShape="1">
            <a:blip r:embed="rId20"/>
            <a:stretch>
              <a:fillRect/>
            </a:stretch>
          </a:blipFill>
          <a:ln w="44450">
            <a:solidFill>
              <a:schemeClr val="lt1">
                <a:lumMod val="10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olidFill>
                <a:schemeClr val="lt1"/>
              </a:solidFill>
              <a:sym typeface="+mn-ea"/>
            </a:endParaRPr>
          </a:p>
        </p:txBody>
      </p:sp>
      <p:sp>
        <p:nvSpPr>
          <p:cNvPr id="40" name="椭圆 39"/>
          <p:cNvSpPr/>
          <p:nvPr>
            <p:custDataLst>
              <p:tags r:id="rId21"/>
            </p:custDataLst>
          </p:nvPr>
        </p:nvSpPr>
        <p:spPr>
          <a:xfrm>
            <a:off x="5335274" y="4587971"/>
            <a:ext cx="1704508" cy="1704508"/>
          </a:xfrm>
          <a:prstGeom prst="ellipse">
            <a:avLst/>
          </a:prstGeom>
          <a:blipFill rotWithShape="1">
            <a:blip r:embed="rId22"/>
            <a:stretch>
              <a:fillRect/>
            </a:stretch>
          </a:blipFill>
          <a:ln w="44450">
            <a:solidFill>
              <a:schemeClr val="lt1">
                <a:lumMod val="10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olidFill>
                <a:schemeClr val="lt1"/>
              </a:solidFill>
              <a:sym typeface="+mn-ea"/>
            </a:endParaRPr>
          </a:p>
        </p:txBody>
      </p:sp>
      <p:sp>
        <p:nvSpPr>
          <p:cNvPr id="39" name="椭圆 38"/>
          <p:cNvSpPr/>
          <p:nvPr>
            <p:custDataLst>
              <p:tags r:id="rId23"/>
            </p:custDataLst>
          </p:nvPr>
        </p:nvSpPr>
        <p:spPr>
          <a:xfrm>
            <a:off x="6343748" y="4005787"/>
            <a:ext cx="1704508" cy="1704508"/>
          </a:xfrm>
          <a:prstGeom prst="ellipse">
            <a:avLst/>
          </a:prstGeom>
          <a:blipFill rotWithShape="1">
            <a:blip r:embed="rId24"/>
            <a:stretch>
              <a:fillRect/>
            </a:stretch>
          </a:blipFill>
          <a:ln w="44450">
            <a:solidFill>
              <a:schemeClr val="lt1">
                <a:lumMod val="10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olidFill>
                <a:schemeClr val="lt1"/>
              </a:solidFill>
              <a:sym typeface="+mn-ea"/>
            </a:endParaRPr>
          </a:p>
        </p:txBody>
      </p:sp>
      <p:sp>
        <p:nvSpPr>
          <p:cNvPr id="38" name="椭圆 37"/>
          <p:cNvSpPr/>
          <p:nvPr>
            <p:custDataLst>
              <p:tags r:id="rId25"/>
            </p:custDataLst>
          </p:nvPr>
        </p:nvSpPr>
        <p:spPr>
          <a:xfrm>
            <a:off x="6343748" y="2841417"/>
            <a:ext cx="1704508" cy="1704508"/>
          </a:xfrm>
          <a:prstGeom prst="ellipse">
            <a:avLst/>
          </a:prstGeom>
          <a:blipFill rotWithShape="1">
            <a:blip r:embed="rId26"/>
            <a:stretch>
              <a:fillRect/>
            </a:stretch>
          </a:blipFill>
          <a:ln w="44450">
            <a:solidFill>
              <a:schemeClr val="lt1">
                <a:lumMod val="10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olidFill>
                <a:schemeClr val="lt1"/>
              </a:solidFill>
              <a:sym typeface="+mn-ea"/>
            </a:endParaRPr>
          </a:p>
        </p:txBody>
      </p:sp>
      <p:sp>
        <p:nvSpPr>
          <p:cNvPr id="31" name="任意多边形 30"/>
          <p:cNvSpPr/>
          <p:nvPr>
            <p:custDataLst>
              <p:tags r:id="rId27"/>
            </p:custDataLst>
          </p:nvPr>
        </p:nvSpPr>
        <p:spPr>
          <a:xfrm>
            <a:off x="5372146" y="2259232"/>
            <a:ext cx="1667770" cy="1704508"/>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578" h="2635">
                <a:moveTo>
                  <a:pt x="1261" y="0"/>
                </a:moveTo>
                <a:cubicBezTo>
                  <a:pt x="1988" y="0"/>
                  <a:pt x="2578" y="590"/>
                  <a:pt x="2578" y="1318"/>
                </a:cubicBezTo>
                <a:cubicBezTo>
                  <a:pt x="2578" y="2045"/>
                  <a:pt x="1988" y="2635"/>
                  <a:pt x="1261" y="2635"/>
                </a:cubicBezTo>
                <a:cubicBezTo>
                  <a:pt x="1158" y="2635"/>
                  <a:pt x="1059" y="2623"/>
                  <a:pt x="963" y="2601"/>
                </a:cubicBezTo>
                <a:lnTo>
                  <a:pt x="962" y="2601"/>
                </a:lnTo>
                <a:lnTo>
                  <a:pt x="969" y="2578"/>
                </a:lnTo>
                <a:cubicBezTo>
                  <a:pt x="1002" y="2464"/>
                  <a:pt x="1019" y="2343"/>
                  <a:pt x="1019" y="2218"/>
                </a:cubicBezTo>
                <a:cubicBezTo>
                  <a:pt x="1019" y="1604"/>
                  <a:pt x="599" y="1088"/>
                  <a:pt x="31" y="941"/>
                </a:cubicBezTo>
                <a:lnTo>
                  <a:pt x="0" y="934"/>
                </a:lnTo>
                <a:lnTo>
                  <a:pt x="2" y="926"/>
                </a:lnTo>
                <a:cubicBezTo>
                  <a:pt x="169" y="389"/>
                  <a:pt x="670" y="0"/>
                  <a:pt x="1261" y="0"/>
                </a:cubicBezTo>
                <a:close/>
              </a:path>
            </a:pathLst>
          </a:custGeom>
          <a:blipFill rotWithShape="1">
            <a:blip r:embed="rId28"/>
            <a:stretch>
              <a:fillRect/>
            </a:stretch>
          </a:blipFill>
          <a:ln w="44450">
            <a:solidFill>
              <a:schemeClr val="lt1">
                <a:lumMod val="10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olidFill>
                <a:schemeClr val="lt1"/>
              </a:solidFill>
              <a:sym typeface="+mn-ea"/>
            </a:endParaRPr>
          </a:p>
        </p:txBody>
      </p:sp>
      <p:sp>
        <p:nvSpPr>
          <p:cNvPr id="11" name="椭圆 10"/>
          <p:cNvSpPr/>
          <p:nvPr>
            <p:custDataLst>
              <p:tags r:id="rId29"/>
            </p:custDataLst>
          </p:nvPr>
        </p:nvSpPr>
        <p:spPr>
          <a:xfrm flipH="1">
            <a:off x="8464194" y="1941617"/>
            <a:ext cx="152662" cy="152662"/>
          </a:xfrm>
          <a:prstGeom prst="ellipse">
            <a:avLst/>
          </a:prstGeom>
          <a:gradFill>
            <a:gsLst>
              <a:gs pos="100000">
                <a:schemeClr val="accent2">
                  <a:lumMod val="85000"/>
                  <a:lumOff val="15000"/>
                  <a:alpha val="100000"/>
                </a:schemeClr>
              </a:gs>
              <a:gs pos="0">
                <a:schemeClr val="accent2">
                  <a:lumMod val="75000"/>
                  <a:lumOff val="25000"/>
                  <a:alpha val="100000"/>
                </a:schemeClr>
              </a:gs>
            </a:gsLst>
            <a:lin ang="2700000" scaled="0"/>
          </a:gradFill>
          <a:ln w="19050">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olidFill>
                <a:schemeClr val="dk1"/>
              </a:solidFill>
              <a:cs typeface="微软雅黑" panose="020B0503020204020204" charset="-122"/>
              <a:sym typeface="+mn-ea"/>
            </a:endParaRPr>
          </a:p>
        </p:txBody>
      </p:sp>
      <p:sp>
        <p:nvSpPr>
          <p:cNvPr id="12" name="椭圆 11"/>
          <p:cNvSpPr/>
          <p:nvPr>
            <p:custDataLst>
              <p:tags r:id="rId30"/>
            </p:custDataLst>
          </p:nvPr>
        </p:nvSpPr>
        <p:spPr>
          <a:xfrm flipH="1">
            <a:off x="8464194" y="5430199"/>
            <a:ext cx="152662" cy="152662"/>
          </a:xfrm>
          <a:prstGeom prst="ellipse">
            <a:avLst/>
          </a:prstGeom>
          <a:gradFill>
            <a:gsLst>
              <a:gs pos="100000">
                <a:schemeClr val="accent2">
                  <a:lumMod val="85000"/>
                  <a:lumOff val="15000"/>
                  <a:alpha val="100000"/>
                </a:schemeClr>
              </a:gs>
              <a:gs pos="0">
                <a:schemeClr val="accent2">
                  <a:lumMod val="75000"/>
                  <a:lumOff val="25000"/>
                  <a:alpha val="100000"/>
                </a:schemeClr>
              </a:gs>
            </a:gsLst>
            <a:lin ang="2700000" scaled="0"/>
          </a:gradFill>
          <a:ln w="19050">
            <a:noFill/>
          </a:ln>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dk1"/>
              </a:solidFill>
              <a:cs typeface="微软雅黑" panose="020B0503020204020204" charset="-122"/>
              <a:sym typeface="+mn-ea"/>
            </a:endParaRPr>
          </a:p>
        </p:txBody>
      </p:sp>
      <p:sp>
        <p:nvSpPr>
          <p:cNvPr id="21" name="椭圆 20"/>
          <p:cNvSpPr/>
          <p:nvPr>
            <p:custDataLst>
              <p:tags r:id="rId31"/>
            </p:custDataLst>
          </p:nvPr>
        </p:nvSpPr>
        <p:spPr>
          <a:xfrm flipH="1">
            <a:off x="8466781" y="3686879"/>
            <a:ext cx="152662" cy="152662"/>
          </a:xfrm>
          <a:prstGeom prst="ellipse">
            <a:avLst/>
          </a:prstGeom>
          <a:gradFill>
            <a:gsLst>
              <a:gs pos="100000">
                <a:schemeClr val="accent2">
                  <a:lumMod val="85000"/>
                  <a:lumOff val="15000"/>
                  <a:alpha val="100000"/>
                </a:schemeClr>
              </a:gs>
              <a:gs pos="0">
                <a:schemeClr val="accent2">
                  <a:lumMod val="75000"/>
                  <a:lumOff val="25000"/>
                  <a:alpha val="100000"/>
                </a:schemeClr>
              </a:gs>
            </a:gsLst>
            <a:lin ang="2700000" scaled="0"/>
          </a:gradFill>
          <a:ln w="19050">
            <a:noFill/>
          </a:ln>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olidFill>
                <a:schemeClr val="dk1"/>
              </a:solidFill>
              <a:cs typeface="微软雅黑" panose="020B0503020204020204" charset="-122"/>
              <a:sym typeface="+mn-ea"/>
            </a:endParaRPr>
          </a:p>
        </p:txBody>
      </p:sp>
      <p:pic>
        <p:nvPicPr>
          <p:cNvPr id="67" name="object 17" descr="7b0a202020202266696c746572223a202230220a7d0a"/>
          <p:cNvPicPr/>
          <p:nvPr>
            <p:custDataLst>
              <p:tags r:id="rId32"/>
            </p:custDataLst>
          </p:nvPr>
        </p:nvPicPr>
        <p:blipFill>
          <a:blip r:embed="rId33"/>
          <a:stretch>
            <a:fillRect/>
          </a:stretch>
        </p:blipFill>
        <p:spPr>
          <a:xfrm>
            <a:off x="9279890" y="-34290"/>
            <a:ext cx="2912110" cy="862330"/>
          </a:xfrm>
          <a:prstGeom prst="rect">
            <a:avLst/>
          </a:prstGeom>
        </p:spPr>
      </p:pic>
      <p:sp>
        <p:nvSpPr>
          <p:cNvPr id="68" name="署名"/>
          <p:cNvSpPr>
            <a:spLocks noGrp="1"/>
          </p:cNvSpPr>
          <p:nvPr>
            <p:custDataLst>
              <p:tags r:id="rId34"/>
            </p:custDataLst>
          </p:nvPr>
        </p:nvSpPr>
        <p:spPr>
          <a:xfrm>
            <a:off x="474977" y="6258641"/>
            <a:ext cx="2880000" cy="504000"/>
          </a:xfrm>
          <a:prstGeom prst="rect">
            <a:avLst/>
          </a:prstGeom>
        </p:spPr>
        <p:txBody>
          <a:bodyPr vert="horz" wrap="square" lIns="0" tIns="0" rIns="0" bIns="0" rtlCol="0">
            <a:normAutofit/>
          </a:bodyPr>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1000"/>
              </a:spcBef>
              <a:spcAft>
                <a:spcPts val="0"/>
              </a:spcAft>
              <a:buSzPct val="100000"/>
            </a:pPr>
            <a:r>
              <a:rPr lang="zh-CN" altLang="en-US" sz="2000"/>
              <a:t>爱运动 享健康 家幸福</a:t>
            </a:r>
            <a:endParaRPr lang="zh-CN" altLang="en-US" sz="2000"/>
          </a:p>
        </p:txBody>
      </p:sp>
    </p:spTree>
    <p:custDataLst>
      <p:tags r:id="rId35"/>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标题"/>
          <p:cNvSpPr>
            <a:spLocks noGrp="1"/>
          </p:cNvSpPr>
          <p:nvPr>
            <p:ph type="title"/>
            <p:custDataLst>
              <p:tags r:id="rId1"/>
            </p:custDataLst>
          </p:nvPr>
        </p:nvSpPr>
        <p:spPr>
          <a:xfrm>
            <a:off x="2828268" y="2745283"/>
            <a:ext cx="1423875" cy="902755"/>
          </a:xfrm>
        </p:spPr>
        <p:txBody>
          <a:bodyPr/>
          <a:p>
            <a:pPr marL="0" indent="0" algn="r">
              <a:lnSpc>
                <a:spcPct val="100000"/>
              </a:lnSpc>
              <a:spcBef>
                <a:spcPts val="0"/>
              </a:spcBef>
              <a:spcAft>
                <a:spcPts val="0"/>
              </a:spcAft>
              <a:buSzPct val="100000"/>
            </a:pPr>
            <a:r>
              <a:rPr lang="zh-CN" altLang="en-US" sz="4400"/>
              <a:t>目录</a:t>
            </a:r>
            <a:endParaRPr lang="zh-CN" altLang="en-US" sz="4400"/>
          </a:p>
        </p:txBody>
      </p:sp>
      <p:sp>
        <p:nvSpPr>
          <p:cNvPr id="48" name="序号"/>
          <p:cNvSpPr txBox="1"/>
          <p:nvPr>
            <p:custDataLst>
              <p:tags r:id="rId2"/>
            </p:custDataLst>
          </p:nvPr>
        </p:nvSpPr>
        <p:spPr>
          <a:xfrm>
            <a:off x="5838190" y="862330"/>
            <a:ext cx="669925" cy="575945"/>
          </a:xfrm>
          <a:prstGeom prst="rect">
            <a:avLst/>
          </a:prstGeom>
          <a:noFill/>
          <a:ln w="28575">
            <a:solidFill>
              <a:schemeClr val="tx1"/>
            </a:solidFill>
          </a:ln>
        </p:spPr>
        <p:txBody>
          <a:bodyPr wrap="none" lIns="0" tIns="36195" rIns="0" bIns="0" rtlCol="0" anchor="ctr" anchorCtr="0">
            <a:noAutofit/>
          </a:bodyPr>
          <a:p>
            <a:pPr lvl="0" algn="ctr">
              <a:buClrTx/>
              <a:buSzTx/>
              <a:buFontTx/>
            </a:pPr>
            <a:r>
              <a:rPr lang="en-US" sz="2800" b="1" dirty="0">
                <a:latin typeface="+mn-ea"/>
                <a:sym typeface="+mn-ea"/>
              </a:rPr>
              <a:t>01</a:t>
            </a:r>
            <a:endParaRPr lang="en-US" sz="2800" b="1" dirty="0">
              <a:latin typeface="+mn-ea"/>
              <a:sym typeface="+mn-ea"/>
            </a:endParaRPr>
          </a:p>
        </p:txBody>
      </p:sp>
      <p:sp>
        <p:nvSpPr>
          <p:cNvPr id="49" name="项标题"/>
          <p:cNvSpPr txBox="1"/>
          <p:nvPr>
            <p:custDataLst>
              <p:tags r:id="rId3"/>
            </p:custDataLst>
          </p:nvPr>
        </p:nvSpPr>
        <p:spPr>
          <a:xfrm>
            <a:off x="7233920" y="790575"/>
            <a:ext cx="3970020" cy="720090"/>
          </a:xfrm>
          <a:prstGeom prst="rect">
            <a:avLst/>
          </a:prstGeom>
          <a:noFill/>
        </p:spPr>
        <p:txBody>
          <a:bodyPr wrap="square" lIns="0" tIns="0" rIns="0" bIns="0" rtlCol="0" anchor="ctr">
            <a:noAutofit/>
          </a:bodyPr>
          <a:p>
            <a:pPr marL="0" indent="0" algn="l">
              <a:lnSpc>
                <a:spcPct val="100000"/>
              </a:lnSpc>
              <a:spcBef>
                <a:spcPts val="0"/>
              </a:spcBef>
              <a:spcAft>
                <a:spcPts val="0"/>
              </a:spcAft>
              <a:buSzPct val="100000"/>
            </a:pPr>
            <a:r>
              <a:rPr lang="zh-CN" altLang="en-US" sz="3200" b="1" spc="300" dirty="0">
                <a:solidFill>
                  <a:schemeClr val="tx1"/>
                </a:solidFill>
                <a:latin typeface="+mn-ea"/>
              </a:rPr>
              <a:t>公司简介</a:t>
            </a:r>
            <a:endParaRPr lang="zh-CN" altLang="en-US" sz="3200" b="1" spc="300" dirty="0">
              <a:solidFill>
                <a:schemeClr val="tx1"/>
              </a:solidFill>
              <a:latin typeface="+mn-ea"/>
            </a:endParaRPr>
          </a:p>
        </p:txBody>
      </p:sp>
      <p:sp>
        <p:nvSpPr>
          <p:cNvPr id="50" name="序号"/>
          <p:cNvSpPr txBox="1"/>
          <p:nvPr>
            <p:custDataLst>
              <p:tags r:id="rId4"/>
            </p:custDataLst>
          </p:nvPr>
        </p:nvSpPr>
        <p:spPr>
          <a:xfrm>
            <a:off x="5838190" y="1773555"/>
            <a:ext cx="669925" cy="575945"/>
          </a:xfrm>
          <a:prstGeom prst="rect">
            <a:avLst/>
          </a:prstGeom>
          <a:noFill/>
          <a:ln w="28575">
            <a:solidFill>
              <a:schemeClr val="tx1"/>
            </a:solidFill>
          </a:ln>
        </p:spPr>
        <p:txBody>
          <a:bodyPr wrap="none" lIns="0" tIns="36195" rIns="0" bIns="0" rtlCol="0" anchor="ctr" anchorCtr="0">
            <a:noAutofit/>
          </a:bodyPr>
          <a:p>
            <a:pPr lvl="0" algn="ctr">
              <a:buClrTx/>
              <a:buSzTx/>
              <a:buFontTx/>
            </a:pPr>
            <a:r>
              <a:rPr lang="en-US" sz="2800" b="1" dirty="0">
                <a:latin typeface="+mn-ea"/>
                <a:sym typeface="+mn-ea"/>
              </a:rPr>
              <a:t>02</a:t>
            </a:r>
            <a:endParaRPr lang="en-US" sz="2800" b="1" dirty="0">
              <a:latin typeface="+mn-ea"/>
              <a:sym typeface="+mn-ea"/>
            </a:endParaRPr>
          </a:p>
        </p:txBody>
      </p:sp>
      <p:sp>
        <p:nvSpPr>
          <p:cNvPr id="51" name="项标题"/>
          <p:cNvSpPr txBox="1"/>
          <p:nvPr>
            <p:custDataLst>
              <p:tags r:id="rId5"/>
            </p:custDataLst>
          </p:nvPr>
        </p:nvSpPr>
        <p:spPr>
          <a:xfrm>
            <a:off x="7233920" y="1701800"/>
            <a:ext cx="3970020" cy="720090"/>
          </a:xfrm>
          <a:prstGeom prst="rect">
            <a:avLst/>
          </a:prstGeom>
          <a:noFill/>
        </p:spPr>
        <p:txBody>
          <a:bodyPr wrap="square" lIns="0" tIns="0" rIns="0" bIns="0" rtlCol="0" anchor="ctr">
            <a:noAutofit/>
          </a:bodyPr>
          <a:p>
            <a:pPr marL="0" indent="0" algn="l">
              <a:lnSpc>
                <a:spcPct val="100000"/>
              </a:lnSpc>
              <a:spcBef>
                <a:spcPts val="0"/>
              </a:spcBef>
              <a:spcAft>
                <a:spcPts val="0"/>
              </a:spcAft>
              <a:buSzPct val="100000"/>
            </a:pPr>
            <a:r>
              <a:rPr lang="zh-CN" altLang="en-US" sz="3200" b="1" spc="300" dirty="0">
                <a:solidFill>
                  <a:schemeClr val="tx1"/>
                </a:solidFill>
                <a:latin typeface="+mn-ea"/>
              </a:rPr>
              <a:t>场馆现状</a:t>
            </a:r>
            <a:endParaRPr lang="zh-CN" altLang="en-US" sz="3200" b="1" spc="300" dirty="0">
              <a:solidFill>
                <a:schemeClr val="tx1"/>
              </a:solidFill>
              <a:latin typeface="+mn-ea"/>
            </a:endParaRPr>
          </a:p>
        </p:txBody>
      </p:sp>
      <p:sp>
        <p:nvSpPr>
          <p:cNvPr id="52" name="序号"/>
          <p:cNvSpPr txBox="1"/>
          <p:nvPr>
            <p:custDataLst>
              <p:tags r:id="rId6"/>
            </p:custDataLst>
          </p:nvPr>
        </p:nvSpPr>
        <p:spPr>
          <a:xfrm>
            <a:off x="5838190" y="2684780"/>
            <a:ext cx="669925" cy="575945"/>
          </a:xfrm>
          <a:prstGeom prst="rect">
            <a:avLst/>
          </a:prstGeom>
          <a:noFill/>
          <a:ln w="28575">
            <a:solidFill>
              <a:schemeClr val="tx1"/>
            </a:solidFill>
          </a:ln>
        </p:spPr>
        <p:txBody>
          <a:bodyPr wrap="none" lIns="0" tIns="36195" rIns="0" bIns="0" rtlCol="0" anchor="ctr" anchorCtr="0">
            <a:noAutofit/>
          </a:bodyPr>
          <a:p>
            <a:pPr lvl="0" algn="ctr">
              <a:buClrTx/>
              <a:buSzTx/>
              <a:buFontTx/>
            </a:pPr>
            <a:r>
              <a:rPr lang="en-US" sz="2800" b="1" dirty="0">
                <a:latin typeface="+mn-ea"/>
                <a:sym typeface="+mn-ea"/>
              </a:rPr>
              <a:t>03</a:t>
            </a:r>
            <a:endParaRPr lang="en-US" sz="2800" b="1" dirty="0">
              <a:latin typeface="+mn-ea"/>
              <a:sym typeface="+mn-ea"/>
            </a:endParaRPr>
          </a:p>
        </p:txBody>
      </p:sp>
      <p:sp>
        <p:nvSpPr>
          <p:cNvPr id="53" name="项标题"/>
          <p:cNvSpPr txBox="1"/>
          <p:nvPr>
            <p:custDataLst>
              <p:tags r:id="rId7"/>
            </p:custDataLst>
          </p:nvPr>
        </p:nvSpPr>
        <p:spPr>
          <a:xfrm>
            <a:off x="7233920" y="2613025"/>
            <a:ext cx="4277360" cy="720090"/>
          </a:xfrm>
          <a:prstGeom prst="rect">
            <a:avLst/>
          </a:prstGeom>
          <a:noFill/>
        </p:spPr>
        <p:txBody>
          <a:bodyPr wrap="square" lIns="0" tIns="0" rIns="0" bIns="0" rtlCol="0" anchor="ctr">
            <a:noAutofit/>
          </a:bodyPr>
          <a:p>
            <a:pPr marL="0" indent="0" algn="l">
              <a:lnSpc>
                <a:spcPct val="100000"/>
              </a:lnSpc>
              <a:spcBef>
                <a:spcPts val="0"/>
              </a:spcBef>
              <a:spcAft>
                <a:spcPts val="0"/>
              </a:spcAft>
              <a:buSzPct val="100000"/>
            </a:pPr>
            <a:r>
              <a:rPr lang="zh-CN" altLang="en-US" sz="3200" b="1" spc="300" dirty="0">
                <a:solidFill>
                  <a:schemeClr val="tx1"/>
                </a:solidFill>
                <a:latin typeface="+mn-ea"/>
              </a:rPr>
              <a:t>行业痛点及应对策略</a:t>
            </a:r>
            <a:endParaRPr lang="zh-CN" altLang="en-US" sz="3200" b="1" spc="300" dirty="0">
              <a:solidFill>
                <a:schemeClr val="tx1"/>
              </a:solidFill>
              <a:latin typeface="+mn-ea"/>
            </a:endParaRPr>
          </a:p>
        </p:txBody>
      </p:sp>
      <p:sp>
        <p:nvSpPr>
          <p:cNvPr id="54" name="序号"/>
          <p:cNvSpPr txBox="1"/>
          <p:nvPr>
            <p:custDataLst>
              <p:tags r:id="rId8"/>
            </p:custDataLst>
          </p:nvPr>
        </p:nvSpPr>
        <p:spPr>
          <a:xfrm>
            <a:off x="5838190" y="3596640"/>
            <a:ext cx="669925" cy="575945"/>
          </a:xfrm>
          <a:prstGeom prst="rect">
            <a:avLst/>
          </a:prstGeom>
          <a:noFill/>
          <a:ln w="28575">
            <a:solidFill>
              <a:schemeClr val="tx1"/>
            </a:solidFill>
          </a:ln>
        </p:spPr>
        <p:txBody>
          <a:bodyPr wrap="none" lIns="0" tIns="36195" rIns="0" bIns="0" rtlCol="0" anchor="ctr" anchorCtr="0">
            <a:noAutofit/>
          </a:bodyPr>
          <a:p>
            <a:pPr lvl="0" algn="ctr">
              <a:buClrTx/>
              <a:buSzTx/>
              <a:buFontTx/>
            </a:pPr>
            <a:r>
              <a:rPr lang="en-US" sz="2800" b="1" dirty="0">
                <a:latin typeface="+mn-ea"/>
                <a:sym typeface="+mn-ea"/>
              </a:rPr>
              <a:t>04</a:t>
            </a:r>
            <a:endParaRPr lang="en-US" sz="2800" b="1" dirty="0">
              <a:latin typeface="+mn-ea"/>
              <a:sym typeface="+mn-ea"/>
            </a:endParaRPr>
          </a:p>
        </p:txBody>
      </p:sp>
      <p:sp>
        <p:nvSpPr>
          <p:cNvPr id="59" name="项标题"/>
          <p:cNvSpPr txBox="1"/>
          <p:nvPr>
            <p:custDataLst>
              <p:tags r:id="rId9"/>
            </p:custDataLst>
          </p:nvPr>
        </p:nvSpPr>
        <p:spPr>
          <a:xfrm>
            <a:off x="7233920" y="3524885"/>
            <a:ext cx="3970020" cy="720090"/>
          </a:xfrm>
          <a:prstGeom prst="rect">
            <a:avLst/>
          </a:prstGeom>
          <a:noFill/>
        </p:spPr>
        <p:txBody>
          <a:bodyPr wrap="square" lIns="0" tIns="0" rIns="0" bIns="0" rtlCol="0" anchor="ctr">
            <a:noAutofit/>
          </a:bodyPr>
          <a:p>
            <a:pPr marL="0" indent="0" algn="l">
              <a:lnSpc>
                <a:spcPct val="100000"/>
              </a:lnSpc>
              <a:spcBef>
                <a:spcPts val="0"/>
              </a:spcBef>
              <a:spcAft>
                <a:spcPts val="0"/>
              </a:spcAft>
              <a:buSzPct val="100000"/>
            </a:pPr>
            <a:r>
              <a:rPr lang="zh-CN" altLang="en-US" sz="3200" b="1" spc="300" dirty="0">
                <a:solidFill>
                  <a:schemeClr val="tx1"/>
                </a:solidFill>
                <a:latin typeface="+mn-ea"/>
              </a:rPr>
              <a:t>改善办法</a:t>
            </a:r>
            <a:endParaRPr lang="zh-CN" altLang="en-US" sz="3200" b="1" spc="300" dirty="0">
              <a:solidFill>
                <a:schemeClr val="tx1"/>
              </a:solidFill>
              <a:latin typeface="+mn-ea"/>
            </a:endParaRPr>
          </a:p>
        </p:txBody>
      </p:sp>
      <p:sp>
        <p:nvSpPr>
          <p:cNvPr id="60" name="序号"/>
          <p:cNvSpPr txBox="1"/>
          <p:nvPr>
            <p:custDataLst>
              <p:tags r:id="rId10"/>
            </p:custDataLst>
          </p:nvPr>
        </p:nvSpPr>
        <p:spPr>
          <a:xfrm>
            <a:off x="5838190" y="4507865"/>
            <a:ext cx="669925" cy="575945"/>
          </a:xfrm>
          <a:prstGeom prst="rect">
            <a:avLst/>
          </a:prstGeom>
          <a:noFill/>
          <a:ln w="28575">
            <a:solidFill>
              <a:schemeClr val="tx1"/>
            </a:solidFill>
          </a:ln>
        </p:spPr>
        <p:txBody>
          <a:bodyPr wrap="none" lIns="0" tIns="36195" rIns="0" bIns="0" rtlCol="0" anchor="ctr" anchorCtr="0">
            <a:noAutofit/>
          </a:bodyPr>
          <a:p>
            <a:pPr lvl="0" algn="ctr">
              <a:buClrTx/>
              <a:buSzTx/>
              <a:buFontTx/>
            </a:pPr>
            <a:r>
              <a:rPr lang="en-US" sz="2800" b="1" dirty="0">
                <a:latin typeface="+mn-ea"/>
                <a:sym typeface="+mn-ea"/>
              </a:rPr>
              <a:t>05</a:t>
            </a:r>
            <a:endParaRPr lang="en-US" sz="2800" b="1" dirty="0">
              <a:latin typeface="+mn-ea"/>
              <a:sym typeface="+mn-ea"/>
            </a:endParaRPr>
          </a:p>
        </p:txBody>
      </p:sp>
      <p:sp>
        <p:nvSpPr>
          <p:cNvPr id="61" name="项标题"/>
          <p:cNvSpPr txBox="1"/>
          <p:nvPr>
            <p:custDataLst>
              <p:tags r:id="rId11"/>
            </p:custDataLst>
          </p:nvPr>
        </p:nvSpPr>
        <p:spPr>
          <a:xfrm>
            <a:off x="7233920" y="4436110"/>
            <a:ext cx="4516120" cy="720090"/>
          </a:xfrm>
          <a:prstGeom prst="rect">
            <a:avLst/>
          </a:prstGeom>
          <a:noFill/>
        </p:spPr>
        <p:txBody>
          <a:bodyPr wrap="square" lIns="0" tIns="0" rIns="0" bIns="0" rtlCol="0" anchor="ctr">
            <a:noAutofit/>
          </a:bodyPr>
          <a:p>
            <a:pPr marL="0" indent="0" algn="l">
              <a:lnSpc>
                <a:spcPct val="100000"/>
              </a:lnSpc>
              <a:spcBef>
                <a:spcPts val="0"/>
              </a:spcBef>
              <a:spcAft>
                <a:spcPts val="0"/>
              </a:spcAft>
              <a:buSzPct val="100000"/>
            </a:pPr>
            <a:r>
              <a:rPr lang="zh-CN" altLang="en-US" sz="3200" b="1" spc="300" dirty="0">
                <a:solidFill>
                  <a:schemeClr val="tx1"/>
                </a:solidFill>
                <a:latin typeface="+mn-ea"/>
              </a:rPr>
              <a:t>数字化场馆</a:t>
            </a:r>
            <a:r>
              <a:rPr lang="en-US" altLang="zh-CN" sz="3200" b="1" spc="300" dirty="0">
                <a:solidFill>
                  <a:schemeClr val="tx1"/>
                </a:solidFill>
                <a:latin typeface="+mn-ea"/>
              </a:rPr>
              <a:t>—</a:t>
            </a:r>
            <a:r>
              <a:rPr lang="zh-CN" altLang="en-US" sz="3200" b="1" spc="300" dirty="0">
                <a:solidFill>
                  <a:schemeClr val="tx1"/>
                </a:solidFill>
                <a:latin typeface="+mn-ea"/>
              </a:rPr>
              <a:t>未来趋势</a:t>
            </a:r>
            <a:endParaRPr lang="zh-CN" altLang="en-US" sz="3200" b="1" spc="300" dirty="0">
              <a:solidFill>
                <a:schemeClr val="tx1"/>
              </a:solidFill>
              <a:latin typeface="+mn-ea"/>
            </a:endParaRPr>
          </a:p>
        </p:txBody>
      </p:sp>
      <p:sp>
        <p:nvSpPr>
          <p:cNvPr id="62" name="序号"/>
          <p:cNvSpPr txBox="1"/>
          <p:nvPr>
            <p:custDataLst>
              <p:tags r:id="rId12"/>
            </p:custDataLst>
          </p:nvPr>
        </p:nvSpPr>
        <p:spPr>
          <a:xfrm>
            <a:off x="5838190" y="5419090"/>
            <a:ext cx="669925" cy="575945"/>
          </a:xfrm>
          <a:prstGeom prst="rect">
            <a:avLst/>
          </a:prstGeom>
          <a:noFill/>
          <a:ln w="28575">
            <a:solidFill>
              <a:schemeClr val="tx1"/>
            </a:solidFill>
          </a:ln>
        </p:spPr>
        <p:txBody>
          <a:bodyPr wrap="none" lIns="0" tIns="36195" rIns="0" bIns="0" rtlCol="0" anchor="ctr" anchorCtr="0">
            <a:noAutofit/>
          </a:bodyPr>
          <a:p>
            <a:pPr lvl="0" algn="ctr">
              <a:buClrTx/>
              <a:buSzTx/>
              <a:buFontTx/>
            </a:pPr>
            <a:r>
              <a:rPr lang="en-US" sz="2800" b="1" dirty="0">
                <a:latin typeface="+mn-ea"/>
                <a:sym typeface="+mn-ea"/>
              </a:rPr>
              <a:t>06</a:t>
            </a:r>
            <a:endParaRPr lang="en-US" sz="2800" b="1" dirty="0">
              <a:latin typeface="+mn-ea"/>
              <a:sym typeface="+mn-ea"/>
            </a:endParaRPr>
          </a:p>
        </p:txBody>
      </p:sp>
      <p:sp>
        <p:nvSpPr>
          <p:cNvPr id="63" name="项标题"/>
          <p:cNvSpPr txBox="1"/>
          <p:nvPr>
            <p:custDataLst>
              <p:tags r:id="rId13"/>
            </p:custDataLst>
          </p:nvPr>
        </p:nvSpPr>
        <p:spPr>
          <a:xfrm>
            <a:off x="7233920" y="5347335"/>
            <a:ext cx="3970020" cy="720090"/>
          </a:xfrm>
          <a:prstGeom prst="rect">
            <a:avLst/>
          </a:prstGeom>
          <a:noFill/>
        </p:spPr>
        <p:txBody>
          <a:bodyPr wrap="square" lIns="0" tIns="0" rIns="0" bIns="0" rtlCol="0" anchor="ctr">
            <a:noAutofit/>
          </a:bodyPr>
          <a:p>
            <a:pPr marL="0" indent="0" algn="l">
              <a:lnSpc>
                <a:spcPct val="100000"/>
              </a:lnSpc>
              <a:spcBef>
                <a:spcPts val="0"/>
              </a:spcBef>
              <a:spcAft>
                <a:spcPts val="0"/>
              </a:spcAft>
              <a:buSzPct val="100000"/>
            </a:pPr>
            <a:r>
              <a:rPr lang="zh-CN" altLang="en-US" sz="3200" b="1" spc="300" dirty="0">
                <a:solidFill>
                  <a:schemeClr val="tx1"/>
                </a:solidFill>
                <a:latin typeface="+mn-ea"/>
              </a:rPr>
              <a:t>支持与合作</a:t>
            </a:r>
            <a:endParaRPr lang="zh-CN" altLang="en-US" sz="3200" b="1" spc="300" dirty="0">
              <a:solidFill>
                <a:schemeClr val="tx1"/>
              </a:solidFill>
              <a:latin typeface="+mn-ea"/>
            </a:endParaRPr>
          </a:p>
        </p:txBody>
      </p:sp>
      <p:sp>
        <p:nvSpPr>
          <p:cNvPr id="42" name="任意多边形 41"/>
          <p:cNvSpPr/>
          <p:nvPr>
            <p:custDataLst>
              <p:tags r:id="rId14"/>
            </p:custDataLst>
          </p:nvPr>
        </p:nvSpPr>
        <p:spPr>
          <a:xfrm>
            <a:off x="2471858" y="3768527"/>
            <a:ext cx="2136581" cy="275676"/>
          </a:xfrm>
          <a:custGeom>
            <a:avLst/>
            <a:gdLst/>
            <a:ahLst/>
            <a:cxnLst>
              <a:cxn ang="3">
                <a:pos x="hc" y="t"/>
              </a:cxn>
              <a:cxn ang="cd2">
                <a:pos x="l" y="vc"/>
              </a:cxn>
              <a:cxn ang="cd4">
                <a:pos x="hc" y="b"/>
              </a:cxn>
              <a:cxn ang="0">
                <a:pos x="r" y="vc"/>
              </a:cxn>
            </a:cxnLst>
            <a:rect l="l" t="t" r="r" b="b"/>
            <a:pathLst>
              <a:path w="3365" h="434">
                <a:moveTo>
                  <a:pt x="627" y="78"/>
                </a:moveTo>
                <a:cubicBezTo>
                  <a:pt x="592" y="78"/>
                  <a:pt x="564" y="91"/>
                  <a:pt x="544" y="117"/>
                </a:cubicBezTo>
                <a:cubicBezTo>
                  <a:pt x="524" y="143"/>
                  <a:pt x="514" y="176"/>
                  <a:pt x="514" y="218"/>
                </a:cubicBezTo>
                <a:cubicBezTo>
                  <a:pt x="514" y="258"/>
                  <a:pt x="524" y="292"/>
                  <a:pt x="544" y="318"/>
                </a:cubicBezTo>
                <a:cubicBezTo>
                  <a:pt x="563" y="344"/>
                  <a:pt x="590" y="357"/>
                  <a:pt x="625" y="357"/>
                </a:cubicBezTo>
                <a:cubicBezTo>
                  <a:pt x="660" y="357"/>
                  <a:pt x="687" y="344"/>
                  <a:pt x="706" y="319"/>
                </a:cubicBezTo>
                <a:cubicBezTo>
                  <a:pt x="726" y="295"/>
                  <a:pt x="736" y="261"/>
                  <a:pt x="736" y="219"/>
                </a:cubicBezTo>
                <a:cubicBezTo>
                  <a:pt x="736" y="176"/>
                  <a:pt x="726" y="141"/>
                  <a:pt x="707" y="116"/>
                </a:cubicBezTo>
                <a:cubicBezTo>
                  <a:pt x="688" y="90"/>
                  <a:pt x="662" y="78"/>
                  <a:pt x="627" y="78"/>
                </a:cubicBezTo>
                <a:close/>
                <a:moveTo>
                  <a:pt x="2672" y="7"/>
                </a:moveTo>
                <a:lnTo>
                  <a:pt x="3001" y="7"/>
                </a:lnTo>
                <a:lnTo>
                  <a:pt x="3001" y="80"/>
                </a:lnTo>
                <a:lnTo>
                  <a:pt x="2881" y="80"/>
                </a:lnTo>
                <a:lnTo>
                  <a:pt x="2881" y="427"/>
                </a:lnTo>
                <a:lnTo>
                  <a:pt x="2792" y="427"/>
                </a:lnTo>
                <a:lnTo>
                  <a:pt x="2792" y="80"/>
                </a:lnTo>
                <a:lnTo>
                  <a:pt x="2672" y="80"/>
                </a:lnTo>
                <a:lnTo>
                  <a:pt x="2672" y="7"/>
                </a:lnTo>
                <a:close/>
                <a:moveTo>
                  <a:pt x="2201" y="7"/>
                </a:moveTo>
                <a:lnTo>
                  <a:pt x="2299" y="7"/>
                </a:lnTo>
                <a:lnTo>
                  <a:pt x="2470" y="271"/>
                </a:lnTo>
                <a:cubicBezTo>
                  <a:pt x="2481" y="289"/>
                  <a:pt x="2488" y="300"/>
                  <a:pt x="2491" y="304"/>
                </a:cubicBezTo>
                <a:lnTo>
                  <a:pt x="2492" y="304"/>
                </a:lnTo>
                <a:cubicBezTo>
                  <a:pt x="2491" y="294"/>
                  <a:pt x="2490" y="275"/>
                  <a:pt x="2490" y="246"/>
                </a:cubicBezTo>
                <a:lnTo>
                  <a:pt x="2490" y="7"/>
                </a:lnTo>
                <a:lnTo>
                  <a:pt x="2574" y="7"/>
                </a:lnTo>
                <a:lnTo>
                  <a:pt x="2574" y="427"/>
                </a:lnTo>
                <a:lnTo>
                  <a:pt x="2483" y="427"/>
                </a:lnTo>
                <a:lnTo>
                  <a:pt x="2305" y="155"/>
                </a:lnTo>
                <a:cubicBezTo>
                  <a:pt x="2296" y="141"/>
                  <a:pt x="2289" y="130"/>
                  <a:pt x="2285" y="121"/>
                </a:cubicBezTo>
                <a:lnTo>
                  <a:pt x="2284" y="121"/>
                </a:lnTo>
                <a:cubicBezTo>
                  <a:pt x="2285" y="136"/>
                  <a:pt x="2286" y="158"/>
                  <a:pt x="2286" y="188"/>
                </a:cubicBezTo>
                <a:lnTo>
                  <a:pt x="2286" y="427"/>
                </a:lnTo>
                <a:lnTo>
                  <a:pt x="2201" y="427"/>
                </a:lnTo>
                <a:lnTo>
                  <a:pt x="2201" y="7"/>
                </a:lnTo>
                <a:close/>
                <a:moveTo>
                  <a:pt x="1841" y="7"/>
                </a:moveTo>
                <a:lnTo>
                  <a:pt x="2080" y="7"/>
                </a:lnTo>
                <a:lnTo>
                  <a:pt x="2080" y="80"/>
                </a:lnTo>
                <a:lnTo>
                  <a:pt x="1931" y="80"/>
                </a:lnTo>
                <a:lnTo>
                  <a:pt x="1931" y="179"/>
                </a:lnTo>
                <a:lnTo>
                  <a:pt x="2069" y="179"/>
                </a:lnTo>
                <a:lnTo>
                  <a:pt x="2069" y="252"/>
                </a:lnTo>
                <a:lnTo>
                  <a:pt x="1931" y="252"/>
                </a:lnTo>
                <a:lnTo>
                  <a:pt x="1931" y="354"/>
                </a:lnTo>
                <a:lnTo>
                  <a:pt x="2090" y="354"/>
                </a:lnTo>
                <a:lnTo>
                  <a:pt x="2090" y="427"/>
                </a:lnTo>
                <a:lnTo>
                  <a:pt x="1841" y="427"/>
                </a:lnTo>
                <a:lnTo>
                  <a:pt x="1841" y="7"/>
                </a:lnTo>
                <a:close/>
                <a:moveTo>
                  <a:pt x="1412" y="7"/>
                </a:moveTo>
                <a:lnTo>
                  <a:pt x="1741" y="7"/>
                </a:lnTo>
                <a:lnTo>
                  <a:pt x="1741" y="80"/>
                </a:lnTo>
                <a:lnTo>
                  <a:pt x="1621" y="80"/>
                </a:lnTo>
                <a:lnTo>
                  <a:pt x="1621" y="427"/>
                </a:lnTo>
                <a:lnTo>
                  <a:pt x="1532" y="427"/>
                </a:lnTo>
                <a:lnTo>
                  <a:pt x="1532" y="80"/>
                </a:lnTo>
                <a:lnTo>
                  <a:pt x="1412" y="80"/>
                </a:lnTo>
                <a:lnTo>
                  <a:pt x="1412" y="7"/>
                </a:lnTo>
                <a:close/>
                <a:moveTo>
                  <a:pt x="941" y="7"/>
                </a:moveTo>
                <a:lnTo>
                  <a:pt x="1039" y="7"/>
                </a:lnTo>
                <a:lnTo>
                  <a:pt x="1210" y="271"/>
                </a:lnTo>
                <a:cubicBezTo>
                  <a:pt x="1221" y="289"/>
                  <a:pt x="1228" y="300"/>
                  <a:pt x="1231" y="304"/>
                </a:cubicBezTo>
                <a:lnTo>
                  <a:pt x="1232" y="304"/>
                </a:lnTo>
                <a:cubicBezTo>
                  <a:pt x="1231" y="294"/>
                  <a:pt x="1230" y="275"/>
                  <a:pt x="1230" y="246"/>
                </a:cubicBezTo>
                <a:lnTo>
                  <a:pt x="1230" y="7"/>
                </a:lnTo>
                <a:lnTo>
                  <a:pt x="1314" y="7"/>
                </a:lnTo>
                <a:lnTo>
                  <a:pt x="1314" y="427"/>
                </a:lnTo>
                <a:lnTo>
                  <a:pt x="1223" y="427"/>
                </a:lnTo>
                <a:lnTo>
                  <a:pt x="1045" y="155"/>
                </a:lnTo>
                <a:cubicBezTo>
                  <a:pt x="1036" y="141"/>
                  <a:pt x="1029" y="130"/>
                  <a:pt x="1025" y="121"/>
                </a:cubicBezTo>
                <a:lnTo>
                  <a:pt x="1024" y="121"/>
                </a:lnTo>
                <a:cubicBezTo>
                  <a:pt x="1025" y="136"/>
                  <a:pt x="1026" y="158"/>
                  <a:pt x="1026" y="188"/>
                </a:cubicBezTo>
                <a:lnTo>
                  <a:pt x="1026" y="427"/>
                </a:lnTo>
                <a:lnTo>
                  <a:pt x="941" y="427"/>
                </a:lnTo>
                <a:lnTo>
                  <a:pt x="941" y="7"/>
                </a:lnTo>
                <a:close/>
                <a:moveTo>
                  <a:pt x="3243" y="0"/>
                </a:moveTo>
                <a:cubicBezTo>
                  <a:pt x="3284" y="0"/>
                  <a:pt x="3318" y="5"/>
                  <a:pt x="3346" y="16"/>
                </a:cubicBezTo>
                <a:lnTo>
                  <a:pt x="3346" y="100"/>
                </a:lnTo>
                <a:cubicBezTo>
                  <a:pt x="3318" y="81"/>
                  <a:pt x="3285" y="71"/>
                  <a:pt x="3247" y="71"/>
                </a:cubicBezTo>
                <a:cubicBezTo>
                  <a:pt x="3225" y="71"/>
                  <a:pt x="3208" y="75"/>
                  <a:pt x="3195" y="83"/>
                </a:cubicBezTo>
                <a:cubicBezTo>
                  <a:pt x="3181" y="91"/>
                  <a:pt x="3175" y="102"/>
                  <a:pt x="3175" y="116"/>
                </a:cubicBezTo>
                <a:cubicBezTo>
                  <a:pt x="3175" y="127"/>
                  <a:pt x="3179" y="137"/>
                  <a:pt x="3188" y="146"/>
                </a:cubicBezTo>
                <a:cubicBezTo>
                  <a:pt x="3197" y="155"/>
                  <a:pt x="3220" y="167"/>
                  <a:pt x="3255" y="183"/>
                </a:cubicBezTo>
                <a:cubicBezTo>
                  <a:pt x="3297" y="201"/>
                  <a:pt x="3326" y="219"/>
                  <a:pt x="3341" y="239"/>
                </a:cubicBezTo>
                <a:cubicBezTo>
                  <a:pt x="3357" y="259"/>
                  <a:pt x="3365" y="283"/>
                  <a:pt x="3365" y="310"/>
                </a:cubicBezTo>
                <a:cubicBezTo>
                  <a:pt x="3365" y="351"/>
                  <a:pt x="3350" y="381"/>
                  <a:pt x="3322" y="402"/>
                </a:cubicBezTo>
                <a:cubicBezTo>
                  <a:pt x="3293" y="424"/>
                  <a:pt x="3253" y="434"/>
                  <a:pt x="3200" y="434"/>
                </a:cubicBezTo>
                <a:cubicBezTo>
                  <a:pt x="3152" y="434"/>
                  <a:pt x="3113" y="426"/>
                  <a:pt x="3082" y="411"/>
                </a:cubicBezTo>
                <a:lnTo>
                  <a:pt x="3082" y="321"/>
                </a:lnTo>
                <a:cubicBezTo>
                  <a:pt x="3116" y="349"/>
                  <a:pt x="3154" y="363"/>
                  <a:pt x="3197" y="363"/>
                </a:cubicBezTo>
                <a:cubicBezTo>
                  <a:pt x="3222" y="363"/>
                  <a:pt x="3240" y="359"/>
                  <a:pt x="3252" y="351"/>
                </a:cubicBezTo>
                <a:cubicBezTo>
                  <a:pt x="3265" y="342"/>
                  <a:pt x="3271" y="331"/>
                  <a:pt x="3271" y="318"/>
                </a:cubicBezTo>
                <a:cubicBezTo>
                  <a:pt x="3271" y="307"/>
                  <a:pt x="3266" y="296"/>
                  <a:pt x="3256" y="286"/>
                </a:cubicBezTo>
                <a:cubicBezTo>
                  <a:pt x="3246" y="276"/>
                  <a:pt x="3221" y="262"/>
                  <a:pt x="3179" y="245"/>
                </a:cubicBezTo>
                <a:cubicBezTo>
                  <a:pt x="3113" y="217"/>
                  <a:pt x="3080" y="176"/>
                  <a:pt x="3080" y="123"/>
                </a:cubicBezTo>
                <a:cubicBezTo>
                  <a:pt x="3080" y="84"/>
                  <a:pt x="3095" y="54"/>
                  <a:pt x="3125" y="32"/>
                </a:cubicBezTo>
                <a:cubicBezTo>
                  <a:pt x="3155" y="11"/>
                  <a:pt x="3194" y="0"/>
                  <a:pt x="3243" y="0"/>
                </a:cubicBezTo>
                <a:close/>
                <a:moveTo>
                  <a:pt x="630" y="0"/>
                </a:moveTo>
                <a:cubicBezTo>
                  <a:pt x="690" y="0"/>
                  <a:pt x="738" y="20"/>
                  <a:pt x="775" y="60"/>
                </a:cubicBezTo>
                <a:cubicBezTo>
                  <a:pt x="811" y="100"/>
                  <a:pt x="829" y="151"/>
                  <a:pt x="829" y="214"/>
                </a:cubicBezTo>
                <a:cubicBezTo>
                  <a:pt x="829" y="279"/>
                  <a:pt x="810" y="332"/>
                  <a:pt x="772" y="373"/>
                </a:cubicBezTo>
                <a:cubicBezTo>
                  <a:pt x="734" y="414"/>
                  <a:pt x="685" y="434"/>
                  <a:pt x="623" y="434"/>
                </a:cubicBezTo>
                <a:cubicBezTo>
                  <a:pt x="563" y="434"/>
                  <a:pt x="514" y="414"/>
                  <a:pt x="476" y="375"/>
                </a:cubicBezTo>
                <a:cubicBezTo>
                  <a:pt x="439" y="335"/>
                  <a:pt x="420" y="285"/>
                  <a:pt x="420" y="222"/>
                </a:cubicBezTo>
                <a:cubicBezTo>
                  <a:pt x="420" y="157"/>
                  <a:pt x="439" y="103"/>
                  <a:pt x="478" y="62"/>
                </a:cubicBezTo>
                <a:cubicBezTo>
                  <a:pt x="516" y="21"/>
                  <a:pt x="567" y="0"/>
                  <a:pt x="630" y="0"/>
                </a:cubicBezTo>
                <a:close/>
                <a:moveTo>
                  <a:pt x="223" y="0"/>
                </a:moveTo>
                <a:cubicBezTo>
                  <a:pt x="264" y="0"/>
                  <a:pt x="298" y="5"/>
                  <a:pt x="326" y="16"/>
                </a:cubicBezTo>
                <a:lnTo>
                  <a:pt x="326" y="102"/>
                </a:lnTo>
                <a:cubicBezTo>
                  <a:pt x="297" y="86"/>
                  <a:pt x="265" y="78"/>
                  <a:pt x="229" y="78"/>
                </a:cubicBezTo>
                <a:cubicBezTo>
                  <a:pt x="188" y="78"/>
                  <a:pt x="155" y="91"/>
                  <a:pt x="131" y="117"/>
                </a:cubicBezTo>
                <a:cubicBezTo>
                  <a:pt x="106" y="143"/>
                  <a:pt x="94" y="177"/>
                  <a:pt x="94" y="220"/>
                </a:cubicBezTo>
                <a:cubicBezTo>
                  <a:pt x="94" y="261"/>
                  <a:pt x="106" y="294"/>
                  <a:pt x="129" y="319"/>
                </a:cubicBezTo>
                <a:cubicBezTo>
                  <a:pt x="152" y="344"/>
                  <a:pt x="184" y="357"/>
                  <a:pt x="224" y="357"/>
                </a:cubicBezTo>
                <a:cubicBezTo>
                  <a:pt x="261" y="357"/>
                  <a:pt x="295" y="348"/>
                  <a:pt x="326" y="330"/>
                </a:cubicBezTo>
                <a:lnTo>
                  <a:pt x="326" y="412"/>
                </a:lnTo>
                <a:cubicBezTo>
                  <a:pt x="295" y="427"/>
                  <a:pt x="255" y="434"/>
                  <a:pt x="206" y="434"/>
                </a:cubicBezTo>
                <a:cubicBezTo>
                  <a:pt x="143" y="434"/>
                  <a:pt x="93" y="415"/>
                  <a:pt x="56" y="377"/>
                </a:cubicBezTo>
                <a:cubicBezTo>
                  <a:pt x="19" y="340"/>
                  <a:pt x="0" y="289"/>
                  <a:pt x="0" y="226"/>
                </a:cubicBezTo>
                <a:cubicBezTo>
                  <a:pt x="0" y="160"/>
                  <a:pt x="21" y="105"/>
                  <a:pt x="62" y="63"/>
                </a:cubicBezTo>
                <a:cubicBezTo>
                  <a:pt x="104" y="21"/>
                  <a:pt x="157" y="0"/>
                  <a:pt x="223" y="0"/>
                </a:cubicBezTo>
                <a:close/>
              </a:path>
            </a:pathLst>
          </a:custGeom>
          <a:solidFill>
            <a:schemeClr val="tx1"/>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p>
        </p:txBody>
      </p:sp>
      <p:pic>
        <p:nvPicPr>
          <p:cNvPr id="92" name="object 17" descr="7b0a202020202266696c746572223a202230220a7d0a"/>
          <p:cNvPicPr/>
          <p:nvPr>
            <p:custDataLst>
              <p:tags r:id="rId15"/>
            </p:custDataLst>
          </p:nvPr>
        </p:nvPicPr>
        <p:blipFill>
          <a:blip r:embed="rId16"/>
          <a:stretch>
            <a:fillRect/>
          </a:stretch>
        </p:blipFill>
        <p:spPr>
          <a:xfrm>
            <a:off x="9279890" y="0"/>
            <a:ext cx="2912110" cy="862330"/>
          </a:xfrm>
          <a:prstGeom prst="rect">
            <a:avLst/>
          </a:prstGeom>
        </p:spPr>
      </p:pic>
      <p:sp>
        <p:nvSpPr>
          <p:cNvPr id="93" name="署名"/>
          <p:cNvSpPr>
            <a:spLocks noGrp="1"/>
          </p:cNvSpPr>
          <p:nvPr>
            <p:custDataLst>
              <p:tags r:id="rId17"/>
            </p:custDataLst>
          </p:nvPr>
        </p:nvSpPr>
        <p:spPr>
          <a:xfrm>
            <a:off x="474977" y="6258641"/>
            <a:ext cx="2880000" cy="504000"/>
          </a:xfrm>
          <a:prstGeom prst="rect">
            <a:avLst/>
          </a:prstGeom>
        </p:spPr>
        <p:txBody>
          <a:bodyPr vert="horz" wrap="square" lIns="0" tIns="0" rIns="0" bIns="0" rtlCol="0">
            <a:normAutofit/>
          </a:bodyPr>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1000"/>
              </a:spcBef>
              <a:spcAft>
                <a:spcPts val="0"/>
              </a:spcAft>
              <a:buSzPct val="100000"/>
            </a:pPr>
            <a:r>
              <a:rPr lang="zh-CN" altLang="en-US" sz="2000"/>
              <a:t>爱运动 享健康 家幸福</a:t>
            </a:r>
            <a:endParaRPr lang="zh-CN" altLang="en-US" sz="2000"/>
          </a:p>
        </p:txBody>
      </p:sp>
    </p:spTree>
    <p:custDataLst>
      <p:tags r:id="rId18"/>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节编号"/>
          <p:cNvSpPr>
            <a:spLocks noGrp="1"/>
          </p:cNvSpPr>
          <p:nvPr>
            <p:ph type="body" sz="quarter" idx="13"/>
            <p:custDataLst>
              <p:tags r:id="rId1"/>
            </p:custDataLst>
          </p:nvPr>
        </p:nvSpPr>
        <p:spPr/>
        <p:txBody>
          <a:bodyPr>
            <a:normAutofit lnSpcReduction="20000"/>
          </a:bodyPr>
          <a:p>
            <a:r>
              <a:rPr lang="en-US" altLang="zh-CN"/>
              <a:t>PART SIX</a:t>
            </a:r>
            <a:endParaRPr lang="en-US" altLang="zh-CN"/>
          </a:p>
        </p:txBody>
      </p:sp>
      <p:sp>
        <p:nvSpPr>
          <p:cNvPr id="9" name="标题"/>
          <p:cNvSpPr>
            <a:spLocks noGrp="1"/>
          </p:cNvSpPr>
          <p:nvPr>
            <p:ph type="title"/>
            <p:custDataLst>
              <p:tags r:id="rId2"/>
            </p:custDataLst>
          </p:nvPr>
        </p:nvSpPr>
        <p:spPr>
          <a:xfrm>
            <a:off x="3082925" y="3429000"/>
            <a:ext cx="5226050" cy="889000"/>
          </a:xfrm>
        </p:spPr>
        <p:txBody>
          <a:bodyPr>
            <a:noAutofit/>
          </a:bodyPr>
          <a:p>
            <a:pPr marL="0" indent="0" algn="l">
              <a:lnSpc>
                <a:spcPct val="100000"/>
              </a:lnSpc>
              <a:spcBef>
                <a:spcPts val="0"/>
              </a:spcBef>
              <a:spcAft>
                <a:spcPts val="0"/>
              </a:spcAft>
              <a:buSzPct val="100000"/>
            </a:pPr>
            <a:r>
              <a:rPr lang="zh-CN" altLang="en-US" sz="6600" dirty="0">
                <a:sym typeface="+mn-ea"/>
              </a:rPr>
              <a:t>数字化运营</a:t>
            </a:r>
            <a:r>
              <a:rPr lang="en-US" altLang="zh-CN" sz="6600" dirty="0">
                <a:sym typeface="+mn-ea"/>
              </a:rPr>
              <a:t>—</a:t>
            </a:r>
            <a:r>
              <a:rPr lang="zh-CN" sz="6600" dirty="0"/>
              <a:t>未来趋势</a:t>
            </a:r>
            <a:endParaRPr lang="zh-CN" altLang="en-US" sz="6600" dirty="0"/>
          </a:p>
        </p:txBody>
      </p:sp>
      <p:pic>
        <p:nvPicPr>
          <p:cNvPr id="67" name="object 17" descr="7b0a202020202266696c746572223a202230220a7d0a"/>
          <p:cNvPicPr/>
          <p:nvPr>
            <p:custDataLst>
              <p:tags r:id="rId3"/>
            </p:custDataLst>
          </p:nvPr>
        </p:nvPicPr>
        <p:blipFill>
          <a:blip r:embed="rId4"/>
          <a:stretch>
            <a:fillRect/>
          </a:stretch>
        </p:blipFill>
        <p:spPr>
          <a:xfrm>
            <a:off x="9279890" y="-34290"/>
            <a:ext cx="2912110" cy="862330"/>
          </a:xfrm>
          <a:prstGeom prst="rect">
            <a:avLst/>
          </a:prstGeom>
        </p:spPr>
      </p:pic>
      <p:sp>
        <p:nvSpPr>
          <p:cNvPr id="68" name="署名"/>
          <p:cNvSpPr>
            <a:spLocks noGrp="1"/>
          </p:cNvSpPr>
          <p:nvPr>
            <p:custDataLst>
              <p:tags r:id="rId5"/>
            </p:custDataLst>
          </p:nvPr>
        </p:nvSpPr>
        <p:spPr>
          <a:xfrm>
            <a:off x="474977" y="6258641"/>
            <a:ext cx="2880000" cy="504000"/>
          </a:xfrm>
          <a:prstGeom prst="rect">
            <a:avLst/>
          </a:prstGeom>
        </p:spPr>
        <p:txBody>
          <a:bodyPr vert="horz" wrap="square" lIns="0" tIns="0" rIns="0" bIns="0" rtlCol="0">
            <a:normAutofit/>
          </a:bodyPr>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1000"/>
              </a:spcBef>
              <a:spcAft>
                <a:spcPts val="0"/>
              </a:spcAft>
              <a:buSzPct val="100000"/>
            </a:pPr>
            <a:r>
              <a:rPr lang="zh-CN" altLang="en-US" sz="2000"/>
              <a:t>爱运动 享健康 家幸福</a:t>
            </a:r>
            <a:endParaRPr lang="zh-CN" altLang="en-US" sz="2000"/>
          </a:p>
        </p:txBody>
      </p:sp>
    </p:spTree>
    <p:custDataLst>
      <p:tags r:id="rId6"/>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0" name="textbox 210"/>
          <p:cNvSpPr/>
          <p:nvPr>
            <p:custDataLst>
              <p:tags r:id="rId1"/>
            </p:custDataLst>
          </p:nvPr>
        </p:nvSpPr>
        <p:spPr>
          <a:xfrm>
            <a:off x="965835" y="452755"/>
            <a:ext cx="6781165" cy="683260"/>
          </a:xfrm>
          <a:prstGeom prst="rect">
            <a:avLst/>
          </a:prstGeom>
        </p:spPr>
        <p:txBody>
          <a:bodyPr vert="horz" wrap="square" lIns="0" tIns="0" rIns="0" bIns="0">
            <a:normAutofit/>
          </a:bodyPr>
          <a:p>
            <a:pPr algn="l" rtl="0" eaLnBrk="0">
              <a:lnSpc>
                <a:spcPct val="91000"/>
              </a:lnSpc>
            </a:pPr>
            <a:r>
              <a:rPr lang="zh-CN" altLang="en-US" sz="3800" b="1" kern="0" dirty="0">
                <a:solidFill>
                  <a:schemeClr val="accent1"/>
                </a:solidFill>
                <a:latin typeface="+mj-lt"/>
                <a:sym typeface="+mn-ea"/>
              </a:rPr>
              <a:t>数字化运营</a:t>
            </a:r>
            <a:r>
              <a:rPr lang="en-US" altLang="zh-CN" sz="3800" b="1" kern="0" dirty="0">
                <a:solidFill>
                  <a:schemeClr val="accent1"/>
                </a:solidFill>
                <a:latin typeface="+mj-lt"/>
                <a:sym typeface="+mn-ea"/>
              </a:rPr>
              <a:t>——</a:t>
            </a:r>
            <a:r>
              <a:rPr lang="zh-CN" altLang="en-US" sz="3800" b="1" kern="0" dirty="0">
                <a:solidFill>
                  <a:schemeClr val="accent1"/>
                </a:solidFill>
                <a:latin typeface="+mj-lt"/>
                <a:sym typeface="+mn-ea"/>
              </a:rPr>
              <a:t>嘉棱数体</a:t>
            </a:r>
            <a:endParaRPr lang="zh-CN" altLang="en-US" sz="3800" b="1" kern="0" spc="-60" dirty="0">
              <a:solidFill>
                <a:schemeClr val="accent1"/>
              </a:solidFill>
              <a:effectLst>
                <a:outerShdw blurRad="38100" dist="25400" dir="5400000" algn="ctr" rotWithShape="0">
                  <a:srgbClr val="6E747A">
                    <a:alpha val="43000"/>
                  </a:srgbClr>
                </a:outerShdw>
              </a:effectLst>
              <a:latin typeface="+mj-lt"/>
              <a:ea typeface="微软雅黑" panose="020B0503020204020204" charset="-122"/>
              <a:cs typeface="微软雅黑" panose="020B0503020204020204" charset="-122"/>
              <a:sym typeface="+mn-ea"/>
            </a:endParaRPr>
          </a:p>
        </p:txBody>
      </p:sp>
      <p:sp>
        <p:nvSpPr>
          <p:cNvPr id="2" name="文本框 1"/>
          <p:cNvSpPr txBox="1"/>
          <p:nvPr>
            <p:custDataLst>
              <p:tags r:id="rId2"/>
            </p:custDataLst>
          </p:nvPr>
        </p:nvSpPr>
        <p:spPr>
          <a:xfrm>
            <a:off x="965200" y="1720850"/>
            <a:ext cx="5301615" cy="4200525"/>
          </a:xfrm>
          <a:prstGeom prst="rect">
            <a:avLst/>
          </a:prstGeom>
          <a:noFill/>
        </p:spPr>
        <p:txBody>
          <a:bodyPr wrap="square" rtlCol="0">
            <a:noAutofit/>
          </a:bodyPr>
          <a:p>
            <a:pPr algn="l">
              <a:lnSpc>
                <a:spcPct val="140000"/>
              </a:lnSpc>
            </a:pPr>
            <a:r>
              <a:rPr lang="zh-CN" altLang="en-US" sz="2800" b="1" kern="100" dirty="0">
                <a:solidFill>
                  <a:schemeClr val="accent1"/>
                </a:solidFill>
                <a:effectLst>
                  <a:outerShdw blurRad="38100" dist="25400" dir="5400000" algn="ctr" rotWithShape="0">
                    <a:srgbClr val="6E747A">
                      <a:alpha val="43000"/>
                    </a:srgbClr>
                  </a:outerShdw>
                </a:effectLst>
                <a:latin typeface="+mn-ea"/>
                <a:cs typeface="江城圆体 400W" panose="020B0500000000000000" pitchFamily="34" charset="-122"/>
              </a:rPr>
              <a:t>数字化运营：</a:t>
            </a:r>
            <a:r>
              <a:rPr lang="zh-CN" altLang="en-US" sz="2800" kern="100" dirty="0">
                <a:solidFill>
                  <a:schemeClr val="accent1"/>
                </a:solidFill>
                <a:effectLst/>
                <a:latin typeface="+mn-ea"/>
                <a:cs typeface="江城圆体 400W" panose="020B0500000000000000" pitchFamily="34" charset="-122"/>
              </a:rPr>
              <a:t>利用大数据和人工智能优化赛事组织和场馆管理。</a:t>
            </a:r>
            <a:endParaRPr lang="zh-CN" altLang="en-US" sz="2800" kern="100" dirty="0">
              <a:solidFill>
                <a:schemeClr val="accent1"/>
              </a:solidFill>
              <a:effectLst/>
              <a:latin typeface="+mn-ea"/>
              <a:cs typeface="江城圆体 400W" panose="020B0500000000000000" pitchFamily="34" charset="-122"/>
            </a:endParaRPr>
          </a:p>
          <a:p>
            <a:pPr algn="l">
              <a:lnSpc>
                <a:spcPct val="140000"/>
              </a:lnSpc>
            </a:pPr>
            <a:endParaRPr lang="zh-CN" altLang="en-US" sz="2800" kern="100" dirty="0">
              <a:solidFill>
                <a:schemeClr val="accent1"/>
              </a:solidFill>
              <a:effectLst/>
              <a:latin typeface="+mn-ea"/>
              <a:cs typeface="江城圆体 400W" panose="020B0500000000000000" pitchFamily="34" charset="-122"/>
            </a:endParaRPr>
          </a:p>
          <a:p>
            <a:pPr algn="l">
              <a:lnSpc>
                <a:spcPct val="140000"/>
              </a:lnSpc>
            </a:pPr>
            <a:r>
              <a:rPr lang="zh-CN" altLang="en-US" sz="2800" b="1" kern="100" dirty="0">
                <a:solidFill>
                  <a:schemeClr val="accent1"/>
                </a:solidFill>
                <a:effectLst>
                  <a:outerShdw blurRad="38100" dist="25400" dir="5400000" algn="ctr" rotWithShape="0">
                    <a:srgbClr val="6E747A">
                      <a:alpha val="43000"/>
                    </a:srgbClr>
                  </a:outerShdw>
                </a:effectLst>
                <a:latin typeface="+mn-ea"/>
                <a:cs typeface="江城圆体 400W" panose="020B0500000000000000" pitchFamily="34" charset="-122"/>
              </a:rPr>
              <a:t>跨界融合：</a:t>
            </a:r>
            <a:r>
              <a:rPr lang="zh-CN" altLang="en-US" sz="2800" kern="100" dirty="0">
                <a:solidFill>
                  <a:schemeClr val="accent1"/>
                </a:solidFill>
                <a:effectLst/>
                <a:latin typeface="+mn-ea"/>
                <a:cs typeface="江城圆体 400W" panose="020B0500000000000000" pitchFamily="34" charset="-122"/>
              </a:rPr>
              <a:t>将赛事与文化、旅游、科技等领域结合，打造综性体验。</a:t>
            </a:r>
            <a:endParaRPr lang="zh-CN" altLang="en-US" sz="2800" kern="100" dirty="0">
              <a:solidFill>
                <a:schemeClr val="accent1"/>
              </a:solidFill>
              <a:effectLst/>
              <a:latin typeface="+mn-ea"/>
              <a:cs typeface="江城圆体 400W" panose="020B0500000000000000" pitchFamily="34" charset="-122"/>
            </a:endParaRPr>
          </a:p>
        </p:txBody>
      </p:sp>
      <p:pic>
        <p:nvPicPr>
          <p:cNvPr id="4" name="图片 3" descr="7b0a202020202266696c746572223a202230220a7d0a"/>
          <p:cNvPicPr>
            <a:picLocks noChangeAspect="1"/>
          </p:cNvPicPr>
          <p:nvPr>
            <p:custDataLst>
              <p:tags r:id="rId3"/>
            </p:custDataLst>
          </p:nvPr>
        </p:nvPicPr>
        <p:blipFill>
          <a:blip r:embed="rId4"/>
          <a:stretch>
            <a:fillRect/>
          </a:stretch>
        </p:blipFill>
        <p:spPr>
          <a:xfrm>
            <a:off x="6266815" y="1720215"/>
            <a:ext cx="5044440" cy="3916680"/>
          </a:xfrm>
          <a:prstGeom prst="rect">
            <a:avLst/>
          </a:prstGeom>
        </p:spPr>
      </p:pic>
      <p:pic>
        <p:nvPicPr>
          <p:cNvPr id="67" name="object 17" descr="7b0a202020202266696c746572223a202230220a7d0a"/>
          <p:cNvPicPr/>
          <p:nvPr>
            <p:custDataLst>
              <p:tags r:id="rId5"/>
            </p:custDataLst>
          </p:nvPr>
        </p:nvPicPr>
        <p:blipFill>
          <a:blip r:embed="rId6"/>
          <a:stretch>
            <a:fillRect/>
          </a:stretch>
        </p:blipFill>
        <p:spPr>
          <a:xfrm>
            <a:off x="9279890" y="-34290"/>
            <a:ext cx="2912110" cy="862330"/>
          </a:xfrm>
          <a:prstGeom prst="rect">
            <a:avLst/>
          </a:prstGeom>
        </p:spPr>
      </p:pic>
      <p:sp>
        <p:nvSpPr>
          <p:cNvPr id="68" name="署名"/>
          <p:cNvSpPr>
            <a:spLocks noGrp="1"/>
          </p:cNvSpPr>
          <p:nvPr>
            <p:custDataLst>
              <p:tags r:id="rId7"/>
            </p:custDataLst>
          </p:nvPr>
        </p:nvSpPr>
        <p:spPr>
          <a:xfrm>
            <a:off x="474977" y="6258641"/>
            <a:ext cx="2880000" cy="504000"/>
          </a:xfrm>
          <a:prstGeom prst="rect">
            <a:avLst/>
          </a:prstGeom>
        </p:spPr>
        <p:txBody>
          <a:bodyPr vert="horz" wrap="square" lIns="0" tIns="0" rIns="0" bIns="0" rtlCol="0">
            <a:normAutofit/>
          </a:bodyPr>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1000"/>
              </a:spcBef>
              <a:spcAft>
                <a:spcPts val="0"/>
              </a:spcAft>
              <a:buSzPct val="100000"/>
            </a:pPr>
            <a:r>
              <a:rPr lang="zh-CN" altLang="en-US" sz="2000"/>
              <a:t>爱运动 享健康 家幸福</a:t>
            </a:r>
            <a:endParaRPr lang="zh-CN" altLang="en-US" sz="2000"/>
          </a:p>
        </p:txBody>
      </p:sp>
    </p:spTree>
    <p:custDataLst>
      <p:tags r:id="rId8"/>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节编号"/>
          <p:cNvSpPr>
            <a:spLocks noGrp="1"/>
          </p:cNvSpPr>
          <p:nvPr>
            <p:ph type="body" sz="quarter" idx="13"/>
            <p:custDataLst>
              <p:tags r:id="rId1"/>
            </p:custDataLst>
          </p:nvPr>
        </p:nvSpPr>
        <p:spPr/>
        <p:txBody>
          <a:bodyPr>
            <a:normAutofit lnSpcReduction="20000"/>
          </a:bodyPr>
          <a:p>
            <a:r>
              <a:rPr lang="en-US" altLang="zh-CN"/>
              <a:t>PART SEVEN</a:t>
            </a:r>
            <a:endParaRPr lang="en-US" altLang="zh-CN"/>
          </a:p>
        </p:txBody>
      </p:sp>
      <p:sp>
        <p:nvSpPr>
          <p:cNvPr id="9" name="标题"/>
          <p:cNvSpPr>
            <a:spLocks noGrp="1"/>
          </p:cNvSpPr>
          <p:nvPr>
            <p:ph type="title"/>
            <p:custDataLst>
              <p:tags r:id="rId2"/>
            </p:custDataLst>
          </p:nvPr>
        </p:nvSpPr>
        <p:spPr>
          <a:xfrm>
            <a:off x="3082925" y="3429000"/>
            <a:ext cx="5226050" cy="1093470"/>
          </a:xfrm>
        </p:spPr>
        <p:txBody>
          <a:bodyPr>
            <a:noAutofit/>
          </a:bodyPr>
          <a:p>
            <a:pPr marL="0" indent="0" algn="l">
              <a:lnSpc>
                <a:spcPct val="100000"/>
              </a:lnSpc>
              <a:spcBef>
                <a:spcPts val="0"/>
              </a:spcBef>
              <a:spcAft>
                <a:spcPts val="0"/>
              </a:spcAft>
              <a:buSzPct val="100000"/>
            </a:pPr>
            <a:r>
              <a:rPr lang="zh-CN" sz="7200" dirty="0">
                <a:sym typeface="+mn-ea"/>
              </a:rPr>
              <a:t>支持与合作</a:t>
            </a:r>
            <a:endParaRPr lang="zh-CN" sz="7200" dirty="0">
              <a:sym typeface="+mn-ea"/>
            </a:endParaRPr>
          </a:p>
        </p:txBody>
      </p:sp>
      <p:pic>
        <p:nvPicPr>
          <p:cNvPr id="67" name="object 17" descr="7b0a202020202266696c746572223a202230220a7d0a"/>
          <p:cNvPicPr/>
          <p:nvPr>
            <p:custDataLst>
              <p:tags r:id="rId3"/>
            </p:custDataLst>
          </p:nvPr>
        </p:nvPicPr>
        <p:blipFill>
          <a:blip r:embed="rId4"/>
          <a:stretch>
            <a:fillRect/>
          </a:stretch>
        </p:blipFill>
        <p:spPr>
          <a:xfrm>
            <a:off x="9279890" y="-34290"/>
            <a:ext cx="2912110" cy="862330"/>
          </a:xfrm>
          <a:prstGeom prst="rect">
            <a:avLst/>
          </a:prstGeom>
        </p:spPr>
      </p:pic>
      <p:sp>
        <p:nvSpPr>
          <p:cNvPr id="68" name="署名"/>
          <p:cNvSpPr>
            <a:spLocks noGrp="1"/>
          </p:cNvSpPr>
          <p:nvPr>
            <p:custDataLst>
              <p:tags r:id="rId5"/>
            </p:custDataLst>
          </p:nvPr>
        </p:nvSpPr>
        <p:spPr>
          <a:xfrm>
            <a:off x="474977" y="6258641"/>
            <a:ext cx="2880000" cy="504000"/>
          </a:xfrm>
          <a:prstGeom prst="rect">
            <a:avLst/>
          </a:prstGeom>
        </p:spPr>
        <p:txBody>
          <a:bodyPr vert="horz" wrap="square" lIns="0" tIns="0" rIns="0" bIns="0" rtlCol="0">
            <a:normAutofit/>
          </a:bodyPr>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1000"/>
              </a:spcBef>
              <a:spcAft>
                <a:spcPts val="0"/>
              </a:spcAft>
              <a:buSzPct val="100000"/>
            </a:pPr>
            <a:r>
              <a:rPr lang="zh-CN" altLang="en-US" sz="2000"/>
              <a:t>爱运动 享健康 家幸福</a:t>
            </a:r>
            <a:endParaRPr lang="zh-CN" altLang="en-US" sz="2000"/>
          </a:p>
        </p:txBody>
      </p:sp>
    </p:spTree>
    <p:custDataLst>
      <p:tags r:id="rId6"/>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0" name="textbox 210"/>
          <p:cNvSpPr/>
          <p:nvPr>
            <p:custDataLst>
              <p:tags r:id="rId1"/>
            </p:custDataLst>
          </p:nvPr>
        </p:nvSpPr>
        <p:spPr>
          <a:xfrm>
            <a:off x="965835" y="452755"/>
            <a:ext cx="6781165" cy="548005"/>
          </a:xfrm>
          <a:prstGeom prst="rect">
            <a:avLst/>
          </a:prstGeom>
        </p:spPr>
        <p:txBody>
          <a:bodyPr vert="horz" wrap="square" lIns="0" tIns="0" rIns="0" bIns="0"/>
          <a:p>
            <a:pPr algn="l" rtl="0" eaLnBrk="0">
              <a:lnSpc>
                <a:spcPct val="91000"/>
              </a:lnSpc>
            </a:pPr>
            <a:r>
              <a:rPr lang="zh-CN" sz="3800" b="1" kern="0" dirty="0">
                <a:solidFill>
                  <a:schemeClr val="accent1"/>
                </a:solidFill>
                <a:latin typeface="+mj-lt"/>
                <a:sym typeface="+mn-ea"/>
              </a:rPr>
              <a:t>支持与合作</a:t>
            </a:r>
            <a:endParaRPr lang="zh-CN" sz="3800" b="1" kern="0" spc="-60" dirty="0">
              <a:solidFill>
                <a:schemeClr val="accent1"/>
              </a:solidFill>
              <a:effectLst>
                <a:outerShdw blurRad="38100" dist="25400" dir="5400000" algn="ctr" rotWithShape="0">
                  <a:srgbClr val="6E747A">
                    <a:alpha val="43000"/>
                  </a:srgbClr>
                </a:outerShdw>
              </a:effectLst>
              <a:latin typeface="+mj-lt"/>
              <a:ea typeface="微软雅黑" panose="020B0503020204020204" charset="-122"/>
              <a:cs typeface="微软雅黑" panose="020B0503020204020204" charset="-122"/>
              <a:sym typeface="+mn-ea"/>
            </a:endParaRPr>
          </a:p>
        </p:txBody>
      </p:sp>
      <p:sp>
        <p:nvSpPr>
          <p:cNvPr id="5" name="文本框 4"/>
          <p:cNvSpPr txBox="1"/>
          <p:nvPr>
            <p:custDataLst>
              <p:tags r:id="rId2"/>
            </p:custDataLst>
          </p:nvPr>
        </p:nvSpPr>
        <p:spPr>
          <a:xfrm>
            <a:off x="878205" y="1238250"/>
            <a:ext cx="9560560" cy="713105"/>
          </a:xfrm>
          <a:prstGeom prst="rect">
            <a:avLst/>
          </a:prstGeom>
          <a:noFill/>
        </p:spPr>
        <p:txBody>
          <a:bodyPr wrap="square" rtlCol="0">
            <a:normAutofit/>
          </a:bodyPr>
          <a:p>
            <a:pPr algn="l">
              <a:lnSpc>
                <a:spcPct val="150000"/>
              </a:lnSpc>
            </a:pPr>
            <a:r>
              <a:rPr lang="en-US" altLang="zh-CN" sz="24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25</a:t>
            </a:r>
            <a:r>
              <a:rPr lang="zh-CN" altLang="en-US" sz="24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年双羽天下举办地规划：省内外落户</a:t>
            </a:r>
            <a:r>
              <a:rPr lang="en-US" altLang="zh-CN" sz="24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10</a:t>
            </a:r>
            <a:r>
              <a:rPr lang="zh-CN" altLang="en-US" sz="24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场。</a:t>
            </a:r>
            <a:endParaRPr lang="zh-CN" altLang="en-US" sz="24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endParaRPr>
          </a:p>
          <a:p>
            <a:pPr algn="l">
              <a:lnSpc>
                <a:spcPct val="150000"/>
              </a:lnSpc>
            </a:pPr>
            <a:endParaRPr lang="zh-CN" altLang="en-US" sz="24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endParaRPr>
          </a:p>
        </p:txBody>
      </p:sp>
      <p:pic>
        <p:nvPicPr>
          <p:cNvPr id="67" name="object 17" descr="7b0a202020202266696c746572223a202230220a7d0a"/>
          <p:cNvPicPr/>
          <p:nvPr>
            <p:custDataLst>
              <p:tags r:id="rId3"/>
            </p:custDataLst>
          </p:nvPr>
        </p:nvPicPr>
        <p:blipFill>
          <a:blip r:embed="rId4"/>
          <a:stretch>
            <a:fillRect/>
          </a:stretch>
        </p:blipFill>
        <p:spPr>
          <a:xfrm>
            <a:off x="9279890" y="-34290"/>
            <a:ext cx="2912110" cy="862330"/>
          </a:xfrm>
          <a:prstGeom prst="rect">
            <a:avLst/>
          </a:prstGeom>
        </p:spPr>
      </p:pic>
      <p:sp>
        <p:nvSpPr>
          <p:cNvPr id="68" name="署名"/>
          <p:cNvSpPr>
            <a:spLocks noGrp="1"/>
          </p:cNvSpPr>
          <p:nvPr>
            <p:custDataLst>
              <p:tags r:id="rId5"/>
            </p:custDataLst>
          </p:nvPr>
        </p:nvSpPr>
        <p:spPr>
          <a:xfrm>
            <a:off x="474977" y="6258641"/>
            <a:ext cx="2880000" cy="504000"/>
          </a:xfrm>
          <a:prstGeom prst="rect">
            <a:avLst/>
          </a:prstGeom>
        </p:spPr>
        <p:txBody>
          <a:bodyPr vert="horz" wrap="square" lIns="0" tIns="0" rIns="0" bIns="0" rtlCol="0">
            <a:normAutofit/>
          </a:bodyPr>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1000"/>
              </a:spcBef>
              <a:spcAft>
                <a:spcPts val="0"/>
              </a:spcAft>
              <a:buSzPct val="100000"/>
            </a:pPr>
            <a:r>
              <a:rPr lang="zh-CN" altLang="en-US" sz="2000"/>
              <a:t>爱运动 享健康 家幸福</a:t>
            </a:r>
            <a:endParaRPr lang="zh-CN" altLang="en-US" sz="2000"/>
          </a:p>
        </p:txBody>
      </p:sp>
      <p:graphicFrame>
        <p:nvGraphicFramePr>
          <p:cNvPr id="26" name="table 358"/>
          <p:cNvGraphicFramePr>
            <a:graphicFrameLocks noGrp="1"/>
          </p:cNvGraphicFramePr>
          <p:nvPr/>
        </p:nvGraphicFramePr>
        <p:xfrm>
          <a:off x="3032760" y="4004627"/>
          <a:ext cx="7406004" cy="857250"/>
        </p:xfrm>
        <a:graphic>
          <a:graphicData uri="http://schemas.openxmlformats.org/drawingml/2006/table">
            <a:tbl>
              <a:tblPr/>
              <a:tblGrid>
                <a:gridCol w="2581275"/>
                <a:gridCol w="2616200"/>
                <a:gridCol w="2208529"/>
              </a:tblGrid>
              <a:tr h="857250">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31750" cap="flat" cmpd="sng" algn="ctr">
                      <a:solidFill>
                        <a:srgbClr val="C0504D"/>
                      </a:solidFill>
                      <a:prstDash val="solid"/>
                      <a:round/>
                      <a:headEnd type="none" w="med" len="med"/>
                      <a:tailEnd type="none" w="med" len="med"/>
                    </a:lnL>
                    <a:lnR w="31750" cap="flat" cmpd="sng" algn="ctr">
                      <a:solidFill>
                        <a:srgbClr val="C0504D"/>
                      </a:solidFill>
                      <a:prstDash val="solid"/>
                      <a:round/>
                      <a:headEnd type="none" w="med" len="med"/>
                      <a:tailEnd type="none" w="med" len="med"/>
                    </a:lnR>
                    <a:lnT>
                      <a:noFill/>
                    </a:lnT>
                    <a:lnB>
                      <a:noFill/>
                    </a:lnB>
                  </a:tcPr>
                </a:tc>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31750" cap="flat" cmpd="sng" algn="ctr">
                      <a:solidFill>
                        <a:srgbClr val="C0504D"/>
                      </a:solidFill>
                      <a:prstDash val="solid"/>
                      <a:round/>
                      <a:headEnd type="none" w="med" len="med"/>
                      <a:tailEnd type="none" w="med" len="med"/>
                    </a:lnL>
                    <a:lnR w="31750" cap="flat" cmpd="sng" algn="ctr">
                      <a:solidFill>
                        <a:srgbClr val="C0504D"/>
                      </a:solidFill>
                      <a:prstDash val="solid"/>
                      <a:round/>
                      <a:headEnd type="none" w="med" len="med"/>
                      <a:tailEnd type="none" w="med" len="med"/>
                    </a:lnR>
                    <a:lnT>
                      <a:noFill/>
                    </a:lnT>
                    <a:lnB>
                      <a:noFill/>
                    </a:lnB>
                  </a:tcPr>
                </a:tc>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31750" cap="flat" cmpd="sng" algn="ctr">
                      <a:solidFill>
                        <a:srgbClr val="C0504D"/>
                      </a:solidFill>
                      <a:prstDash val="solid"/>
                      <a:round/>
                      <a:headEnd type="none" w="med" len="med"/>
                      <a:tailEnd type="none" w="med" len="med"/>
                    </a:lnL>
                    <a:lnR w="31750" cap="flat" cmpd="sng" algn="ctr">
                      <a:solidFill>
                        <a:srgbClr val="C0504D"/>
                      </a:solidFill>
                      <a:prstDash val="solid"/>
                      <a:round/>
                      <a:headEnd type="none" w="med" len="med"/>
                      <a:tailEnd type="none" w="med" len="med"/>
                    </a:lnR>
                    <a:lnT>
                      <a:noFill/>
                    </a:lnT>
                    <a:lnB>
                      <a:noFill/>
                    </a:lnB>
                  </a:tcPr>
                </a:tc>
              </a:tr>
            </a:tbl>
          </a:graphicData>
        </a:graphic>
      </p:graphicFrame>
      <p:sp>
        <p:nvSpPr>
          <p:cNvPr id="27" name="textbox 360"/>
          <p:cNvSpPr/>
          <p:nvPr/>
        </p:nvSpPr>
        <p:spPr>
          <a:xfrm>
            <a:off x="2346195" y="5041580"/>
            <a:ext cx="8843009" cy="292734"/>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ts val="2105"/>
              </a:lnSpc>
            </a:pPr>
            <a:r>
              <a:rPr sz="1500" b="1" kern="0" spc="40" dirty="0">
                <a:solidFill>
                  <a:srgbClr val="D4262F">
                    <a:alpha val="100000"/>
                  </a:srgbClr>
                </a:solidFill>
                <a:latin typeface="微软雅黑" panose="020B0503020204020204" charset="-122"/>
                <a:ea typeface="微软雅黑" panose="020B0503020204020204" charset="-122"/>
                <a:cs typeface="微软雅黑" panose="020B0503020204020204" charset="-122"/>
              </a:rPr>
              <a:t>5月：</a:t>
            </a:r>
            <a:r>
              <a:rPr sz="1500" b="1" kern="0" spc="-330" dirty="0">
                <a:solidFill>
                  <a:srgbClr val="D4262F">
                    <a:alpha val="100000"/>
                  </a:srgbClr>
                </a:solidFill>
                <a:latin typeface="微软雅黑" panose="020B0503020204020204" charset="-122"/>
                <a:ea typeface="微软雅黑" panose="020B0503020204020204" charset="-122"/>
                <a:cs typeface="微软雅黑" panose="020B0503020204020204" charset="-122"/>
              </a:rPr>
              <a:t> </a:t>
            </a:r>
            <a:r>
              <a:rPr sz="1500" b="1" kern="0" spc="40" dirty="0">
                <a:solidFill>
                  <a:srgbClr val="D4262F">
                    <a:alpha val="100000"/>
                  </a:srgbClr>
                </a:solidFill>
                <a:latin typeface="微软雅黑" panose="020B0503020204020204" charset="-122"/>
                <a:ea typeface="微软雅黑" panose="020B0503020204020204" charset="-122"/>
                <a:cs typeface="微软雅黑" panose="020B0503020204020204" charset="-122"/>
              </a:rPr>
              <a:t>达州|达川                   7月：</a:t>
            </a:r>
            <a:r>
              <a:rPr sz="1500" b="1" kern="0" spc="-310" dirty="0">
                <a:solidFill>
                  <a:srgbClr val="D4262F">
                    <a:alpha val="100000"/>
                  </a:srgbClr>
                </a:solidFill>
                <a:latin typeface="微软雅黑" panose="020B0503020204020204" charset="-122"/>
                <a:ea typeface="微软雅黑" panose="020B0503020204020204" charset="-122"/>
                <a:cs typeface="微软雅黑" panose="020B0503020204020204" charset="-122"/>
              </a:rPr>
              <a:t> </a:t>
            </a:r>
            <a:r>
              <a:rPr sz="1500" b="1" kern="0" spc="40" dirty="0">
                <a:solidFill>
                  <a:srgbClr val="D4262F">
                    <a:alpha val="100000"/>
                  </a:srgbClr>
                </a:solidFill>
                <a:latin typeface="微软雅黑" panose="020B0503020204020204" charset="-122"/>
                <a:ea typeface="微软雅黑" panose="020B0503020204020204" charset="-122"/>
                <a:cs typeface="微软雅黑" panose="020B0503020204020204" charset="-122"/>
              </a:rPr>
              <a:t>宁夏|银川 </a:t>
            </a:r>
            <a:r>
              <a:rPr sz="1500" b="1" kern="0" spc="30" dirty="0">
                <a:solidFill>
                  <a:srgbClr val="D4262F">
                    <a:alpha val="100000"/>
                  </a:srgbClr>
                </a:solidFill>
                <a:latin typeface="微软雅黑" panose="020B0503020204020204" charset="-122"/>
                <a:ea typeface="微软雅黑" panose="020B0503020204020204" charset="-122"/>
                <a:cs typeface="微软雅黑" panose="020B0503020204020204" charset="-122"/>
              </a:rPr>
              <a:t>                     10月：</a:t>
            </a:r>
            <a:r>
              <a:rPr sz="1500" b="1" kern="0" spc="-260" dirty="0">
                <a:solidFill>
                  <a:srgbClr val="D4262F">
                    <a:alpha val="100000"/>
                  </a:srgbClr>
                </a:solidFill>
                <a:latin typeface="微软雅黑" panose="020B0503020204020204" charset="-122"/>
                <a:ea typeface="微软雅黑" panose="020B0503020204020204" charset="-122"/>
                <a:cs typeface="微软雅黑" panose="020B0503020204020204" charset="-122"/>
              </a:rPr>
              <a:t> </a:t>
            </a:r>
            <a:r>
              <a:rPr sz="1500" b="1" kern="0" spc="30" dirty="0">
                <a:solidFill>
                  <a:srgbClr val="D4262F">
                    <a:alpha val="100000"/>
                  </a:srgbClr>
                </a:solidFill>
                <a:latin typeface="微软雅黑" panose="020B0503020204020204" charset="-122"/>
                <a:ea typeface="微软雅黑" panose="020B0503020204020204" charset="-122"/>
                <a:cs typeface="微软雅黑" panose="020B0503020204020204" charset="-122"/>
              </a:rPr>
              <a:t>陕西|西安             12月：</a:t>
            </a:r>
            <a:r>
              <a:rPr sz="1500" b="1" kern="0" spc="-320" dirty="0">
                <a:solidFill>
                  <a:srgbClr val="D4262F">
                    <a:alpha val="100000"/>
                  </a:srgbClr>
                </a:solidFill>
                <a:latin typeface="微软雅黑" panose="020B0503020204020204" charset="-122"/>
                <a:ea typeface="微软雅黑" panose="020B0503020204020204" charset="-122"/>
                <a:cs typeface="微软雅黑" panose="020B0503020204020204" charset="-122"/>
              </a:rPr>
              <a:t> </a:t>
            </a:r>
            <a:r>
              <a:rPr sz="1500" b="1" kern="0" spc="30" dirty="0">
                <a:solidFill>
                  <a:srgbClr val="D4262F">
                    <a:alpha val="100000"/>
                  </a:srgbClr>
                </a:solidFill>
                <a:latin typeface="微软雅黑" panose="020B0503020204020204" charset="-122"/>
                <a:ea typeface="微软雅黑" panose="020B0503020204020204" charset="-122"/>
                <a:cs typeface="微软雅黑" panose="020B0503020204020204" charset="-122"/>
              </a:rPr>
              <a:t>总决赛</a:t>
            </a:r>
            <a:endParaRPr sz="1500" dirty="0">
              <a:latin typeface="微软雅黑" panose="020B0503020204020204" charset="-122"/>
              <a:ea typeface="微软雅黑" panose="020B0503020204020204" charset="-122"/>
              <a:cs typeface="微软雅黑" panose="020B0503020204020204" charset="-122"/>
            </a:endParaRPr>
          </a:p>
        </p:txBody>
      </p:sp>
      <p:sp>
        <p:nvSpPr>
          <p:cNvPr id="28" name="rect 364"/>
          <p:cNvSpPr/>
          <p:nvPr/>
        </p:nvSpPr>
        <p:spPr>
          <a:xfrm>
            <a:off x="560831" y="3837432"/>
            <a:ext cx="11084052" cy="124967"/>
          </a:xfrm>
          <a:prstGeom prst="rect">
            <a:avLst/>
          </a:prstGeom>
          <a:solidFill>
            <a:srgbClr val="D4262F">
              <a:alpha val="100000"/>
            </a:srgbClr>
          </a:solidFill>
          <a:ln w="0" cap="flat">
            <a:noFill/>
            <a:prstDash val="solid"/>
            <a:miter lim="0"/>
          </a:ln>
        </p:spPr>
        <p:txBody>
          <a:bodyPr rtlCol="0"/>
          <a:lstStyle/>
          <a:p>
            <a:pPr algn="ctr"/>
            <a:endParaRPr lang="zh-CN" altLang="en-US"/>
          </a:p>
        </p:txBody>
      </p:sp>
      <p:sp>
        <p:nvSpPr>
          <p:cNvPr id="29" name="textbox 368"/>
          <p:cNvSpPr/>
          <p:nvPr/>
        </p:nvSpPr>
        <p:spPr>
          <a:xfrm>
            <a:off x="400407" y="2189161"/>
            <a:ext cx="1428750" cy="534034"/>
          </a:xfrm>
          <a:prstGeom prst="rect">
            <a:avLst/>
          </a:prstGeom>
          <a:noFill/>
          <a:ln w="0" cap="flat">
            <a:noFill/>
            <a:prstDash val="solid"/>
            <a:miter lim="0"/>
          </a:ln>
        </p:spPr>
        <p:txBody>
          <a:bodyPr vert="horz" wrap="square" lIns="0" tIns="0" rIns="0" bIns="0"/>
          <a:lstStyle/>
          <a:p>
            <a:pPr algn="l" rtl="0" eaLnBrk="0">
              <a:lnSpc>
                <a:spcPct val="90000"/>
              </a:lnSpc>
            </a:pPr>
            <a:endParaRPr sz="100" dirty="0">
              <a:latin typeface="Arial" panose="020B0604020202020204"/>
              <a:ea typeface="Arial" panose="020B0604020202020204"/>
              <a:cs typeface="Arial" panose="020B0604020202020204"/>
            </a:endParaRPr>
          </a:p>
          <a:p>
            <a:pPr marL="536575" indent="-524510" algn="l" rtl="0" eaLnBrk="0">
              <a:lnSpc>
                <a:spcPct val="111000"/>
              </a:lnSpc>
            </a:pPr>
            <a:r>
              <a:rPr sz="1500" b="1" kern="0" spc="50" dirty="0">
                <a:solidFill>
                  <a:srgbClr val="D4262F">
                    <a:alpha val="100000"/>
                  </a:srgbClr>
                </a:solidFill>
                <a:latin typeface="微软雅黑" panose="020B0503020204020204" charset="-122"/>
                <a:ea typeface="微软雅黑" panose="020B0503020204020204" charset="-122"/>
                <a:cs typeface="微软雅黑" panose="020B0503020204020204" charset="-122"/>
              </a:rPr>
              <a:t>3月：</a:t>
            </a:r>
            <a:r>
              <a:rPr sz="1500" b="1" kern="0" spc="-310" dirty="0">
                <a:solidFill>
                  <a:srgbClr val="D4262F">
                    <a:alpha val="100000"/>
                  </a:srgbClr>
                </a:solidFill>
                <a:latin typeface="微软雅黑" panose="020B0503020204020204" charset="-122"/>
                <a:ea typeface="微软雅黑" panose="020B0503020204020204" charset="-122"/>
                <a:cs typeface="微软雅黑" panose="020B0503020204020204" charset="-122"/>
              </a:rPr>
              <a:t> </a:t>
            </a:r>
            <a:r>
              <a:rPr sz="1500" b="1" kern="0" spc="50" dirty="0">
                <a:solidFill>
                  <a:srgbClr val="D4262F">
                    <a:alpha val="100000"/>
                  </a:srgbClr>
                </a:solidFill>
                <a:latin typeface="微软雅黑" panose="020B0503020204020204" charset="-122"/>
                <a:ea typeface="微软雅黑" panose="020B0503020204020204" charset="-122"/>
                <a:cs typeface="微软雅黑" panose="020B0503020204020204" charset="-122"/>
              </a:rPr>
              <a:t>成都|双流</a:t>
            </a:r>
            <a:r>
              <a:rPr sz="1500" b="1" kern="0" spc="0" dirty="0">
                <a:solidFill>
                  <a:srgbClr val="D4262F">
                    <a:alpha val="100000"/>
                  </a:srgbClr>
                </a:solidFill>
                <a:latin typeface="微软雅黑" panose="020B0503020204020204" charset="-122"/>
                <a:ea typeface="微软雅黑" panose="020B0503020204020204" charset="-122"/>
                <a:cs typeface="微软雅黑" panose="020B0503020204020204" charset="-122"/>
              </a:rPr>
              <a:t> </a:t>
            </a:r>
            <a:r>
              <a:rPr sz="1500" b="1" kern="0" spc="70" dirty="0">
                <a:solidFill>
                  <a:srgbClr val="D4262F">
                    <a:alpha val="100000"/>
                  </a:srgbClr>
                </a:solidFill>
                <a:latin typeface="微软雅黑" panose="020B0503020204020204" charset="-122"/>
                <a:ea typeface="微软雅黑" panose="020B0503020204020204" charset="-122"/>
                <a:cs typeface="微软雅黑" panose="020B0503020204020204" charset="-122"/>
              </a:rPr>
              <a:t>重庆|万盛</a:t>
            </a:r>
            <a:endParaRPr sz="1500" dirty="0">
              <a:latin typeface="微软雅黑" panose="020B0503020204020204" charset="-122"/>
              <a:ea typeface="微软雅黑" panose="020B0503020204020204" charset="-122"/>
              <a:cs typeface="微软雅黑" panose="020B0503020204020204" charset="-122"/>
            </a:endParaRPr>
          </a:p>
        </p:txBody>
      </p:sp>
      <p:sp>
        <p:nvSpPr>
          <p:cNvPr id="30" name="textbox 370"/>
          <p:cNvSpPr/>
          <p:nvPr>
            <p:custDataLst>
              <p:tags r:id="rId6"/>
            </p:custDataLst>
          </p:nvPr>
        </p:nvSpPr>
        <p:spPr>
          <a:xfrm>
            <a:off x="5903847" y="2312351"/>
            <a:ext cx="1836420" cy="292734"/>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ts val="2105"/>
              </a:lnSpc>
            </a:pPr>
            <a:r>
              <a:rPr sz="1500" b="1" kern="0" spc="70" dirty="0">
                <a:solidFill>
                  <a:srgbClr val="D4262F">
                    <a:alpha val="100000"/>
                  </a:srgbClr>
                </a:solidFill>
                <a:latin typeface="微软雅黑" panose="020B0503020204020204" charset="-122"/>
                <a:ea typeface="微软雅黑" panose="020B0503020204020204" charset="-122"/>
                <a:cs typeface="微软雅黑" panose="020B0503020204020204" charset="-122"/>
              </a:rPr>
              <a:t>9月：</a:t>
            </a:r>
            <a:r>
              <a:rPr sz="1500" b="1" kern="0" spc="-350" dirty="0">
                <a:solidFill>
                  <a:srgbClr val="D4262F">
                    <a:alpha val="100000"/>
                  </a:srgbClr>
                </a:solidFill>
                <a:latin typeface="微软雅黑" panose="020B0503020204020204" charset="-122"/>
                <a:ea typeface="微软雅黑" panose="020B0503020204020204" charset="-122"/>
                <a:cs typeface="微软雅黑" panose="020B0503020204020204" charset="-122"/>
              </a:rPr>
              <a:t> </a:t>
            </a:r>
            <a:r>
              <a:rPr sz="1500" b="1" kern="0" spc="70" dirty="0">
                <a:solidFill>
                  <a:srgbClr val="D4262F">
                    <a:alpha val="100000"/>
                  </a:srgbClr>
                </a:solidFill>
                <a:latin typeface="微软雅黑" panose="020B0503020204020204" charset="-122"/>
                <a:ea typeface="微软雅黑" panose="020B0503020204020204" charset="-122"/>
                <a:cs typeface="微软雅黑" panose="020B0503020204020204" charset="-122"/>
              </a:rPr>
              <a:t>新疆|可克达拉</a:t>
            </a:r>
            <a:endParaRPr sz="1500" dirty="0">
              <a:latin typeface="微软雅黑" panose="020B0503020204020204" charset="-122"/>
              <a:ea typeface="微软雅黑" panose="020B0503020204020204" charset="-122"/>
              <a:cs typeface="微软雅黑" panose="020B0503020204020204" charset="-122"/>
            </a:endParaRPr>
          </a:p>
        </p:txBody>
      </p:sp>
      <p:sp>
        <p:nvSpPr>
          <p:cNvPr id="31" name="textbox 372"/>
          <p:cNvSpPr/>
          <p:nvPr>
            <p:custDataLst>
              <p:tags r:id="rId7"/>
            </p:custDataLst>
          </p:nvPr>
        </p:nvSpPr>
        <p:spPr>
          <a:xfrm>
            <a:off x="8578119" y="2312351"/>
            <a:ext cx="1544955" cy="292734"/>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ts val="2105"/>
              </a:lnSpc>
            </a:pPr>
            <a:r>
              <a:rPr sz="1500" b="1" kern="0" spc="50" dirty="0">
                <a:solidFill>
                  <a:srgbClr val="D4262F">
                    <a:alpha val="100000"/>
                  </a:srgbClr>
                </a:solidFill>
                <a:latin typeface="微软雅黑" panose="020B0503020204020204" charset="-122"/>
                <a:ea typeface="微软雅黑" panose="020B0503020204020204" charset="-122"/>
                <a:cs typeface="微软雅黑" panose="020B0503020204020204" charset="-122"/>
              </a:rPr>
              <a:t>11月：</a:t>
            </a:r>
            <a:r>
              <a:rPr sz="1500" b="1" kern="0" spc="-320" dirty="0">
                <a:solidFill>
                  <a:srgbClr val="D4262F">
                    <a:alpha val="100000"/>
                  </a:srgbClr>
                </a:solidFill>
                <a:latin typeface="微软雅黑" panose="020B0503020204020204" charset="-122"/>
                <a:ea typeface="微软雅黑" panose="020B0503020204020204" charset="-122"/>
                <a:cs typeface="微软雅黑" panose="020B0503020204020204" charset="-122"/>
              </a:rPr>
              <a:t> </a:t>
            </a:r>
            <a:r>
              <a:rPr sz="1500" b="1" kern="0" spc="50" dirty="0">
                <a:solidFill>
                  <a:srgbClr val="D4262F">
                    <a:alpha val="100000"/>
                  </a:srgbClr>
                </a:solidFill>
                <a:latin typeface="微软雅黑" panose="020B0503020204020204" charset="-122"/>
                <a:ea typeface="微软雅黑" panose="020B0503020204020204" charset="-122"/>
                <a:cs typeface="微软雅黑" panose="020B0503020204020204" charset="-122"/>
              </a:rPr>
              <a:t>成都|崇州</a:t>
            </a:r>
            <a:endParaRPr sz="1500" dirty="0">
              <a:latin typeface="微软雅黑" panose="020B0503020204020204" charset="-122"/>
              <a:ea typeface="微软雅黑" panose="020B0503020204020204" charset="-122"/>
              <a:cs typeface="微软雅黑" panose="020B0503020204020204" charset="-122"/>
            </a:endParaRPr>
          </a:p>
        </p:txBody>
      </p:sp>
      <p:sp>
        <p:nvSpPr>
          <p:cNvPr id="32" name="textbox 374"/>
          <p:cNvSpPr/>
          <p:nvPr>
            <p:custDataLst>
              <p:tags r:id="rId8"/>
            </p:custDataLst>
          </p:nvPr>
        </p:nvSpPr>
        <p:spPr>
          <a:xfrm>
            <a:off x="1903796" y="2312351"/>
            <a:ext cx="1435100" cy="292734"/>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ts val="2105"/>
              </a:lnSpc>
            </a:pPr>
            <a:r>
              <a:rPr sz="1500" b="1" kern="0" spc="60" dirty="0">
                <a:solidFill>
                  <a:srgbClr val="D4262F">
                    <a:alpha val="100000"/>
                  </a:srgbClr>
                </a:solidFill>
                <a:latin typeface="微软雅黑" panose="020B0503020204020204" charset="-122"/>
                <a:ea typeface="微软雅黑" panose="020B0503020204020204" charset="-122"/>
                <a:cs typeface="微软雅黑" panose="020B0503020204020204" charset="-122"/>
              </a:rPr>
              <a:t>4月：</a:t>
            </a:r>
            <a:r>
              <a:rPr sz="1500" b="1" kern="0" spc="-290" dirty="0">
                <a:solidFill>
                  <a:srgbClr val="D4262F">
                    <a:alpha val="100000"/>
                  </a:srgbClr>
                </a:solidFill>
                <a:latin typeface="微软雅黑" panose="020B0503020204020204" charset="-122"/>
                <a:ea typeface="微软雅黑" panose="020B0503020204020204" charset="-122"/>
                <a:cs typeface="微软雅黑" panose="020B0503020204020204" charset="-122"/>
              </a:rPr>
              <a:t> </a:t>
            </a:r>
            <a:r>
              <a:rPr sz="1500" b="1" kern="0" spc="60" dirty="0">
                <a:solidFill>
                  <a:srgbClr val="D4262F">
                    <a:alpha val="100000"/>
                  </a:srgbClr>
                </a:solidFill>
                <a:latin typeface="微软雅黑" panose="020B0503020204020204" charset="-122"/>
                <a:ea typeface="微软雅黑" panose="020B0503020204020204" charset="-122"/>
                <a:cs typeface="微软雅黑" panose="020B0503020204020204" charset="-122"/>
              </a:rPr>
              <a:t>重庆|涪陵</a:t>
            </a:r>
            <a:endParaRPr sz="1500" dirty="0">
              <a:latin typeface="微软雅黑" panose="020B0503020204020204" charset="-122"/>
              <a:ea typeface="微软雅黑" panose="020B0503020204020204" charset="-122"/>
              <a:cs typeface="微软雅黑" panose="020B0503020204020204" charset="-122"/>
            </a:endParaRPr>
          </a:p>
        </p:txBody>
      </p:sp>
      <p:sp>
        <p:nvSpPr>
          <p:cNvPr id="33" name="textbox 376"/>
          <p:cNvSpPr/>
          <p:nvPr>
            <p:custDataLst>
              <p:tags r:id="rId9"/>
            </p:custDataLst>
          </p:nvPr>
        </p:nvSpPr>
        <p:spPr>
          <a:xfrm>
            <a:off x="3549793" y="2312351"/>
            <a:ext cx="1427480" cy="292734"/>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ts val="2105"/>
              </a:lnSpc>
            </a:pPr>
            <a:r>
              <a:rPr sz="1500" b="1" kern="0" spc="50" dirty="0">
                <a:solidFill>
                  <a:srgbClr val="D4262F">
                    <a:alpha val="100000"/>
                  </a:srgbClr>
                </a:solidFill>
                <a:latin typeface="微软雅黑" panose="020B0503020204020204" charset="-122"/>
                <a:ea typeface="微软雅黑" panose="020B0503020204020204" charset="-122"/>
                <a:cs typeface="微软雅黑" panose="020B0503020204020204" charset="-122"/>
              </a:rPr>
              <a:t>6月：</a:t>
            </a:r>
            <a:r>
              <a:rPr sz="1500" b="1" kern="0" spc="-270" dirty="0">
                <a:solidFill>
                  <a:srgbClr val="D4262F">
                    <a:alpha val="100000"/>
                  </a:srgbClr>
                </a:solidFill>
                <a:latin typeface="微软雅黑" panose="020B0503020204020204" charset="-122"/>
                <a:ea typeface="微软雅黑" panose="020B0503020204020204" charset="-122"/>
                <a:cs typeface="微软雅黑" panose="020B0503020204020204" charset="-122"/>
              </a:rPr>
              <a:t> </a:t>
            </a:r>
            <a:r>
              <a:rPr sz="1500" b="1" kern="0" spc="50" dirty="0">
                <a:solidFill>
                  <a:srgbClr val="D4262F">
                    <a:alpha val="100000"/>
                  </a:srgbClr>
                </a:solidFill>
                <a:latin typeface="微软雅黑" panose="020B0503020204020204" charset="-122"/>
                <a:ea typeface="微软雅黑" panose="020B0503020204020204" charset="-122"/>
                <a:cs typeface="微软雅黑" panose="020B0503020204020204" charset="-122"/>
              </a:rPr>
              <a:t>绵阳|涪城</a:t>
            </a:r>
            <a:endParaRPr sz="1500" dirty="0">
              <a:latin typeface="微软雅黑" panose="020B0503020204020204" charset="-122"/>
              <a:ea typeface="微软雅黑" panose="020B0503020204020204" charset="-122"/>
              <a:cs typeface="微软雅黑" panose="020B0503020204020204" charset="-122"/>
            </a:endParaRPr>
          </a:p>
        </p:txBody>
      </p:sp>
      <p:pic>
        <p:nvPicPr>
          <p:cNvPr id="34" name="picture 380" descr="7b0a202020202266696c746572223a202230220a7d0a"/>
          <p:cNvPicPr>
            <a:picLocks noChangeAspect="1"/>
          </p:cNvPicPr>
          <p:nvPr>
            <p:custDataLst>
              <p:tags r:id="rId10"/>
            </p:custDataLst>
          </p:nvPr>
        </p:nvPicPr>
        <p:blipFill>
          <a:blip r:embed="rId11"/>
          <a:stretch>
            <a:fillRect/>
          </a:stretch>
        </p:blipFill>
        <p:spPr>
          <a:xfrm rot="21600000">
            <a:off x="974725" y="2898775"/>
            <a:ext cx="31750" cy="857567"/>
          </a:xfrm>
          <a:prstGeom prst="rect">
            <a:avLst/>
          </a:prstGeom>
        </p:spPr>
      </p:pic>
      <p:pic>
        <p:nvPicPr>
          <p:cNvPr id="35" name="picture 382" descr="7b0a202020202266696c746572223a202230220a7d0a"/>
          <p:cNvPicPr>
            <a:picLocks noChangeAspect="1"/>
          </p:cNvPicPr>
          <p:nvPr>
            <p:custDataLst>
              <p:tags r:id="rId12"/>
            </p:custDataLst>
          </p:nvPr>
        </p:nvPicPr>
        <p:blipFill>
          <a:blip r:embed="rId13"/>
          <a:stretch>
            <a:fillRect/>
          </a:stretch>
        </p:blipFill>
        <p:spPr>
          <a:xfrm rot="21600000">
            <a:off x="2613660" y="2898775"/>
            <a:ext cx="31750" cy="857567"/>
          </a:xfrm>
          <a:prstGeom prst="rect">
            <a:avLst/>
          </a:prstGeom>
        </p:spPr>
      </p:pic>
      <p:pic>
        <p:nvPicPr>
          <p:cNvPr id="36" name="picture 384" descr="7b0a202020202266696c746572223a202230220a7d0a"/>
          <p:cNvPicPr>
            <a:picLocks noChangeAspect="1"/>
          </p:cNvPicPr>
          <p:nvPr>
            <p:custDataLst>
              <p:tags r:id="rId14"/>
            </p:custDataLst>
          </p:nvPr>
        </p:nvPicPr>
        <p:blipFill>
          <a:blip r:embed="rId13"/>
          <a:stretch>
            <a:fillRect/>
          </a:stretch>
        </p:blipFill>
        <p:spPr>
          <a:xfrm rot="21600000">
            <a:off x="4251959" y="2898775"/>
            <a:ext cx="31750" cy="857567"/>
          </a:xfrm>
          <a:prstGeom prst="rect">
            <a:avLst/>
          </a:prstGeom>
        </p:spPr>
      </p:pic>
      <p:pic>
        <p:nvPicPr>
          <p:cNvPr id="37" name="picture 386" descr="7b0a202020202266696c746572223a202230220a7d0a"/>
          <p:cNvPicPr>
            <a:picLocks noChangeAspect="1"/>
          </p:cNvPicPr>
          <p:nvPr>
            <p:custDataLst>
              <p:tags r:id="rId15"/>
            </p:custDataLst>
          </p:nvPr>
        </p:nvPicPr>
        <p:blipFill>
          <a:blip r:embed="rId16"/>
          <a:stretch>
            <a:fillRect/>
          </a:stretch>
        </p:blipFill>
        <p:spPr>
          <a:xfrm rot="21600000">
            <a:off x="6811644" y="2898775"/>
            <a:ext cx="31750" cy="857567"/>
          </a:xfrm>
          <a:prstGeom prst="rect">
            <a:avLst/>
          </a:prstGeom>
        </p:spPr>
      </p:pic>
      <p:pic>
        <p:nvPicPr>
          <p:cNvPr id="38" name="picture 388" descr="7b0a202020202266696c746572223a202230220a7d0a"/>
          <p:cNvPicPr>
            <a:picLocks noChangeAspect="1"/>
          </p:cNvPicPr>
          <p:nvPr>
            <p:custDataLst>
              <p:tags r:id="rId17"/>
            </p:custDataLst>
          </p:nvPr>
        </p:nvPicPr>
        <p:blipFill>
          <a:blip r:embed="rId13"/>
          <a:stretch>
            <a:fillRect/>
          </a:stretch>
        </p:blipFill>
        <p:spPr>
          <a:xfrm rot="21600000">
            <a:off x="9204959" y="2898775"/>
            <a:ext cx="31750" cy="857567"/>
          </a:xfrm>
          <a:prstGeom prst="rect">
            <a:avLst/>
          </a:prstGeom>
        </p:spPr>
      </p:pic>
    </p:spTree>
    <p:custDataLst>
      <p:tags r:id="rId18"/>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0" name="textbox 210"/>
          <p:cNvSpPr/>
          <p:nvPr>
            <p:custDataLst>
              <p:tags r:id="rId1"/>
            </p:custDataLst>
          </p:nvPr>
        </p:nvSpPr>
        <p:spPr>
          <a:xfrm>
            <a:off x="965835" y="452755"/>
            <a:ext cx="6781165" cy="548005"/>
          </a:xfrm>
          <a:prstGeom prst="rect">
            <a:avLst/>
          </a:prstGeom>
        </p:spPr>
        <p:txBody>
          <a:bodyPr vert="horz" wrap="square" lIns="0" tIns="0" rIns="0" bIns="0"/>
          <a:p>
            <a:pPr algn="l" rtl="0" eaLnBrk="0">
              <a:lnSpc>
                <a:spcPct val="91000"/>
              </a:lnSpc>
            </a:pPr>
            <a:r>
              <a:rPr lang="zh-CN" sz="3800" b="1" kern="0" dirty="0">
                <a:solidFill>
                  <a:schemeClr val="accent1"/>
                </a:solidFill>
                <a:latin typeface="+mj-lt"/>
                <a:sym typeface="+mn-ea"/>
              </a:rPr>
              <a:t>我们的支持</a:t>
            </a:r>
            <a:endParaRPr lang="zh-CN" sz="3800" b="1" kern="0" spc="-60" dirty="0">
              <a:solidFill>
                <a:schemeClr val="accent1"/>
              </a:solidFill>
              <a:effectLst>
                <a:outerShdw blurRad="38100" dist="25400" dir="5400000" algn="ctr" rotWithShape="0">
                  <a:srgbClr val="6E747A">
                    <a:alpha val="43000"/>
                  </a:srgbClr>
                </a:outerShdw>
              </a:effectLst>
              <a:latin typeface="+mj-lt"/>
              <a:ea typeface="微软雅黑" panose="020B0503020204020204" charset="-122"/>
              <a:cs typeface="微软雅黑" panose="020B0503020204020204" charset="-122"/>
              <a:sym typeface="+mn-ea"/>
            </a:endParaRPr>
          </a:p>
        </p:txBody>
      </p:sp>
      <p:pic>
        <p:nvPicPr>
          <p:cNvPr id="67" name="object 17" descr="7b0a202020202266696c746572223a202230220a7d0a"/>
          <p:cNvPicPr/>
          <p:nvPr>
            <p:custDataLst>
              <p:tags r:id="rId2"/>
            </p:custDataLst>
          </p:nvPr>
        </p:nvPicPr>
        <p:blipFill>
          <a:blip r:embed="rId3"/>
          <a:stretch>
            <a:fillRect/>
          </a:stretch>
        </p:blipFill>
        <p:spPr>
          <a:xfrm>
            <a:off x="9279890" y="-34290"/>
            <a:ext cx="2912110" cy="862330"/>
          </a:xfrm>
          <a:prstGeom prst="rect">
            <a:avLst/>
          </a:prstGeom>
        </p:spPr>
      </p:pic>
      <p:sp>
        <p:nvSpPr>
          <p:cNvPr id="68" name="署名"/>
          <p:cNvSpPr>
            <a:spLocks noGrp="1"/>
          </p:cNvSpPr>
          <p:nvPr>
            <p:custDataLst>
              <p:tags r:id="rId4"/>
            </p:custDataLst>
          </p:nvPr>
        </p:nvSpPr>
        <p:spPr>
          <a:xfrm>
            <a:off x="474977" y="6258641"/>
            <a:ext cx="2880000" cy="504000"/>
          </a:xfrm>
          <a:prstGeom prst="rect">
            <a:avLst/>
          </a:prstGeom>
        </p:spPr>
        <p:txBody>
          <a:bodyPr vert="horz" wrap="square" lIns="0" tIns="0" rIns="0" bIns="0" rtlCol="0">
            <a:normAutofit/>
          </a:bodyPr>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1000"/>
              </a:spcBef>
              <a:spcAft>
                <a:spcPts val="0"/>
              </a:spcAft>
              <a:buSzPct val="100000"/>
            </a:pPr>
            <a:r>
              <a:rPr lang="zh-CN" altLang="en-US" sz="2000"/>
              <a:t>爱运动 享健康 家幸福</a:t>
            </a:r>
            <a:endParaRPr lang="zh-CN" altLang="en-US" sz="2000"/>
          </a:p>
        </p:txBody>
      </p:sp>
      <p:sp>
        <p:nvSpPr>
          <p:cNvPr id="32" name="文本框 31"/>
          <p:cNvSpPr txBox="1"/>
          <p:nvPr/>
        </p:nvSpPr>
        <p:spPr>
          <a:xfrm>
            <a:off x="949960" y="1189355"/>
            <a:ext cx="5227320" cy="1198880"/>
          </a:xfrm>
          <a:prstGeom prst="rect">
            <a:avLst/>
          </a:prstGeom>
          <a:noFill/>
        </p:spPr>
        <p:txBody>
          <a:bodyPr wrap="square" rtlCol="0" anchor="t">
            <a:spAutoFit/>
          </a:bodyPr>
          <a:p>
            <a:pPr algn="l">
              <a:lnSpc>
                <a:spcPct val="150000"/>
              </a:lnSpc>
            </a:pPr>
            <a:r>
              <a:rPr lang="zh-CN" altLang="en-US" sz="2400" kern="100" dirty="0">
                <a:effectLst>
                  <a:outerShdw blurRad="38100" dist="19050" dir="2700000" algn="tl" rotWithShape="0">
                    <a:schemeClr val="dk1">
                      <a:alpha val="40000"/>
                    </a:schemeClr>
                  </a:outerShdw>
                </a:effectLst>
                <a:latin typeface="+mn-ea"/>
                <a:cs typeface="江城圆体 400W" panose="020B0500000000000000" pitchFamily="34" charset="-122"/>
                <a:sym typeface="+mn-ea"/>
              </a:rPr>
              <a:t>嘉棱数体可向双羽天下赛事举办地免费上智慧体育系统。</a:t>
            </a:r>
            <a:endParaRPr lang="zh-CN" altLang="en-US" sz="2400" kern="100" dirty="0">
              <a:effectLst>
                <a:outerShdw blurRad="38100" dist="19050" dir="2700000" algn="tl" rotWithShape="0">
                  <a:schemeClr val="dk1">
                    <a:alpha val="40000"/>
                  </a:schemeClr>
                </a:outerShdw>
              </a:effectLst>
              <a:latin typeface="+mn-ea"/>
              <a:cs typeface="江城圆体 400W" panose="020B0500000000000000" pitchFamily="34" charset="-122"/>
              <a:sym typeface="+mn-ea"/>
            </a:endParaRPr>
          </a:p>
        </p:txBody>
      </p:sp>
      <p:pic>
        <p:nvPicPr>
          <p:cNvPr id="33" name="图片 32" descr="7b0a202020202266696c746572223a202230220a7d0a"/>
          <p:cNvPicPr>
            <a:picLocks noChangeAspect="1"/>
          </p:cNvPicPr>
          <p:nvPr>
            <p:custDataLst>
              <p:tags r:id="rId5"/>
            </p:custDataLst>
          </p:nvPr>
        </p:nvPicPr>
        <p:blipFill>
          <a:blip r:embed="rId6"/>
          <a:stretch>
            <a:fillRect/>
          </a:stretch>
        </p:blipFill>
        <p:spPr>
          <a:xfrm>
            <a:off x="965835" y="2759710"/>
            <a:ext cx="4948555" cy="2800985"/>
          </a:xfrm>
          <a:prstGeom prst="rect">
            <a:avLst/>
          </a:prstGeom>
        </p:spPr>
      </p:pic>
      <p:sp>
        <p:nvSpPr>
          <p:cNvPr id="34" name="文本框 33"/>
          <p:cNvSpPr txBox="1"/>
          <p:nvPr/>
        </p:nvSpPr>
        <p:spPr>
          <a:xfrm>
            <a:off x="6563995" y="1740535"/>
            <a:ext cx="619760" cy="3923030"/>
          </a:xfrm>
          <a:prstGeom prst="rect">
            <a:avLst/>
          </a:prstGeom>
          <a:noFill/>
        </p:spPr>
        <p:txBody>
          <a:bodyPr wrap="square" rtlCol="0" anchor="t">
            <a:noAutofit/>
          </a:bodyPr>
          <a:p>
            <a:pPr algn="l">
              <a:lnSpc>
                <a:spcPct val="100000"/>
              </a:lnSpc>
            </a:pPr>
            <a:r>
              <a:rPr lang="zh-CN" altLang="en-US" sz="2800" kern="100" dirty="0">
                <a:effectLst>
                  <a:outerShdw blurRad="38100" dist="19050" dir="2700000" algn="tl" rotWithShape="0">
                    <a:schemeClr val="dk1">
                      <a:alpha val="40000"/>
                    </a:schemeClr>
                  </a:outerShdw>
                </a:effectLst>
                <a:latin typeface="+mn-ea"/>
                <a:cs typeface="江城圆体 400W" panose="020B0500000000000000" pitchFamily="34" charset="-122"/>
                <a:sym typeface="+mn-ea"/>
              </a:rPr>
              <a:t>双羽天下赛事用酒</a:t>
            </a:r>
            <a:endParaRPr lang="zh-CN" altLang="en-US" sz="2800" kern="100" dirty="0">
              <a:effectLst>
                <a:outerShdw blurRad="38100" dist="19050" dir="2700000" algn="tl" rotWithShape="0">
                  <a:schemeClr val="dk1">
                    <a:alpha val="40000"/>
                  </a:schemeClr>
                </a:outerShdw>
              </a:effectLst>
              <a:latin typeface="+mn-ea"/>
              <a:cs typeface="江城圆体 400W" panose="020B0500000000000000" pitchFamily="34" charset="-122"/>
              <a:sym typeface="+mn-ea"/>
            </a:endParaRPr>
          </a:p>
        </p:txBody>
      </p:sp>
      <p:pic>
        <p:nvPicPr>
          <p:cNvPr id="3" name="图片 2" descr="7b0a202020202266696c746572223a202230220a7d0a"/>
          <p:cNvPicPr>
            <a:picLocks noChangeAspect="1"/>
          </p:cNvPicPr>
          <p:nvPr>
            <p:custDataLst>
              <p:tags r:id="rId7"/>
            </p:custDataLst>
          </p:nvPr>
        </p:nvPicPr>
        <p:blipFill>
          <a:blip r:embed="rId8"/>
          <a:stretch>
            <a:fillRect/>
          </a:stretch>
        </p:blipFill>
        <p:spPr>
          <a:xfrm>
            <a:off x="7847330" y="1230630"/>
            <a:ext cx="3171190" cy="4819015"/>
          </a:xfrm>
          <a:prstGeom prst="rect">
            <a:avLst/>
          </a:prstGeom>
        </p:spPr>
      </p:pic>
    </p:spTree>
    <p:custDataLst>
      <p:tags r:id="rId9"/>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0" name="textbox 210"/>
          <p:cNvSpPr/>
          <p:nvPr>
            <p:custDataLst>
              <p:tags r:id="rId1"/>
            </p:custDataLst>
          </p:nvPr>
        </p:nvSpPr>
        <p:spPr>
          <a:xfrm>
            <a:off x="965835" y="452755"/>
            <a:ext cx="6781165" cy="548005"/>
          </a:xfrm>
          <a:prstGeom prst="rect">
            <a:avLst/>
          </a:prstGeom>
        </p:spPr>
        <p:txBody>
          <a:bodyPr vert="horz" wrap="square" lIns="0" tIns="0" rIns="0" bIns="0"/>
          <a:p>
            <a:pPr algn="l" rtl="0" eaLnBrk="0">
              <a:lnSpc>
                <a:spcPct val="91000"/>
              </a:lnSpc>
            </a:pPr>
            <a:r>
              <a:rPr lang="zh-CN" sz="3800" b="1" kern="0" dirty="0">
                <a:solidFill>
                  <a:schemeClr val="accent1"/>
                </a:solidFill>
                <a:latin typeface="+mj-lt"/>
                <a:sym typeface="+mn-ea"/>
              </a:rPr>
              <a:t>我们的产品</a:t>
            </a:r>
            <a:endParaRPr lang="zh-CN" sz="3800" b="1" kern="0" spc="-60" dirty="0">
              <a:solidFill>
                <a:schemeClr val="accent1"/>
              </a:solidFill>
              <a:effectLst>
                <a:outerShdw blurRad="38100" dist="25400" dir="5400000" algn="ctr" rotWithShape="0">
                  <a:srgbClr val="6E747A">
                    <a:alpha val="43000"/>
                  </a:srgbClr>
                </a:outerShdw>
              </a:effectLst>
              <a:latin typeface="+mj-lt"/>
              <a:ea typeface="微软雅黑" panose="020B0503020204020204" charset="-122"/>
              <a:cs typeface="微软雅黑" panose="020B0503020204020204" charset="-122"/>
              <a:sym typeface="+mn-ea"/>
            </a:endParaRPr>
          </a:p>
        </p:txBody>
      </p:sp>
      <p:pic>
        <p:nvPicPr>
          <p:cNvPr id="16" name="picture 168" descr="7b0a202020202266696c746572223a202230220a7d0a"/>
          <p:cNvPicPr>
            <a:picLocks noChangeAspect="1"/>
          </p:cNvPicPr>
          <p:nvPr>
            <p:custDataLst>
              <p:tags r:id="rId2"/>
            </p:custDataLst>
          </p:nvPr>
        </p:nvPicPr>
        <p:blipFill>
          <a:blip r:embed="rId3"/>
          <a:stretch>
            <a:fillRect/>
          </a:stretch>
        </p:blipFill>
        <p:spPr>
          <a:xfrm rot="21600000">
            <a:off x="8888095" y="3641090"/>
            <a:ext cx="1427480" cy="2694940"/>
          </a:xfrm>
          <a:prstGeom prst="rect">
            <a:avLst/>
          </a:prstGeom>
        </p:spPr>
      </p:pic>
      <p:pic>
        <p:nvPicPr>
          <p:cNvPr id="6" name="图片 5" descr="7b0a202020202266696c746572223a202230220a7d0a"/>
          <p:cNvPicPr>
            <a:picLocks noChangeAspect="1"/>
          </p:cNvPicPr>
          <p:nvPr>
            <p:custDataLst>
              <p:tags r:id="rId4"/>
            </p:custDataLst>
          </p:nvPr>
        </p:nvPicPr>
        <p:blipFill>
          <a:blip r:embed="rId5"/>
          <a:stretch>
            <a:fillRect/>
          </a:stretch>
        </p:blipFill>
        <p:spPr>
          <a:xfrm>
            <a:off x="5683885" y="3429635"/>
            <a:ext cx="2088515" cy="2912745"/>
          </a:xfrm>
          <a:prstGeom prst="rect">
            <a:avLst/>
          </a:prstGeom>
        </p:spPr>
      </p:pic>
      <p:pic>
        <p:nvPicPr>
          <p:cNvPr id="67" name="object 17" descr="7b0a202020202266696c746572223a202230220a7d0a"/>
          <p:cNvPicPr/>
          <p:nvPr>
            <p:custDataLst>
              <p:tags r:id="rId6"/>
            </p:custDataLst>
          </p:nvPr>
        </p:nvPicPr>
        <p:blipFill>
          <a:blip r:embed="rId7"/>
          <a:stretch>
            <a:fillRect/>
          </a:stretch>
        </p:blipFill>
        <p:spPr>
          <a:xfrm>
            <a:off x="9279890" y="-34290"/>
            <a:ext cx="2912110" cy="862330"/>
          </a:xfrm>
          <a:prstGeom prst="rect">
            <a:avLst/>
          </a:prstGeom>
        </p:spPr>
      </p:pic>
      <p:sp>
        <p:nvSpPr>
          <p:cNvPr id="68" name="署名"/>
          <p:cNvSpPr>
            <a:spLocks noGrp="1"/>
          </p:cNvSpPr>
          <p:nvPr>
            <p:custDataLst>
              <p:tags r:id="rId8"/>
            </p:custDataLst>
          </p:nvPr>
        </p:nvSpPr>
        <p:spPr>
          <a:xfrm>
            <a:off x="474977" y="6258641"/>
            <a:ext cx="2880000" cy="504000"/>
          </a:xfrm>
          <a:prstGeom prst="rect">
            <a:avLst/>
          </a:prstGeom>
        </p:spPr>
        <p:txBody>
          <a:bodyPr vert="horz" wrap="square" lIns="0" tIns="0" rIns="0" bIns="0" rtlCol="0">
            <a:normAutofit/>
          </a:bodyPr>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1000"/>
              </a:spcBef>
              <a:spcAft>
                <a:spcPts val="0"/>
              </a:spcAft>
              <a:buSzPct val="100000"/>
            </a:pPr>
            <a:r>
              <a:rPr lang="zh-CN" altLang="en-US" sz="2000"/>
              <a:t>爱运动 享健康 家幸福</a:t>
            </a:r>
            <a:endParaRPr lang="zh-CN" altLang="en-US" sz="2000"/>
          </a:p>
        </p:txBody>
      </p:sp>
      <p:sp>
        <p:nvSpPr>
          <p:cNvPr id="4" name="文本框 3"/>
          <p:cNvSpPr txBox="1"/>
          <p:nvPr/>
        </p:nvSpPr>
        <p:spPr>
          <a:xfrm>
            <a:off x="6659245" y="1193800"/>
            <a:ext cx="3876040" cy="460375"/>
          </a:xfrm>
          <a:prstGeom prst="rect">
            <a:avLst/>
          </a:prstGeom>
          <a:noFill/>
        </p:spPr>
        <p:txBody>
          <a:bodyPr wrap="square" rtlCol="0">
            <a:spAutoFit/>
          </a:bodyPr>
          <a:p>
            <a:r>
              <a:rPr lang="zh-CN" altLang="en-US" sz="2400"/>
              <a:t>润健系列产品</a:t>
            </a:r>
            <a:endParaRPr lang="zh-CN" altLang="en-US" sz="2400"/>
          </a:p>
        </p:txBody>
      </p:sp>
      <p:pic>
        <p:nvPicPr>
          <p:cNvPr id="7" name="图片 6" descr="7b0a202020202266696c746572223a202230220a7d0a"/>
          <p:cNvPicPr>
            <a:picLocks noChangeAspect="1"/>
          </p:cNvPicPr>
          <p:nvPr>
            <p:custDataLst>
              <p:tags r:id="rId9"/>
            </p:custDataLst>
          </p:nvPr>
        </p:nvPicPr>
        <p:blipFill>
          <a:blip r:embed="rId10"/>
          <a:stretch>
            <a:fillRect/>
          </a:stretch>
        </p:blipFill>
        <p:spPr>
          <a:xfrm>
            <a:off x="7348220" y="2021840"/>
            <a:ext cx="1102995" cy="1102995"/>
          </a:xfrm>
          <a:prstGeom prst="rect">
            <a:avLst/>
          </a:prstGeom>
        </p:spPr>
      </p:pic>
      <p:pic>
        <p:nvPicPr>
          <p:cNvPr id="13" name="图片 12" descr="7b0a202020202266696c746572223a202230220a7d0a"/>
          <p:cNvPicPr>
            <a:picLocks noChangeAspect="1"/>
          </p:cNvPicPr>
          <p:nvPr>
            <p:custDataLst>
              <p:tags r:id="rId11"/>
            </p:custDataLst>
          </p:nvPr>
        </p:nvPicPr>
        <p:blipFill>
          <a:blip r:embed="rId12"/>
          <a:stretch>
            <a:fillRect/>
          </a:stretch>
        </p:blipFill>
        <p:spPr>
          <a:xfrm>
            <a:off x="9012555" y="2019300"/>
            <a:ext cx="1132205" cy="1118870"/>
          </a:xfrm>
          <a:prstGeom prst="rect">
            <a:avLst/>
          </a:prstGeom>
        </p:spPr>
      </p:pic>
      <p:pic>
        <p:nvPicPr>
          <p:cNvPr id="8" name="图片 7" descr="7b0a202020202266696c746572223a202230220a7d0a"/>
          <p:cNvPicPr>
            <a:picLocks noChangeAspect="1"/>
          </p:cNvPicPr>
          <p:nvPr>
            <p:custDataLst>
              <p:tags r:id="rId13"/>
            </p:custDataLst>
          </p:nvPr>
        </p:nvPicPr>
        <p:blipFill>
          <a:blip r:embed="rId14"/>
          <a:stretch>
            <a:fillRect/>
          </a:stretch>
        </p:blipFill>
        <p:spPr>
          <a:xfrm>
            <a:off x="5683885" y="2028190"/>
            <a:ext cx="1095375" cy="1092835"/>
          </a:xfrm>
          <a:prstGeom prst="rect">
            <a:avLst/>
          </a:prstGeom>
        </p:spPr>
      </p:pic>
      <p:pic>
        <p:nvPicPr>
          <p:cNvPr id="35" name="图片 34" descr="7b0a202020202266696c746572223a202230220a7d0a"/>
          <p:cNvPicPr>
            <a:picLocks noChangeAspect="1"/>
          </p:cNvPicPr>
          <p:nvPr>
            <p:custDataLst>
              <p:tags r:id="rId15"/>
            </p:custDataLst>
          </p:nvPr>
        </p:nvPicPr>
        <p:blipFill>
          <a:blip r:embed="rId16"/>
          <a:stretch>
            <a:fillRect/>
          </a:stretch>
        </p:blipFill>
        <p:spPr>
          <a:xfrm>
            <a:off x="965835" y="1205865"/>
            <a:ext cx="3602355" cy="4847590"/>
          </a:xfrm>
          <a:prstGeom prst="rect">
            <a:avLst/>
          </a:prstGeom>
        </p:spPr>
      </p:pic>
    </p:spTree>
    <p:custDataLst>
      <p:tags r:id="rId17"/>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0" name="textbox 210"/>
          <p:cNvSpPr/>
          <p:nvPr>
            <p:custDataLst>
              <p:tags r:id="rId1"/>
            </p:custDataLst>
          </p:nvPr>
        </p:nvSpPr>
        <p:spPr>
          <a:xfrm>
            <a:off x="965835" y="452755"/>
            <a:ext cx="6781165" cy="548005"/>
          </a:xfrm>
          <a:prstGeom prst="rect">
            <a:avLst/>
          </a:prstGeom>
        </p:spPr>
        <p:txBody>
          <a:bodyPr vert="horz" wrap="square" lIns="0" tIns="0" rIns="0" bIns="0"/>
          <a:p>
            <a:pPr algn="l" rtl="0" eaLnBrk="0">
              <a:lnSpc>
                <a:spcPct val="91000"/>
              </a:lnSpc>
            </a:pPr>
            <a:r>
              <a:rPr lang="zh-CN" altLang="en-US" sz="3800" b="1" spc="-60" dirty="0">
                <a:solidFill>
                  <a:schemeClr val="accent1"/>
                </a:solidFill>
                <a:effectLst>
                  <a:outerShdw blurRad="38100" dist="25400" dir="5400000" algn="ctr" rotWithShape="0">
                    <a:srgbClr val="6E747A">
                      <a:alpha val="43000"/>
                    </a:srgbClr>
                  </a:outerShdw>
                </a:effectLst>
                <a:latin typeface="+mj-lt"/>
                <a:ea typeface="+mj-ea"/>
                <a:cs typeface="微软雅黑" panose="020B0503020204020204" charset="-122"/>
              </a:rPr>
              <a:t>诚邀合作</a:t>
            </a:r>
            <a:endParaRPr lang="zh-CN" altLang="en-US" sz="3800" b="1" spc="-60" dirty="0">
              <a:solidFill>
                <a:schemeClr val="accent1"/>
              </a:solidFill>
              <a:effectLst>
                <a:outerShdw blurRad="38100" dist="25400" dir="5400000" algn="ctr" rotWithShape="0">
                  <a:srgbClr val="6E747A">
                    <a:alpha val="43000"/>
                  </a:srgbClr>
                </a:outerShdw>
              </a:effectLst>
              <a:latin typeface="+mj-lt"/>
              <a:ea typeface="+mj-ea"/>
              <a:cs typeface="微软雅黑" panose="020B0503020204020204" charset="-122"/>
            </a:endParaRPr>
          </a:p>
        </p:txBody>
      </p:sp>
      <p:sp>
        <p:nvSpPr>
          <p:cNvPr id="6" name="文本框 5"/>
          <p:cNvSpPr txBox="1"/>
          <p:nvPr>
            <p:custDataLst>
              <p:tags r:id="rId2"/>
            </p:custDataLst>
          </p:nvPr>
        </p:nvSpPr>
        <p:spPr>
          <a:xfrm>
            <a:off x="561340" y="3124200"/>
            <a:ext cx="2835275" cy="1610360"/>
          </a:xfrm>
          <a:prstGeom prst="rect">
            <a:avLst/>
          </a:prstGeom>
          <a:noFill/>
        </p:spPr>
        <p:txBody>
          <a:bodyPr wrap="square" rtlCol="0">
            <a:normAutofit/>
          </a:bodyPr>
          <a:p>
            <a:pPr algn="ctr"/>
            <a:r>
              <a:rPr lang="zh-CN" altLang="en-US" sz="2400" b="1" dirty="0">
                <a:solidFill>
                  <a:schemeClr val="tx1">
                    <a:lumMod val="75000"/>
                    <a:lumOff val="25000"/>
                  </a:schemeClr>
                </a:solidFill>
              </a:rPr>
              <a:t>胡师雄</a:t>
            </a:r>
            <a:endParaRPr lang="zh-CN" altLang="en-US" sz="2400" b="1" dirty="0">
              <a:solidFill>
                <a:schemeClr val="tx1">
                  <a:lumMod val="75000"/>
                  <a:lumOff val="25000"/>
                </a:schemeClr>
              </a:solidFill>
            </a:endParaRPr>
          </a:p>
          <a:p>
            <a:pPr algn="ctr"/>
            <a:r>
              <a:rPr lang="zh-CN" altLang="en-US" sz="2000" dirty="0">
                <a:solidFill>
                  <a:schemeClr val="tx1">
                    <a:lumMod val="75000"/>
                    <a:lumOff val="25000"/>
                  </a:schemeClr>
                </a:solidFill>
              </a:rPr>
              <a:t>（董事长</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总经理）</a:t>
            </a:r>
            <a:endParaRPr lang="zh-CN" altLang="en-US" sz="2000" dirty="0">
              <a:solidFill>
                <a:schemeClr val="tx1">
                  <a:lumMod val="75000"/>
                  <a:lumOff val="25000"/>
                </a:schemeClr>
              </a:solidFill>
            </a:endParaRPr>
          </a:p>
          <a:p>
            <a:pPr algn="ctr"/>
            <a:r>
              <a:rPr lang="en-US" altLang="zh-CN" sz="2000" dirty="0">
                <a:solidFill>
                  <a:schemeClr val="tx1">
                    <a:lumMod val="75000"/>
                    <a:lumOff val="25000"/>
                  </a:schemeClr>
                </a:solidFill>
              </a:rPr>
              <a:t>13708215778</a:t>
            </a:r>
            <a:endParaRPr lang="en-US" altLang="zh-CN" sz="2000" dirty="0">
              <a:solidFill>
                <a:schemeClr val="tx1">
                  <a:lumMod val="75000"/>
                  <a:lumOff val="25000"/>
                </a:schemeClr>
              </a:solidFill>
            </a:endParaRPr>
          </a:p>
        </p:txBody>
      </p:sp>
      <p:pic>
        <p:nvPicPr>
          <p:cNvPr id="4" name="图片 3" descr="7b0a202020202266696c746572223a202230220a7d0a"/>
          <p:cNvPicPr>
            <a:picLocks noChangeAspect="1"/>
          </p:cNvPicPr>
          <p:nvPr>
            <p:custDataLst>
              <p:tags r:id="rId3"/>
            </p:custDataLst>
          </p:nvPr>
        </p:nvPicPr>
        <p:blipFill>
          <a:blip r:embed="rId4"/>
          <a:stretch>
            <a:fillRect/>
          </a:stretch>
        </p:blipFill>
        <p:spPr>
          <a:xfrm>
            <a:off x="3810000" y="1219200"/>
            <a:ext cx="3857625" cy="5257800"/>
          </a:xfrm>
          <a:prstGeom prst="rect">
            <a:avLst/>
          </a:prstGeom>
        </p:spPr>
      </p:pic>
      <p:pic>
        <p:nvPicPr>
          <p:cNvPr id="67" name="object 17" descr="7b0a202020202266696c746572223a202230220a7d0a"/>
          <p:cNvPicPr/>
          <p:nvPr>
            <p:custDataLst>
              <p:tags r:id="rId5"/>
            </p:custDataLst>
          </p:nvPr>
        </p:nvPicPr>
        <p:blipFill>
          <a:blip r:embed="rId6"/>
          <a:stretch>
            <a:fillRect/>
          </a:stretch>
        </p:blipFill>
        <p:spPr>
          <a:xfrm>
            <a:off x="9279890" y="-34290"/>
            <a:ext cx="2912110" cy="862330"/>
          </a:xfrm>
          <a:prstGeom prst="rect">
            <a:avLst/>
          </a:prstGeom>
        </p:spPr>
      </p:pic>
      <p:sp>
        <p:nvSpPr>
          <p:cNvPr id="68" name="署名"/>
          <p:cNvSpPr>
            <a:spLocks noGrp="1"/>
          </p:cNvSpPr>
          <p:nvPr>
            <p:custDataLst>
              <p:tags r:id="rId7"/>
            </p:custDataLst>
          </p:nvPr>
        </p:nvSpPr>
        <p:spPr>
          <a:xfrm>
            <a:off x="474977" y="6258641"/>
            <a:ext cx="2880000" cy="504000"/>
          </a:xfrm>
          <a:prstGeom prst="rect">
            <a:avLst/>
          </a:prstGeom>
        </p:spPr>
        <p:txBody>
          <a:bodyPr vert="horz" wrap="square" lIns="0" tIns="0" rIns="0" bIns="0" rtlCol="0">
            <a:normAutofit/>
          </a:bodyPr>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1000"/>
              </a:spcBef>
              <a:spcAft>
                <a:spcPts val="0"/>
              </a:spcAft>
              <a:buSzPct val="100000"/>
            </a:pPr>
            <a:r>
              <a:rPr lang="zh-CN" altLang="en-US" sz="2000"/>
              <a:t>爱运动 享健康 家幸福</a:t>
            </a:r>
            <a:endParaRPr lang="zh-CN" altLang="en-US" sz="2000"/>
          </a:p>
        </p:txBody>
      </p:sp>
    </p:spTree>
    <p:custDataLst>
      <p:tags r:id="rId8"/>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p:cNvSpPr>
            <a:spLocks noGrp="1"/>
          </p:cNvSpPr>
          <p:nvPr>
            <p:ph type="ctrTitle"/>
            <p:custDataLst>
              <p:tags r:id="rId1"/>
            </p:custDataLst>
          </p:nvPr>
        </p:nvSpPr>
        <p:spPr/>
        <p:txBody>
          <a:bodyPr/>
          <a:lstStyle/>
          <a:p>
            <a:pPr marL="0" indent="0" algn="r">
              <a:lnSpc>
                <a:spcPct val="100000"/>
              </a:lnSpc>
              <a:spcBef>
                <a:spcPts val="0"/>
              </a:spcBef>
              <a:spcAft>
                <a:spcPts val="0"/>
              </a:spcAft>
              <a:buSzPct val="100000"/>
            </a:pPr>
            <a:r>
              <a:rPr lang="zh-CN" altLang="en-US"/>
              <a:t>感谢观看</a:t>
            </a:r>
            <a:endParaRPr lang="zh-CN" altLang="en-US"/>
          </a:p>
        </p:txBody>
      </p:sp>
      <p:sp>
        <p:nvSpPr>
          <p:cNvPr id="8" name="副标题"/>
          <p:cNvSpPr>
            <a:spLocks noGrp="1"/>
          </p:cNvSpPr>
          <p:nvPr>
            <p:ph type="subTitle" idx="1"/>
            <p:custDataLst>
              <p:tags r:id="rId2"/>
            </p:custDataLst>
          </p:nvPr>
        </p:nvSpPr>
        <p:spPr/>
        <p:txBody>
          <a:bodyPr>
            <a:normAutofit/>
          </a:bodyPr>
          <a:lstStyle/>
          <a:p>
            <a:pPr marL="0" indent="0" algn="r">
              <a:lnSpc>
                <a:spcPct val="100000"/>
              </a:lnSpc>
              <a:spcBef>
                <a:spcPts val="1000"/>
              </a:spcBef>
              <a:spcAft>
                <a:spcPts val="0"/>
              </a:spcAft>
              <a:buSzPct val="100000"/>
            </a:pPr>
            <a:r>
              <a:rPr lang="zh-CN" altLang="en-US" sz="3200"/>
              <a:t>感谢观看</a:t>
            </a:r>
            <a:endParaRPr lang="zh-CN" altLang="en-US" sz="3200"/>
          </a:p>
        </p:txBody>
      </p:sp>
      <p:sp>
        <p:nvSpPr>
          <p:cNvPr id="9" name="署名"/>
          <p:cNvSpPr>
            <a:spLocks noGrp="1"/>
          </p:cNvSpPr>
          <p:nvPr>
            <p:ph type="body" sz="quarter" idx="17"/>
            <p:custDataLst>
              <p:tags r:id="rId3"/>
            </p:custDataLst>
          </p:nvPr>
        </p:nvSpPr>
        <p:spPr>
          <a:xfrm>
            <a:off x="6684007" y="4631771"/>
            <a:ext cx="2880000" cy="504000"/>
          </a:xfrm>
        </p:spPr>
        <p:txBody>
          <a:bodyPr/>
          <a:lstStyle/>
          <a:p>
            <a:pPr marL="0" indent="0" algn="r">
              <a:lnSpc>
                <a:spcPct val="100000"/>
              </a:lnSpc>
              <a:spcBef>
                <a:spcPts val="1000"/>
              </a:spcBef>
              <a:spcAft>
                <a:spcPts val="0"/>
              </a:spcAft>
              <a:buSzPct val="100000"/>
            </a:pPr>
            <a:r>
              <a:rPr lang="zh-CN" altLang="en-US" sz="2000"/>
              <a:t>汇报人：胡师雄</a:t>
            </a:r>
            <a:endParaRPr lang="zh-CN" altLang="en-US" sz="2000"/>
          </a:p>
        </p:txBody>
      </p:sp>
      <p:pic>
        <p:nvPicPr>
          <p:cNvPr id="67" name="object 17" descr="7b0a202020202266696c746572223a202230220a7d0a"/>
          <p:cNvPicPr/>
          <p:nvPr>
            <p:custDataLst>
              <p:tags r:id="rId4"/>
            </p:custDataLst>
          </p:nvPr>
        </p:nvPicPr>
        <p:blipFill>
          <a:blip r:embed="rId5"/>
          <a:stretch>
            <a:fillRect/>
          </a:stretch>
        </p:blipFill>
        <p:spPr>
          <a:xfrm>
            <a:off x="9279890" y="-34290"/>
            <a:ext cx="2912110" cy="862330"/>
          </a:xfrm>
          <a:prstGeom prst="rect">
            <a:avLst/>
          </a:prstGeom>
        </p:spPr>
      </p:pic>
      <p:sp>
        <p:nvSpPr>
          <p:cNvPr id="68" name="署名"/>
          <p:cNvSpPr>
            <a:spLocks noGrp="1"/>
          </p:cNvSpPr>
          <p:nvPr>
            <p:custDataLst>
              <p:tags r:id="rId6"/>
            </p:custDataLst>
          </p:nvPr>
        </p:nvSpPr>
        <p:spPr>
          <a:xfrm>
            <a:off x="474977" y="6258641"/>
            <a:ext cx="2880000" cy="504000"/>
          </a:xfrm>
          <a:prstGeom prst="rect">
            <a:avLst/>
          </a:prstGeom>
        </p:spPr>
        <p:txBody>
          <a:bodyPr vert="horz" wrap="square" lIns="0" tIns="0" rIns="0" bIns="0" rtlCol="0">
            <a:normAutofit/>
          </a:bodyPr>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1000"/>
              </a:spcBef>
              <a:spcAft>
                <a:spcPts val="0"/>
              </a:spcAft>
              <a:buSzPct val="100000"/>
            </a:pPr>
            <a:r>
              <a:rPr lang="zh-CN" altLang="en-US" sz="2000"/>
              <a:t>爱运动 享健康 家幸福</a:t>
            </a:r>
            <a:endParaRPr lang="zh-CN" altLang="en-US" sz="2000"/>
          </a:p>
        </p:txBody>
      </p:sp>
    </p:spTree>
    <p:custDataLst>
      <p:tags r:id="rId7"/>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节编号"/>
          <p:cNvSpPr>
            <a:spLocks noGrp="1"/>
          </p:cNvSpPr>
          <p:nvPr>
            <p:ph type="body" sz="quarter" idx="13"/>
            <p:custDataLst>
              <p:tags r:id="rId1"/>
            </p:custDataLst>
          </p:nvPr>
        </p:nvSpPr>
        <p:spPr/>
        <p:txBody>
          <a:bodyPr>
            <a:normAutofit lnSpcReduction="20000"/>
          </a:bodyPr>
          <a:p>
            <a:r>
              <a:rPr lang="en-US" altLang="zh-CN"/>
              <a:t>PART ONE</a:t>
            </a:r>
            <a:endParaRPr lang="en-US" altLang="zh-CN"/>
          </a:p>
        </p:txBody>
      </p:sp>
      <p:sp>
        <p:nvSpPr>
          <p:cNvPr id="8" name="标题"/>
          <p:cNvSpPr>
            <a:spLocks noGrp="1"/>
          </p:cNvSpPr>
          <p:nvPr>
            <p:ph type="title"/>
            <p:custDataLst>
              <p:tags r:id="rId2"/>
            </p:custDataLst>
          </p:nvPr>
        </p:nvSpPr>
        <p:spPr>
          <a:xfrm>
            <a:off x="3163570" y="3667760"/>
            <a:ext cx="4743450" cy="906780"/>
          </a:xfrm>
        </p:spPr>
        <p:txBody>
          <a:bodyPr>
            <a:noAutofit/>
          </a:bodyPr>
          <a:p>
            <a:pPr marL="0" indent="0" algn="ctr">
              <a:lnSpc>
                <a:spcPct val="100000"/>
              </a:lnSpc>
              <a:spcBef>
                <a:spcPts val="0"/>
              </a:spcBef>
              <a:spcAft>
                <a:spcPts val="0"/>
              </a:spcAft>
              <a:buSzPct val="100000"/>
            </a:pPr>
            <a:r>
              <a:rPr lang="zh-CN" altLang="en-US" sz="7200" dirty="0"/>
              <a:t>公司简介</a:t>
            </a:r>
            <a:endParaRPr lang="zh-CN" altLang="en-US" sz="7200" dirty="0"/>
          </a:p>
        </p:txBody>
      </p:sp>
      <p:pic>
        <p:nvPicPr>
          <p:cNvPr id="16" name="object 17" descr="7b0a202020202266696c746572223a202230220a7d0a"/>
          <p:cNvPicPr/>
          <p:nvPr>
            <p:custDataLst>
              <p:tags r:id="rId3"/>
            </p:custDataLst>
          </p:nvPr>
        </p:nvPicPr>
        <p:blipFill>
          <a:blip r:embed="rId4"/>
          <a:stretch>
            <a:fillRect/>
          </a:stretch>
        </p:blipFill>
        <p:spPr>
          <a:xfrm>
            <a:off x="9279890" y="0"/>
            <a:ext cx="2912110" cy="862330"/>
          </a:xfrm>
          <a:prstGeom prst="rect">
            <a:avLst/>
          </a:prstGeom>
        </p:spPr>
      </p:pic>
      <p:sp>
        <p:nvSpPr>
          <p:cNvPr id="17" name="署名"/>
          <p:cNvSpPr>
            <a:spLocks noGrp="1"/>
          </p:cNvSpPr>
          <p:nvPr>
            <p:custDataLst>
              <p:tags r:id="rId5"/>
            </p:custDataLst>
          </p:nvPr>
        </p:nvSpPr>
        <p:spPr>
          <a:xfrm>
            <a:off x="474977" y="6258641"/>
            <a:ext cx="2880000" cy="504000"/>
          </a:xfrm>
          <a:prstGeom prst="rect">
            <a:avLst/>
          </a:prstGeom>
        </p:spPr>
        <p:txBody>
          <a:bodyPr vert="horz" wrap="square" lIns="0" tIns="0" rIns="0" bIns="0" rtlCol="0">
            <a:normAutofit/>
          </a:bodyPr>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1000"/>
              </a:spcBef>
              <a:spcAft>
                <a:spcPts val="0"/>
              </a:spcAft>
              <a:buSzPct val="100000"/>
            </a:pPr>
            <a:r>
              <a:rPr lang="zh-CN" altLang="en-US" sz="2000"/>
              <a:t>爱运动 享健康 家幸福</a:t>
            </a:r>
            <a:endParaRPr lang="zh-CN" altLang="en-US" sz="2000"/>
          </a:p>
        </p:txBody>
      </p:sp>
    </p:spTree>
    <p:custDataLst>
      <p:tags r:id="rId6"/>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1" descr="7b0a202020202266696c746572223a202230220a7d0a"/>
          <p:cNvPicPr>
            <a:picLocks noChangeAspect="1"/>
          </p:cNvPicPr>
          <p:nvPr>
            <p:custDataLst>
              <p:tags r:id="rId1"/>
            </p:custDataLst>
          </p:nvPr>
        </p:nvPicPr>
        <p:blipFill>
          <a:blip r:embed="rId2"/>
          <a:srcRect l="19088" r="19088"/>
          <a:stretch>
            <a:fillRect/>
          </a:stretch>
        </p:blipFill>
        <p:spPr>
          <a:xfrm rot="21600000">
            <a:off x="7124065" y="1290955"/>
            <a:ext cx="4559300" cy="4966970"/>
          </a:xfrm>
          <a:prstGeom prst="rect">
            <a:avLst/>
          </a:prstGeom>
          <a:effectLst>
            <a:outerShdw blurRad="50800" dist="38100" dir="2700000" algn="tl" rotWithShape="0">
              <a:prstClr val="black">
                <a:alpha val="40000"/>
              </a:prstClr>
            </a:outerShdw>
            <a:softEdge rad="63500"/>
          </a:effectLst>
        </p:spPr>
      </p:pic>
      <p:sp>
        <p:nvSpPr>
          <p:cNvPr id="6" name="textbox 42"/>
          <p:cNvSpPr/>
          <p:nvPr>
            <p:custDataLst>
              <p:tags r:id="rId3"/>
            </p:custDataLst>
          </p:nvPr>
        </p:nvSpPr>
        <p:spPr>
          <a:xfrm>
            <a:off x="718185" y="1291590"/>
            <a:ext cx="6132830" cy="4966335"/>
          </a:xfrm>
          <a:prstGeom prst="rect">
            <a:avLst/>
          </a:prstGeom>
        </p:spPr>
        <p:txBody>
          <a:bodyPr vert="horz" wrap="square" lIns="0" tIns="0" rIns="0" bIns="0">
            <a:normAutofit/>
          </a:bodyPr>
          <a:p>
            <a:pPr marL="33020" indent="417195" algn="l" rtl="0" eaLnBrk="0">
              <a:lnSpc>
                <a:spcPct val="150000"/>
              </a:lnSpc>
            </a:pPr>
            <a:r>
              <a:rPr spc="50" dirty="0">
                <a:solidFill>
                  <a:schemeClr val="dk1"/>
                </a:solidFill>
                <a:cs typeface="微软雅黑" panose="020B0503020204020204" charset="-122"/>
              </a:rPr>
              <a:t>四川和嘉天健体育文化股份有限公司成立于2009年 ，  2</a:t>
            </a:r>
            <a:r>
              <a:rPr spc="40" dirty="0">
                <a:solidFill>
                  <a:schemeClr val="dk1"/>
                </a:solidFill>
                <a:cs typeface="微软雅黑" panose="020B0503020204020204" charset="-122"/>
              </a:rPr>
              <a:t>0</a:t>
            </a:r>
            <a:r>
              <a:rPr spc="0" dirty="0">
                <a:solidFill>
                  <a:schemeClr val="dk1"/>
                </a:solidFill>
                <a:cs typeface="微软雅黑" panose="020B0503020204020204" charset="-122"/>
              </a:rPr>
              <a:t>15年</a:t>
            </a:r>
            <a:r>
              <a:rPr lang="en-US" spc="0" dirty="0">
                <a:solidFill>
                  <a:schemeClr val="dk1"/>
                </a:solidFill>
                <a:cs typeface="微软雅黑" panose="020B0503020204020204" charset="-122"/>
              </a:rPr>
              <a:t>1</a:t>
            </a:r>
            <a:r>
              <a:rPr spc="10" dirty="0">
                <a:solidFill>
                  <a:schemeClr val="dk1"/>
                </a:solidFill>
                <a:cs typeface="微软雅黑" panose="020B0503020204020204" charset="-122"/>
              </a:rPr>
              <a:t>1月挂牌新三板 </a:t>
            </a:r>
            <a:r>
              <a:rPr lang="zh-CN" spc="10" dirty="0">
                <a:solidFill>
                  <a:schemeClr val="dk1"/>
                </a:solidFill>
                <a:cs typeface="微软雅黑" panose="020B0503020204020204" charset="-122"/>
              </a:rPr>
              <a:t>，</a:t>
            </a:r>
            <a:r>
              <a:rPr spc="10" dirty="0">
                <a:solidFill>
                  <a:schemeClr val="dk1"/>
                </a:solidFill>
                <a:cs typeface="微软雅黑" panose="020B0503020204020204" charset="-122"/>
              </a:rPr>
              <a:t>证券代码： 8</a:t>
            </a:r>
            <a:r>
              <a:rPr spc="0" dirty="0">
                <a:solidFill>
                  <a:schemeClr val="dk1"/>
                </a:solidFill>
                <a:cs typeface="微软雅黑" panose="020B0503020204020204" charset="-122"/>
              </a:rPr>
              <a:t>34274。</a:t>
            </a:r>
            <a:endParaRPr lang="en-US" altLang="en-US" dirty="0">
              <a:solidFill>
                <a:schemeClr val="dk1"/>
              </a:solidFill>
            </a:endParaRPr>
          </a:p>
          <a:p>
            <a:pPr marL="0" algn="l" rtl="0" eaLnBrk="0">
              <a:lnSpc>
                <a:spcPct val="150000"/>
              </a:lnSpc>
              <a:spcBef>
                <a:spcPts val="680"/>
              </a:spcBef>
            </a:pPr>
            <a:r>
              <a:rPr lang="en-US" spc="40" dirty="0">
                <a:solidFill>
                  <a:schemeClr val="dk1"/>
                </a:solidFill>
                <a:cs typeface="微软雅黑" panose="020B0503020204020204" charset="-122"/>
              </a:rPr>
              <a:t>      </a:t>
            </a:r>
            <a:r>
              <a:rPr spc="40" dirty="0">
                <a:solidFill>
                  <a:schemeClr val="dk1"/>
                </a:solidFill>
                <a:cs typeface="微软雅黑" panose="020B0503020204020204" charset="-122"/>
              </a:rPr>
              <a:t>公司业务涵盖</a:t>
            </a:r>
            <a:r>
              <a:rPr lang="zh-CN" spc="40" dirty="0">
                <a:solidFill>
                  <a:schemeClr val="dk1"/>
                </a:solidFill>
                <a:cs typeface="微软雅黑" panose="020B0503020204020204" charset="-122"/>
              </a:rPr>
              <a:t>数字</a:t>
            </a:r>
            <a:r>
              <a:rPr spc="40" dirty="0">
                <a:solidFill>
                  <a:schemeClr val="dk1"/>
                </a:solidFill>
                <a:cs typeface="微软雅黑" panose="020B0503020204020204" charset="-122"/>
              </a:rPr>
              <a:t>场馆运营服务</a:t>
            </a:r>
            <a:r>
              <a:rPr lang="zh-CN" spc="40" dirty="0">
                <a:solidFill>
                  <a:schemeClr val="dk1"/>
                </a:solidFill>
                <a:cs typeface="微软雅黑" panose="020B0503020204020204" charset="-122"/>
              </a:rPr>
              <a:t>、</a:t>
            </a:r>
            <a:r>
              <a:rPr spc="40" dirty="0">
                <a:solidFill>
                  <a:schemeClr val="dk1"/>
                </a:solidFill>
                <a:cs typeface="微软雅黑" panose="020B0503020204020204" charset="-122"/>
              </a:rPr>
              <a:t>赛事承接承办</a:t>
            </a:r>
            <a:r>
              <a:rPr lang="zh-CN" spc="40" dirty="0">
                <a:solidFill>
                  <a:schemeClr val="dk1"/>
                </a:solidFill>
                <a:cs typeface="微软雅黑" panose="020B0503020204020204" charset="-122"/>
              </a:rPr>
              <a:t>、</a:t>
            </a:r>
            <a:r>
              <a:rPr spc="30" dirty="0">
                <a:solidFill>
                  <a:schemeClr val="dk1"/>
                </a:solidFill>
                <a:cs typeface="微软雅黑" panose="020B0503020204020204" charset="-122"/>
              </a:rPr>
              <a:t>体</a:t>
            </a:r>
            <a:r>
              <a:rPr spc="0" dirty="0">
                <a:solidFill>
                  <a:schemeClr val="dk1"/>
                </a:solidFill>
                <a:cs typeface="微软雅黑" panose="020B0503020204020204" charset="-122"/>
              </a:rPr>
              <a:t>育培训、</a:t>
            </a:r>
            <a:r>
              <a:rPr spc="100" dirty="0">
                <a:solidFill>
                  <a:schemeClr val="dk1"/>
                </a:solidFill>
                <a:cs typeface="微软雅黑" panose="020B0503020204020204" charset="-122"/>
              </a:rPr>
              <a:t>体育用品销售等综合体育服务</a:t>
            </a:r>
            <a:r>
              <a:rPr spc="80" dirty="0">
                <a:solidFill>
                  <a:schemeClr val="dk1"/>
                </a:solidFill>
                <a:cs typeface="微软雅黑" panose="020B0503020204020204" charset="-122"/>
              </a:rPr>
              <a:t>商</a:t>
            </a:r>
            <a:r>
              <a:rPr spc="0" dirty="0">
                <a:solidFill>
                  <a:schemeClr val="dk1"/>
                </a:solidFill>
                <a:cs typeface="微软雅黑" panose="020B0503020204020204" charset="-122"/>
              </a:rPr>
              <a:t>。</a:t>
            </a:r>
            <a:endParaRPr lang="en-US" altLang="en-US" dirty="0">
              <a:solidFill>
                <a:schemeClr val="dk1"/>
              </a:solidFill>
            </a:endParaRPr>
          </a:p>
          <a:p>
            <a:pPr marL="0" algn="l" rtl="0" eaLnBrk="0">
              <a:lnSpc>
                <a:spcPct val="150000"/>
              </a:lnSpc>
              <a:spcBef>
                <a:spcPts val="865"/>
              </a:spcBef>
            </a:pPr>
            <a:r>
              <a:rPr lang="en-US" spc="40" dirty="0">
                <a:solidFill>
                  <a:schemeClr val="dk1"/>
                </a:solidFill>
                <a:cs typeface="微软雅黑" panose="020B0503020204020204" charset="-122"/>
              </a:rPr>
              <a:t>     </a:t>
            </a:r>
            <a:r>
              <a:rPr spc="40" dirty="0">
                <a:solidFill>
                  <a:schemeClr val="dk1"/>
                </a:solidFill>
                <a:cs typeface="微软雅黑" panose="020B0503020204020204" charset="-122"/>
              </a:rPr>
              <a:t>公司现运营了多家集羽毛球、乒乓球、篮球等于一体的综</a:t>
            </a:r>
            <a:r>
              <a:rPr spc="20" dirty="0">
                <a:solidFill>
                  <a:schemeClr val="dk1"/>
                </a:solidFill>
                <a:cs typeface="微软雅黑" panose="020B0503020204020204" charset="-122"/>
              </a:rPr>
              <a:t>合</a:t>
            </a:r>
            <a:r>
              <a:rPr spc="0" dirty="0">
                <a:solidFill>
                  <a:schemeClr val="dk1"/>
                </a:solidFill>
                <a:cs typeface="微软雅黑" panose="020B0503020204020204" charset="-122"/>
              </a:rPr>
              <a:t>运</a:t>
            </a:r>
            <a:r>
              <a:rPr spc="-20" dirty="0">
                <a:solidFill>
                  <a:schemeClr val="dk1"/>
                </a:solidFill>
                <a:cs typeface="微软雅黑" panose="020B0503020204020204" charset="-122"/>
              </a:rPr>
              <a:t>动馆 ，培育了</a:t>
            </a:r>
            <a:r>
              <a:rPr b="1" spc="-20" dirty="0">
                <a:solidFill>
                  <a:schemeClr val="dk1"/>
                </a:solidFill>
                <a:cs typeface="微软雅黑" panose="020B0503020204020204" charset="-122"/>
              </a:rPr>
              <a:t>自主</a:t>
            </a:r>
            <a:r>
              <a:rPr b="1" spc="0" dirty="0">
                <a:solidFill>
                  <a:schemeClr val="dk1"/>
                </a:solidFill>
                <a:cs typeface="微软雅黑" panose="020B0503020204020204" charset="-122"/>
              </a:rPr>
              <a:t>IP</a:t>
            </a:r>
            <a:r>
              <a:rPr b="1" spc="-20" dirty="0">
                <a:solidFill>
                  <a:schemeClr val="dk1"/>
                </a:solidFill>
                <a:cs typeface="微软雅黑" panose="020B0503020204020204" charset="-122"/>
              </a:rPr>
              <a:t>赛事  “双羽天下”</a:t>
            </a:r>
            <a:r>
              <a:rPr lang="zh-CN" b="1" spc="-20" dirty="0">
                <a:solidFill>
                  <a:schemeClr val="dk1"/>
                </a:solidFill>
                <a:cs typeface="微软雅黑" panose="020B0503020204020204" charset="-122"/>
              </a:rPr>
              <a:t>羽毛球双打赛事</a:t>
            </a:r>
            <a:r>
              <a:rPr lang="zh-CN" spc="-20" dirty="0">
                <a:solidFill>
                  <a:schemeClr val="dk1"/>
                </a:solidFill>
                <a:cs typeface="微软雅黑" panose="020B0503020204020204" charset="-122"/>
              </a:rPr>
              <a:t>，</a:t>
            </a:r>
            <a:r>
              <a:rPr spc="0" dirty="0">
                <a:solidFill>
                  <a:schemeClr val="dk1"/>
                </a:solidFill>
                <a:cs typeface="微软雅黑" panose="020B0503020204020204" charset="-122"/>
              </a:rPr>
              <a:t>累计承接</a:t>
            </a:r>
            <a:r>
              <a:rPr spc="20" dirty="0">
                <a:solidFill>
                  <a:schemeClr val="dk1"/>
                </a:solidFill>
                <a:cs typeface="微软雅黑" panose="020B0503020204020204" charset="-122"/>
              </a:rPr>
              <a:t>各级企</a:t>
            </a:r>
            <a:r>
              <a:rPr lang="zh-CN" spc="20" dirty="0">
                <a:solidFill>
                  <a:schemeClr val="dk1"/>
                </a:solidFill>
                <a:cs typeface="微软雅黑" panose="020B0503020204020204" charset="-122"/>
              </a:rPr>
              <a:t>、</a:t>
            </a:r>
            <a:r>
              <a:rPr spc="20" dirty="0">
                <a:solidFill>
                  <a:schemeClr val="dk1"/>
                </a:solidFill>
                <a:cs typeface="微软雅黑" panose="020B0503020204020204" charset="-122"/>
              </a:rPr>
              <a:t>事业单位的各种体育赛事近</a:t>
            </a:r>
            <a:r>
              <a:rPr spc="0" dirty="0">
                <a:solidFill>
                  <a:schemeClr val="dk1"/>
                </a:solidFill>
                <a:cs typeface="微软雅黑" panose="020B0503020204020204" charset="-122"/>
              </a:rPr>
              <a:t>千场 </a:t>
            </a:r>
            <a:r>
              <a:rPr lang="zh-CN" altLang="en-US" spc="0" dirty="0">
                <a:solidFill>
                  <a:schemeClr val="dk1"/>
                </a:solidFill>
                <a:cs typeface="微软雅黑" panose="020B0503020204020204" charset="-122"/>
              </a:rPr>
              <a:t>，</a:t>
            </a:r>
            <a:r>
              <a:rPr spc="0" dirty="0">
                <a:solidFill>
                  <a:schemeClr val="dk1"/>
                </a:solidFill>
                <a:cs typeface="微软雅黑" panose="020B0503020204020204" charset="-122"/>
              </a:rPr>
              <a:t>服务数十万人次。</a:t>
            </a:r>
            <a:endParaRPr spc="0" dirty="0">
              <a:solidFill>
                <a:schemeClr val="dk1"/>
              </a:solidFill>
              <a:cs typeface="微软雅黑" panose="020B0503020204020204" charset="-122"/>
            </a:endParaRPr>
          </a:p>
          <a:p>
            <a:pPr marL="0" algn="l" rtl="0" eaLnBrk="0">
              <a:lnSpc>
                <a:spcPct val="150000"/>
              </a:lnSpc>
              <a:spcBef>
                <a:spcPts val="865"/>
              </a:spcBef>
            </a:pPr>
            <a:r>
              <a:rPr lang="en-US" altLang="en-US" spc="0" dirty="0">
                <a:solidFill>
                  <a:schemeClr val="dk1"/>
                </a:solidFill>
                <a:cs typeface="微软雅黑" panose="020B0503020204020204" charset="-122"/>
              </a:rPr>
              <a:t>    </a:t>
            </a:r>
            <a:r>
              <a:rPr lang="zh-CN" altLang="en-US" b="1" spc="0" dirty="0">
                <a:solidFill>
                  <a:schemeClr val="dk1"/>
                </a:solidFill>
                <a:cs typeface="微软雅黑" panose="020B0503020204020204" charset="-122"/>
              </a:rPr>
              <a:t>公司</a:t>
            </a:r>
            <a:r>
              <a:rPr lang="en-US" altLang="zh-CN" b="1" spc="0" dirty="0">
                <a:solidFill>
                  <a:schemeClr val="dk1"/>
                </a:solidFill>
                <a:cs typeface="微软雅黑" panose="020B0503020204020204" charset="-122"/>
              </a:rPr>
              <a:t>2023</a:t>
            </a:r>
            <a:r>
              <a:rPr lang="zh-CN" altLang="en-US" b="1" spc="0" dirty="0">
                <a:solidFill>
                  <a:schemeClr val="dk1"/>
                </a:solidFill>
                <a:cs typeface="微软雅黑" panose="020B0503020204020204" charset="-122"/>
              </a:rPr>
              <a:t>年陆续被评为成都市体育瞪羚企业、四川省体育产业示范单位。</a:t>
            </a:r>
            <a:endParaRPr lang="zh-CN" altLang="en-US" b="1" spc="0" dirty="0">
              <a:solidFill>
                <a:schemeClr val="dk1"/>
              </a:solidFill>
              <a:cs typeface="微软雅黑" panose="020B0503020204020204" charset="-122"/>
            </a:endParaRPr>
          </a:p>
        </p:txBody>
      </p:sp>
      <p:sp>
        <p:nvSpPr>
          <p:cNvPr id="46" name="textbox 46"/>
          <p:cNvSpPr/>
          <p:nvPr>
            <p:custDataLst>
              <p:tags r:id="rId4"/>
            </p:custDataLst>
          </p:nvPr>
        </p:nvSpPr>
        <p:spPr>
          <a:xfrm>
            <a:off x="968458" y="455322"/>
            <a:ext cx="1893570" cy="545465"/>
          </a:xfrm>
          <a:prstGeom prst="rect">
            <a:avLst/>
          </a:prstGeom>
        </p:spPr>
        <p:txBody>
          <a:bodyPr vert="horz" wrap="square" lIns="0" tIns="0" rIns="0" bIns="0"/>
          <a:p>
            <a:pPr algn="l" rtl="0" eaLnBrk="0">
              <a:lnSpc>
                <a:spcPct val="75000"/>
              </a:lnSpc>
            </a:pPr>
            <a:endParaRPr lang="en-US" altLang="en-US" sz="100" b="1" dirty="0">
              <a:solidFill>
                <a:schemeClr val="accent1"/>
              </a:solidFill>
              <a:latin typeface="微软雅黑" panose="020B0503020204020204" charset="-122"/>
              <a:ea typeface="微软雅黑" panose="020B0503020204020204" charset="-122"/>
            </a:endParaRPr>
          </a:p>
          <a:p>
            <a:pPr marL="12700" algn="l" rtl="0" eaLnBrk="0">
              <a:lnSpc>
                <a:spcPct val="90000"/>
              </a:lnSpc>
            </a:pPr>
            <a:r>
              <a:rPr sz="3800" b="1" spc="-130" dirty="0">
                <a:solidFill>
                  <a:schemeClr val="accent1"/>
                </a:solidFill>
                <a:latin typeface="微软雅黑" panose="020B0503020204020204" charset="-122"/>
                <a:ea typeface="微软雅黑" panose="020B0503020204020204" charset="-122"/>
                <a:cs typeface="微软雅黑" panose="020B0503020204020204" charset="-122"/>
              </a:rPr>
              <a:t>公司介</a:t>
            </a:r>
            <a:r>
              <a:rPr sz="3800" b="1" spc="-110" dirty="0">
                <a:solidFill>
                  <a:schemeClr val="accent1"/>
                </a:solidFill>
                <a:latin typeface="微软雅黑" panose="020B0503020204020204" charset="-122"/>
                <a:ea typeface="微软雅黑" panose="020B0503020204020204" charset="-122"/>
                <a:cs typeface="微软雅黑" panose="020B0503020204020204" charset="-122"/>
              </a:rPr>
              <a:t>绍</a:t>
            </a:r>
            <a:endParaRPr lang="en-US" altLang="en-US" sz="3800" b="1" spc="-110" dirty="0">
              <a:solidFill>
                <a:schemeClr val="accent1"/>
              </a:solidFill>
              <a:latin typeface="微软雅黑" panose="020B0503020204020204" charset="-122"/>
              <a:ea typeface="微软雅黑" panose="020B0503020204020204" charset="-122"/>
              <a:cs typeface="微软雅黑" panose="020B0503020204020204" charset="-122"/>
            </a:endParaRPr>
          </a:p>
        </p:txBody>
      </p:sp>
      <p:pic>
        <p:nvPicPr>
          <p:cNvPr id="67" name="object 17" descr="7b0a202020202266696c746572223a202230220a7d0a"/>
          <p:cNvPicPr/>
          <p:nvPr>
            <p:custDataLst>
              <p:tags r:id="rId5"/>
            </p:custDataLst>
          </p:nvPr>
        </p:nvPicPr>
        <p:blipFill>
          <a:blip r:embed="rId6"/>
          <a:stretch>
            <a:fillRect/>
          </a:stretch>
        </p:blipFill>
        <p:spPr>
          <a:xfrm>
            <a:off x="9279890" y="0"/>
            <a:ext cx="2912110" cy="862330"/>
          </a:xfrm>
          <a:prstGeom prst="rect">
            <a:avLst/>
          </a:prstGeom>
        </p:spPr>
      </p:pic>
      <p:sp>
        <p:nvSpPr>
          <p:cNvPr id="68" name="署名"/>
          <p:cNvSpPr>
            <a:spLocks noGrp="1"/>
          </p:cNvSpPr>
          <p:nvPr>
            <p:ph type="body" sz="quarter" idx="17"/>
            <p:custDataLst>
              <p:tags r:id="rId7"/>
            </p:custDataLst>
          </p:nvPr>
        </p:nvSpPr>
        <p:spPr>
          <a:xfrm>
            <a:off x="474977" y="6258641"/>
            <a:ext cx="2880000" cy="504000"/>
          </a:xfrm>
        </p:spPr>
        <p:txBody>
          <a:bodyPr/>
          <a:p>
            <a:pPr marL="0" indent="0" algn="r">
              <a:lnSpc>
                <a:spcPct val="100000"/>
              </a:lnSpc>
              <a:spcBef>
                <a:spcPts val="1000"/>
              </a:spcBef>
              <a:spcAft>
                <a:spcPts val="0"/>
              </a:spcAft>
              <a:buSzPct val="100000"/>
            </a:pPr>
            <a:r>
              <a:rPr lang="zh-CN" altLang="en-US" sz="2000"/>
              <a:t>爱运动 享健康 家幸福</a:t>
            </a:r>
            <a:endParaRPr lang="zh-CN" altLang="en-US" sz="2000"/>
          </a:p>
        </p:txBody>
      </p:sp>
    </p:spTree>
    <p:custDataLst>
      <p:tags r:id="rId8"/>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textbox 46"/>
          <p:cNvSpPr/>
          <p:nvPr>
            <p:custDataLst>
              <p:tags r:id="rId1"/>
            </p:custDataLst>
          </p:nvPr>
        </p:nvSpPr>
        <p:spPr>
          <a:xfrm>
            <a:off x="968375" y="455295"/>
            <a:ext cx="3136265" cy="545465"/>
          </a:xfrm>
          <a:prstGeom prst="rect">
            <a:avLst/>
          </a:prstGeom>
        </p:spPr>
        <p:txBody>
          <a:bodyPr vert="horz" wrap="square" lIns="0" tIns="0" rIns="0" bIns="0"/>
          <a:p>
            <a:pPr algn="l" rtl="0" eaLnBrk="0">
              <a:lnSpc>
                <a:spcPct val="75000"/>
              </a:lnSpc>
            </a:pPr>
            <a:endParaRPr lang="en-US" altLang="en-US" sz="100" dirty="0">
              <a:solidFill>
                <a:schemeClr val="accent1"/>
              </a:solidFill>
              <a:latin typeface="+mj-lt"/>
              <a:ea typeface="+mj-ea"/>
            </a:endParaRPr>
          </a:p>
          <a:p>
            <a:pPr marL="12700" algn="l" rtl="0" eaLnBrk="0">
              <a:lnSpc>
                <a:spcPct val="90000"/>
              </a:lnSpc>
            </a:pPr>
            <a:r>
              <a:rPr lang="zh-CN" altLang="en-US" sz="3800" spc="-110" dirty="0">
                <a:solidFill>
                  <a:schemeClr val="accent1"/>
                </a:solidFill>
                <a:latin typeface="+mj-lt"/>
                <a:ea typeface="+mj-ea"/>
                <a:cs typeface="微软雅黑" panose="020B0503020204020204" charset="-122"/>
              </a:rPr>
              <a:t>创始人履历</a:t>
            </a:r>
            <a:endParaRPr lang="zh-CN" altLang="en-US" sz="3800" spc="-110" dirty="0">
              <a:solidFill>
                <a:schemeClr val="accent1"/>
              </a:solidFill>
              <a:latin typeface="+mj-lt"/>
              <a:ea typeface="+mj-ea"/>
              <a:cs typeface="微软雅黑" panose="020B0503020204020204" charset="-122"/>
            </a:endParaRPr>
          </a:p>
        </p:txBody>
      </p:sp>
      <p:grpSp>
        <p:nvGrpSpPr>
          <p:cNvPr id="2" name="group 42"/>
          <p:cNvGrpSpPr/>
          <p:nvPr/>
        </p:nvGrpSpPr>
        <p:grpSpPr>
          <a:xfrm rot="21600000">
            <a:off x="1083309" y="1388110"/>
            <a:ext cx="3507105" cy="1054735"/>
            <a:chOff x="-5791835" y="164465"/>
            <a:chExt cx="3507105" cy="1054735"/>
          </a:xfrm>
        </p:grpSpPr>
        <p:pic>
          <p:nvPicPr>
            <p:cNvPr id="155" name="picture 155" descr="7b0a202020202266696c746572223a202230220a7d0a"/>
            <p:cNvPicPr>
              <a:picLocks noChangeAspect="1"/>
            </p:cNvPicPr>
            <p:nvPr>
              <p:custDataLst>
                <p:tags r:id="rId2"/>
              </p:custDataLst>
            </p:nvPr>
          </p:nvPicPr>
          <p:blipFill>
            <a:blip r:embed="rId3"/>
            <a:stretch>
              <a:fillRect/>
            </a:stretch>
          </p:blipFill>
          <p:spPr>
            <a:xfrm rot="21600000">
              <a:off x="-5791835" y="164465"/>
              <a:ext cx="3268980" cy="1026795"/>
            </a:xfrm>
            <a:prstGeom prst="rect">
              <a:avLst/>
            </a:prstGeom>
          </p:spPr>
        </p:pic>
        <p:sp>
          <p:nvSpPr>
            <p:cNvPr id="156" name="textbox 156"/>
            <p:cNvSpPr/>
            <p:nvPr>
              <p:custDataLst>
                <p:tags r:id="rId4"/>
              </p:custDataLst>
            </p:nvPr>
          </p:nvSpPr>
          <p:spPr>
            <a:xfrm>
              <a:off x="-5579745" y="166370"/>
              <a:ext cx="3295015" cy="1052830"/>
            </a:xfrm>
            <a:prstGeom prst="rect">
              <a:avLst/>
            </a:prstGeom>
          </p:spPr>
          <p:txBody>
            <a:bodyPr vert="horz" wrap="square" lIns="0" tIns="0" rIns="0" bIns="0">
              <a:normAutofit/>
            </a:bodyPr>
            <a:p>
              <a:pPr algn="l" rtl="0" eaLnBrk="0">
                <a:lnSpc>
                  <a:spcPct val="132000"/>
                </a:lnSpc>
              </a:pPr>
              <a:endParaRPr lang="en-US" altLang="en-US" sz="1000" dirty="0">
                <a:solidFill>
                  <a:schemeClr val="lt1"/>
                </a:solidFill>
              </a:endParaRPr>
            </a:p>
            <a:p>
              <a:pPr marL="690880" algn="l" rtl="0" eaLnBrk="0">
                <a:lnSpc>
                  <a:spcPct val="85000"/>
                </a:lnSpc>
                <a:spcBef>
                  <a:spcPts val="5"/>
                </a:spcBef>
              </a:pPr>
              <a:r>
                <a:rPr sz="2700" b="1" spc="120" dirty="0">
                  <a:ln w="10151" cap="flat" cmpd="sng">
                    <a:solidFill>
                      <a:srgbClr val="FFFFFF">
                        <a:alpha val="100000"/>
                      </a:srgbClr>
                    </a:solidFill>
                    <a:prstDash val="solid"/>
                    <a:bevel/>
                  </a:ln>
                  <a:solidFill>
                    <a:schemeClr val="lt1"/>
                  </a:solidFill>
                  <a:cs typeface="微软雅黑" panose="020B0503020204020204" charset="-122"/>
                </a:rPr>
                <a:t>胡师雄</a:t>
              </a:r>
              <a:r>
                <a:rPr sz="2700" spc="120" dirty="0">
                  <a:solidFill>
                    <a:schemeClr val="lt1"/>
                  </a:solidFill>
                  <a:cs typeface="微软雅黑" panose="020B0503020204020204" charset="-122"/>
                </a:rPr>
                <a:t> </a:t>
              </a:r>
              <a:r>
                <a:rPr sz="1500" spc="120" dirty="0">
                  <a:ln w="5793" cap="flat" cmpd="sng">
                    <a:solidFill>
                      <a:srgbClr val="FFFFFF">
                        <a:alpha val="100000"/>
                      </a:srgbClr>
                    </a:solidFill>
                    <a:prstDash val="solid"/>
                    <a:bevel/>
                  </a:ln>
                  <a:solidFill>
                    <a:schemeClr val="lt1"/>
                  </a:solidFill>
                  <a:cs typeface="微软雅黑" panose="020B0503020204020204" charset="-122"/>
                </a:rPr>
                <a:t>(</a:t>
              </a:r>
              <a:r>
                <a:rPr sz="1500" b="1" spc="120" dirty="0">
                  <a:ln w="5793" cap="flat" cmpd="sng">
                    <a:solidFill>
                      <a:srgbClr val="FFFFFF">
                        <a:alpha val="100000"/>
                      </a:srgbClr>
                    </a:solidFill>
                    <a:prstDash val="solid"/>
                    <a:bevel/>
                  </a:ln>
                  <a:solidFill>
                    <a:schemeClr val="lt1"/>
                  </a:solidFill>
                  <a:cs typeface="微软雅黑" panose="020B0503020204020204" charset="-122"/>
                </a:rPr>
                <a:t>硕士</a:t>
              </a:r>
              <a:r>
                <a:rPr sz="1500" spc="60" dirty="0">
                  <a:ln w="5793" cap="flat" cmpd="sng">
                    <a:solidFill>
                      <a:srgbClr val="FFFFFF">
                        <a:alpha val="100000"/>
                      </a:srgbClr>
                    </a:solidFill>
                    <a:prstDash val="solid"/>
                    <a:bevel/>
                  </a:ln>
                  <a:solidFill>
                    <a:schemeClr val="lt1"/>
                  </a:solidFill>
                  <a:cs typeface="微软雅黑" panose="020B0503020204020204" charset="-122"/>
                </a:rPr>
                <a:t>)</a:t>
              </a:r>
              <a:endParaRPr lang="en-US" altLang="en-US" sz="1500" dirty="0">
                <a:solidFill>
                  <a:schemeClr val="lt1"/>
                </a:solidFill>
              </a:endParaRPr>
            </a:p>
            <a:p>
              <a:pPr marL="881380" algn="l" rtl="0" eaLnBrk="0">
                <a:lnSpc>
                  <a:spcPts val="2300"/>
                </a:lnSpc>
              </a:pPr>
              <a:r>
                <a:rPr sz="1500" spc="80" dirty="0">
                  <a:ln w="5793" cap="flat" cmpd="sng">
                    <a:solidFill>
                      <a:srgbClr val="FFFFFF">
                        <a:alpha val="100000"/>
                      </a:srgbClr>
                    </a:solidFill>
                    <a:prstDash val="solid"/>
                    <a:bevel/>
                  </a:ln>
                  <a:solidFill>
                    <a:schemeClr val="lt1"/>
                  </a:solidFill>
                  <a:cs typeface="微软雅黑" panose="020B0503020204020204" charset="-122"/>
                </a:rPr>
                <a:t>(</a:t>
              </a:r>
              <a:r>
                <a:rPr sz="1500" b="1" spc="80" dirty="0">
                  <a:ln w="5793" cap="flat" cmpd="sng">
                    <a:solidFill>
                      <a:srgbClr val="FFFFFF">
                        <a:alpha val="100000"/>
                      </a:srgbClr>
                    </a:solidFill>
                    <a:prstDash val="solid"/>
                    <a:bevel/>
                  </a:ln>
                  <a:solidFill>
                    <a:schemeClr val="lt1"/>
                  </a:solidFill>
                  <a:cs typeface="微软雅黑" panose="020B0503020204020204" charset="-122"/>
                </a:rPr>
                <a:t>董事长/总经理</a:t>
              </a:r>
              <a:r>
                <a:rPr sz="1500" spc="30" dirty="0">
                  <a:ln w="5793" cap="flat" cmpd="sng">
                    <a:solidFill>
                      <a:srgbClr val="FFFFFF">
                        <a:alpha val="100000"/>
                      </a:srgbClr>
                    </a:solidFill>
                    <a:prstDash val="solid"/>
                    <a:bevel/>
                  </a:ln>
                  <a:solidFill>
                    <a:schemeClr val="lt1"/>
                  </a:solidFill>
                  <a:cs typeface="宋体" panose="02010600030101010101" pitchFamily="2" charset="-122"/>
                </a:rPr>
                <a:t>)</a:t>
              </a:r>
              <a:endParaRPr lang="en-US" altLang="en-US" sz="1500" spc="30" dirty="0">
                <a:ln w="5793" cap="flat" cmpd="sng">
                  <a:solidFill>
                    <a:srgbClr val="FFFFFF">
                      <a:alpha val="100000"/>
                    </a:srgbClr>
                  </a:solidFill>
                  <a:prstDash val="solid"/>
                  <a:bevel/>
                </a:ln>
                <a:solidFill>
                  <a:schemeClr val="lt1"/>
                </a:solidFill>
                <a:cs typeface="宋体" panose="02010600030101010101" pitchFamily="2" charset="-122"/>
              </a:endParaRPr>
            </a:p>
          </p:txBody>
        </p:sp>
      </p:grpSp>
      <p:sp>
        <p:nvSpPr>
          <p:cNvPr id="162" name="rect"/>
          <p:cNvSpPr/>
          <p:nvPr>
            <p:custDataLst>
              <p:tags r:id="rId5"/>
            </p:custDataLst>
          </p:nvPr>
        </p:nvSpPr>
        <p:spPr>
          <a:xfrm>
            <a:off x="718184" y="1054100"/>
            <a:ext cx="11473815" cy="12700"/>
          </a:xfrm>
          <a:prstGeom prst="rect">
            <a:avLst/>
          </a:prstGeom>
          <a:solidFill>
            <a:schemeClr val="accent1">
              <a:alpha val="100000"/>
            </a:schemeClr>
          </a:solidFill>
          <a:ln cap="flat">
            <a:noFill/>
            <a:prstDash val="solid"/>
            <a:miter lim="0"/>
          </a:ln>
        </p:spPr>
        <p:txBody>
          <a:bodyPr rtlCol="0"/>
          <a:p>
            <a:pPr algn="ctr"/>
            <a:endParaRPr lang="zh-CN" altLang="en-US">
              <a:solidFill>
                <a:schemeClr val="dk1"/>
              </a:solidFill>
            </a:endParaRPr>
          </a:p>
        </p:txBody>
      </p:sp>
      <p:pic>
        <p:nvPicPr>
          <p:cNvPr id="3" name="picture 153" descr="7b0a202020202266696c746572223a202230220a7d0a"/>
          <p:cNvPicPr>
            <a:picLocks noChangeAspect="1"/>
          </p:cNvPicPr>
          <p:nvPr>
            <p:custDataLst>
              <p:tags r:id="rId6"/>
            </p:custDataLst>
          </p:nvPr>
        </p:nvPicPr>
        <p:blipFill>
          <a:blip r:embed="rId7"/>
          <a:srcRect t="2438" b="2438"/>
          <a:stretch>
            <a:fillRect/>
          </a:stretch>
        </p:blipFill>
        <p:spPr>
          <a:xfrm rot="21600000">
            <a:off x="480060" y="2832100"/>
            <a:ext cx="4474845" cy="2838450"/>
          </a:xfrm>
          <a:prstGeom prst="rect">
            <a:avLst/>
          </a:prstGeom>
        </p:spPr>
      </p:pic>
      <p:sp>
        <p:nvSpPr>
          <p:cNvPr id="21" name="textbox 154"/>
          <p:cNvSpPr/>
          <p:nvPr>
            <p:custDataLst>
              <p:tags r:id="rId8"/>
            </p:custDataLst>
          </p:nvPr>
        </p:nvSpPr>
        <p:spPr>
          <a:xfrm>
            <a:off x="5460365" y="1390015"/>
            <a:ext cx="6490970" cy="4992370"/>
          </a:xfrm>
          <a:prstGeom prst="rect">
            <a:avLst/>
          </a:prstGeom>
        </p:spPr>
        <p:txBody>
          <a:bodyPr vert="horz" wrap="square" lIns="0" tIns="0" rIns="0" bIns="0">
            <a:normAutofit/>
          </a:bodyPr>
          <a:p>
            <a:pPr algn="l" rtl="0" eaLnBrk="0">
              <a:lnSpc>
                <a:spcPct val="100000"/>
              </a:lnSpc>
            </a:pPr>
            <a:endParaRPr lang="en-US" altLang="en-US" sz="500" dirty="0">
              <a:solidFill>
                <a:schemeClr val="dk1"/>
              </a:solidFill>
            </a:endParaRPr>
          </a:p>
          <a:p>
            <a:pPr marL="12700" algn="l" rtl="0" eaLnBrk="0">
              <a:lnSpc>
                <a:spcPct val="100000"/>
              </a:lnSpc>
            </a:pPr>
            <a:r>
              <a:rPr sz="2400" spc="90" dirty="0">
                <a:solidFill>
                  <a:schemeClr val="dk1"/>
                </a:solidFill>
                <a:latin typeface="微软雅黑" panose="020B0503020204020204" charset="-122"/>
                <a:ea typeface="微软雅黑" panose="020B0503020204020204" charset="-122"/>
                <a:cs typeface="微软雅黑" panose="020B0503020204020204" charset="-122"/>
              </a:rPr>
              <a:t>▪</a:t>
            </a:r>
            <a:r>
              <a:rPr sz="2400" spc="90" dirty="0">
                <a:solidFill>
                  <a:schemeClr val="dk1"/>
                </a:solidFill>
                <a:cs typeface="微软雅黑" panose="020B0503020204020204" charset="-122"/>
              </a:rPr>
              <a:t>四川省羽毛球协会副主</a:t>
            </a:r>
            <a:r>
              <a:rPr sz="2400" spc="50" dirty="0">
                <a:solidFill>
                  <a:schemeClr val="dk1"/>
                </a:solidFill>
                <a:cs typeface="微软雅黑" panose="020B0503020204020204" charset="-122"/>
              </a:rPr>
              <a:t>席</a:t>
            </a:r>
            <a:r>
              <a:rPr lang="zh-CN" sz="2400" spc="50" dirty="0">
                <a:solidFill>
                  <a:schemeClr val="dk1"/>
                </a:solidFill>
                <a:cs typeface="微软雅黑" panose="020B0503020204020204" charset="-122"/>
              </a:rPr>
              <a:t>、成都市羽毛</a:t>
            </a:r>
            <a:r>
              <a:rPr lang="zh-CN" altLang="en-US" sz="2400" spc="50" dirty="0">
                <a:solidFill>
                  <a:schemeClr val="dk1"/>
                </a:solidFill>
                <a:cs typeface="微软雅黑" panose="020B0503020204020204" charset="-122"/>
              </a:rPr>
              <a:t>球</a:t>
            </a:r>
            <a:r>
              <a:rPr lang="zh-CN" sz="2400" spc="50" dirty="0">
                <a:solidFill>
                  <a:schemeClr val="dk1"/>
                </a:solidFill>
                <a:cs typeface="微软雅黑" panose="020B0503020204020204" charset="-122"/>
              </a:rPr>
              <a:t>协会副会长</a:t>
            </a:r>
            <a:endParaRPr lang="en-US" altLang="en-US" sz="2400" dirty="0">
              <a:solidFill>
                <a:schemeClr val="dk1"/>
              </a:solidFill>
            </a:endParaRPr>
          </a:p>
          <a:p>
            <a:pPr marL="341630" indent="-328930" algn="l" rtl="0" eaLnBrk="0">
              <a:lnSpc>
                <a:spcPct val="100000"/>
              </a:lnSpc>
              <a:spcBef>
                <a:spcPts val="985"/>
              </a:spcBef>
            </a:pPr>
            <a:r>
              <a:rPr sz="2400" spc="90" dirty="0">
                <a:solidFill>
                  <a:schemeClr val="dk1"/>
                </a:solidFill>
                <a:latin typeface="微软雅黑" panose="020B0503020204020204" charset="-122"/>
                <a:ea typeface="微软雅黑" panose="020B0503020204020204" charset="-122"/>
                <a:cs typeface="微软雅黑" panose="020B0503020204020204" charset="-122"/>
                <a:sym typeface="+mn-ea"/>
              </a:rPr>
              <a:t>▪</a:t>
            </a:r>
            <a:r>
              <a:rPr sz="2400" spc="80" dirty="0">
                <a:solidFill>
                  <a:schemeClr val="dk1"/>
                </a:solidFill>
                <a:cs typeface="微软雅黑" panose="020B0503020204020204" charset="-122"/>
              </a:rPr>
              <a:t>成都市乒</a:t>
            </a:r>
            <a:r>
              <a:rPr sz="2400" spc="0" dirty="0">
                <a:solidFill>
                  <a:schemeClr val="dk1"/>
                </a:solidFill>
                <a:cs typeface="微软雅黑" panose="020B0503020204020204" charset="-122"/>
              </a:rPr>
              <a:t>乓</a:t>
            </a:r>
            <a:r>
              <a:rPr sz="2400" spc="100" dirty="0">
                <a:solidFill>
                  <a:schemeClr val="dk1"/>
                </a:solidFill>
                <a:cs typeface="微软雅黑" panose="020B0503020204020204" charset="-122"/>
              </a:rPr>
              <a:t>球</a:t>
            </a:r>
            <a:r>
              <a:rPr lang="zh-CN" sz="2400" spc="100" dirty="0">
                <a:solidFill>
                  <a:schemeClr val="dk1"/>
                </a:solidFill>
                <a:cs typeface="微软雅黑" panose="020B0503020204020204" charset="-122"/>
              </a:rPr>
              <a:t>运动</a:t>
            </a:r>
            <a:r>
              <a:rPr sz="2400" spc="100" dirty="0">
                <a:solidFill>
                  <a:schemeClr val="dk1"/>
                </a:solidFill>
                <a:cs typeface="微软雅黑" panose="020B0503020204020204" charset="-122"/>
              </a:rPr>
              <a:t>协会副主</a:t>
            </a:r>
            <a:r>
              <a:rPr sz="2400" spc="70" dirty="0">
                <a:solidFill>
                  <a:schemeClr val="dk1"/>
                </a:solidFill>
                <a:cs typeface="微软雅黑" panose="020B0503020204020204" charset="-122"/>
              </a:rPr>
              <a:t>席</a:t>
            </a:r>
            <a:endParaRPr lang="en-US" altLang="en-US" sz="2400" dirty="0">
              <a:solidFill>
                <a:schemeClr val="dk1"/>
              </a:solidFill>
            </a:endParaRPr>
          </a:p>
          <a:p>
            <a:pPr marL="340360" indent="-327660" algn="l" rtl="0" eaLnBrk="0">
              <a:lnSpc>
                <a:spcPct val="100000"/>
              </a:lnSpc>
              <a:spcBef>
                <a:spcPts val="1095"/>
              </a:spcBef>
            </a:pPr>
            <a:r>
              <a:rPr sz="2400" spc="90" dirty="0">
                <a:solidFill>
                  <a:schemeClr val="dk1"/>
                </a:solidFill>
                <a:latin typeface="微软雅黑" panose="020B0503020204020204" charset="-122"/>
                <a:ea typeface="微软雅黑" panose="020B0503020204020204" charset="-122"/>
                <a:cs typeface="微软雅黑" panose="020B0503020204020204" charset="-122"/>
                <a:sym typeface="+mn-ea"/>
              </a:rPr>
              <a:t>▪</a:t>
            </a:r>
            <a:r>
              <a:rPr sz="2400" spc="140" dirty="0">
                <a:solidFill>
                  <a:schemeClr val="dk1"/>
                </a:solidFill>
                <a:cs typeface="微软雅黑" panose="020B0503020204020204" charset="-122"/>
              </a:rPr>
              <a:t>成都市发展和改革委员会经济体制改</a:t>
            </a:r>
            <a:r>
              <a:rPr sz="2400" spc="30" dirty="0">
                <a:solidFill>
                  <a:schemeClr val="dk1"/>
                </a:solidFill>
                <a:cs typeface="微软雅黑" panose="020B0503020204020204" charset="-122"/>
              </a:rPr>
              <a:t>革</a:t>
            </a:r>
            <a:r>
              <a:rPr sz="2400" spc="100" dirty="0">
                <a:solidFill>
                  <a:schemeClr val="dk1"/>
                </a:solidFill>
                <a:cs typeface="微软雅黑" panose="020B0503020204020204" charset="-122"/>
              </a:rPr>
              <a:t>智库成</a:t>
            </a:r>
            <a:r>
              <a:rPr sz="2400" spc="70" dirty="0">
                <a:solidFill>
                  <a:schemeClr val="dk1"/>
                </a:solidFill>
                <a:cs typeface="微软雅黑" panose="020B0503020204020204" charset="-122"/>
              </a:rPr>
              <a:t>员</a:t>
            </a:r>
            <a:endParaRPr lang="en-US" altLang="en-US" sz="2400" dirty="0">
              <a:solidFill>
                <a:schemeClr val="dk1"/>
              </a:solidFill>
            </a:endParaRPr>
          </a:p>
          <a:p>
            <a:pPr marL="12700" algn="l" rtl="0" eaLnBrk="0">
              <a:lnSpc>
                <a:spcPct val="100000"/>
              </a:lnSpc>
              <a:spcBef>
                <a:spcPts val="1095"/>
              </a:spcBef>
            </a:pPr>
            <a:r>
              <a:rPr sz="2400" spc="90" dirty="0">
                <a:solidFill>
                  <a:schemeClr val="dk1"/>
                </a:solidFill>
                <a:latin typeface="微软雅黑" panose="020B0503020204020204" charset="-122"/>
                <a:ea typeface="微软雅黑" panose="020B0503020204020204" charset="-122"/>
                <a:cs typeface="微软雅黑" panose="020B0503020204020204" charset="-122"/>
                <a:sym typeface="+mn-ea"/>
              </a:rPr>
              <a:t>▪</a:t>
            </a:r>
            <a:r>
              <a:rPr sz="2400" spc="90" dirty="0">
                <a:solidFill>
                  <a:schemeClr val="dk1"/>
                </a:solidFill>
                <a:cs typeface="微软雅黑" panose="020B0503020204020204" charset="-122"/>
                <a:sym typeface="+mn-ea"/>
              </a:rPr>
              <a:t>四川省体育产学研促进会副会</a:t>
            </a:r>
            <a:r>
              <a:rPr sz="2400" spc="80" dirty="0">
                <a:solidFill>
                  <a:schemeClr val="dk1"/>
                </a:solidFill>
                <a:cs typeface="微软雅黑" panose="020B0503020204020204" charset="-122"/>
                <a:sym typeface="+mn-ea"/>
              </a:rPr>
              <a:t>长</a:t>
            </a:r>
            <a:endParaRPr lang="en-US" altLang="en-US" sz="2400" dirty="0">
              <a:solidFill>
                <a:schemeClr val="dk1"/>
              </a:solidFill>
            </a:endParaRPr>
          </a:p>
          <a:p>
            <a:pPr marL="12700" algn="l" rtl="0" eaLnBrk="0">
              <a:lnSpc>
                <a:spcPct val="100000"/>
              </a:lnSpc>
              <a:spcBef>
                <a:spcPts val="980"/>
              </a:spcBef>
            </a:pPr>
            <a:r>
              <a:rPr sz="2400" spc="90" dirty="0">
                <a:solidFill>
                  <a:schemeClr val="dk1"/>
                </a:solidFill>
                <a:latin typeface="微软雅黑" panose="020B0503020204020204" charset="-122"/>
                <a:ea typeface="微软雅黑" panose="020B0503020204020204" charset="-122"/>
                <a:cs typeface="微软雅黑" panose="020B0503020204020204" charset="-122"/>
                <a:sym typeface="+mn-ea"/>
              </a:rPr>
              <a:t>▪</a:t>
            </a:r>
            <a:r>
              <a:rPr sz="2400" spc="90" dirty="0">
                <a:solidFill>
                  <a:schemeClr val="dk1"/>
                </a:solidFill>
                <a:cs typeface="微软雅黑" panose="020B0503020204020204" charset="-122"/>
                <a:sym typeface="+mn-ea"/>
              </a:rPr>
              <a:t>成都市老年乒乓球协会会</a:t>
            </a:r>
            <a:r>
              <a:rPr sz="2400" spc="60" dirty="0">
                <a:solidFill>
                  <a:schemeClr val="dk1"/>
                </a:solidFill>
                <a:cs typeface="微软雅黑" panose="020B0503020204020204" charset="-122"/>
                <a:sym typeface="+mn-ea"/>
              </a:rPr>
              <a:t>长</a:t>
            </a:r>
            <a:endParaRPr lang="en-US" altLang="en-US" sz="2400" dirty="0">
              <a:solidFill>
                <a:schemeClr val="dk1"/>
              </a:solidFill>
            </a:endParaRPr>
          </a:p>
          <a:p>
            <a:pPr marL="12700" algn="l" rtl="0" eaLnBrk="0">
              <a:lnSpc>
                <a:spcPct val="100000"/>
              </a:lnSpc>
              <a:spcBef>
                <a:spcPts val="985"/>
              </a:spcBef>
            </a:pPr>
            <a:r>
              <a:rPr sz="2400" spc="90" dirty="0">
                <a:solidFill>
                  <a:schemeClr val="dk1"/>
                </a:solidFill>
                <a:latin typeface="微软雅黑" panose="020B0503020204020204" charset="-122"/>
                <a:ea typeface="微软雅黑" panose="020B0503020204020204" charset="-122"/>
                <a:cs typeface="微软雅黑" panose="020B0503020204020204" charset="-122"/>
                <a:sym typeface="+mn-ea"/>
              </a:rPr>
              <a:t>▪</a:t>
            </a:r>
            <a:r>
              <a:rPr lang="en-US" sz="2400" spc="0" dirty="0">
                <a:solidFill>
                  <a:schemeClr val="dk1"/>
                </a:solidFill>
                <a:cs typeface="Wingdings" panose="05000000000000000000"/>
              </a:rPr>
              <a:t> </a:t>
            </a:r>
            <a:r>
              <a:rPr sz="2400" spc="90" dirty="0">
                <a:solidFill>
                  <a:schemeClr val="dk1"/>
                </a:solidFill>
                <a:cs typeface="微软雅黑" panose="020B0503020204020204" charset="-122"/>
              </a:rPr>
              <a:t>成都龙岩商会执行会</a:t>
            </a:r>
            <a:r>
              <a:rPr sz="2400" spc="40" dirty="0">
                <a:solidFill>
                  <a:schemeClr val="dk1"/>
                </a:solidFill>
                <a:cs typeface="微软雅黑" panose="020B0503020204020204" charset="-122"/>
              </a:rPr>
              <a:t>长</a:t>
            </a:r>
            <a:endParaRPr sz="2400" spc="40" dirty="0">
              <a:solidFill>
                <a:schemeClr val="dk1"/>
              </a:solidFill>
              <a:cs typeface="微软雅黑" panose="020B0503020204020204" charset="-122"/>
            </a:endParaRPr>
          </a:p>
          <a:p>
            <a:pPr marL="12700" algn="l" rtl="0" eaLnBrk="0">
              <a:lnSpc>
                <a:spcPct val="100000"/>
              </a:lnSpc>
              <a:spcBef>
                <a:spcPts val="985"/>
              </a:spcBef>
            </a:pPr>
            <a:r>
              <a:rPr sz="2400" spc="90" dirty="0">
                <a:solidFill>
                  <a:schemeClr val="dk1"/>
                </a:solidFill>
                <a:latin typeface="微软雅黑" panose="020B0503020204020204" charset="-122"/>
                <a:ea typeface="微软雅黑" panose="020B0503020204020204" charset="-122"/>
                <a:cs typeface="微软雅黑" panose="020B0503020204020204" charset="-122"/>
                <a:sym typeface="+mn-ea"/>
              </a:rPr>
              <a:t>▪</a:t>
            </a:r>
            <a:r>
              <a:rPr sz="2400" spc="30" dirty="0">
                <a:solidFill>
                  <a:schemeClr val="dk1"/>
                </a:solidFill>
                <a:cs typeface="Wingdings" panose="05000000000000000000"/>
                <a:sym typeface="+mn-ea"/>
              </a:rPr>
              <a:t> </a:t>
            </a:r>
            <a:r>
              <a:rPr sz="2400" spc="30" dirty="0">
                <a:solidFill>
                  <a:schemeClr val="dk1"/>
                </a:solidFill>
                <a:cs typeface="微软雅黑" panose="020B0503020204020204" charset="-122"/>
                <a:sym typeface="+mn-ea"/>
              </a:rPr>
              <a:t>四川省场馆协会</a:t>
            </a:r>
            <a:r>
              <a:rPr lang="zh-CN" sz="2400" spc="30" dirty="0">
                <a:solidFill>
                  <a:schemeClr val="dk1"/>
                </a:solidFill>
                <a:cs typeface="微软雅黑" panose="020B0503020204020204" charset="-122"/>
                <a:sym typeface="+mn-ea"/>
              </a:rPr>
              <a:t>、</a:t>
            </a:r>
            <a:r>
              <a:rPr sz="2400" spc="90" dirty="0">
                <a:solidFill>
                  <a:schemeClr val="dk1"/>
                </a:solidFill>
                <a:cs typeface="微软雅黑" panose="020B0503020204020204" charset="-122"/>
                <a:sym typeface="+mn-ea"/>
              </a:rPr>
              <a:t>四川省体育产业联合会理</a:t>
            </a:r>
            <a:r>
              <a:rPr sz="2400" spc="50" dirty="0">
                <a:solidFill>
                  <a:schemeClr val="dk1"/>
                </a:solidFill>
                <a:cs typeface="微软雅黑" panose="020B0503020204020204" charset="-122"/>
                <a:sym typeface="+mn-ea"/>
              </a:rPr>
              <a:t>事</a:t>
            </a:r>
            <a:endParaRPr lang="en-US" altLang="en-US" sz="2400" spc="50" dirty="0">
              <a:solidFill>
                <a:schemeClr val="dk1"/>
              </a:solidFill>
              <a:cs typeface="微软雅黑" panose="020B0503020204020204" charset="-122"/>
            </a:endParaRPr>
          </a:p>
          <a:p>
            <a:pPr marL="12700" algn="l" rtl="0" eaLnBrk="0">
              <a:lnSpc>
                <a:spcPct val="100000"/>
              </a:lnSpc>
              <a:spcBef>
                <a:spcPts val="985"/>
              </a:spcBef>
            </a:pPr>
            <a:r>
              <a:rPr sz="2400" spc="9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r>
              <a:rPr lang="en-US" sz="2400" dirty="0">
                <a:solidFill>
                  <a:schemeClr val="tx1"/>
                </a:solidFill>
                <a:effectLst>
                  <a:outerShdw blurRad="38100" dist="19050" dir="2700000" algn="tl" rotWithShape="0">
                    <a:schemeClr val="dk1">
                      <a:alpha val="40000"/>
                    </a:schemeClr>
                  </a:outerShdw>
                </a:effectLst>
                <a:cs typeface="Wingdings" panose="05000000000000000000"/>
                <a:sym typeface="+mn-ea"/>
              </a:rPr>
              <a:t> </a:t>
            </a:r>
            <a:r>
              <a:rPr sz="2400" spc="30" dirty="0">
                <a:solidFill>
                  <a:schemeClr val="tx1"/>
                </a:solidFill>
                <a:effectLst>
                  <a:outerShdw blurRad="38100" dist="19050" dir="2700000" algn="tl" rotWithShape="0">
                    <a:schemeClr val="dk1">
                      <a:alpha val="40000"/>
                    </a:schemeClr>
                  </a:outerShdw>
                </a:effectLst>
                <a:cs typeface="微软雅黑" panose="020B0503020204020204" charset="-122"/>
                <a:sym typeface="+mn-ea"/>
              </a:rPr>
              <a:t>第31届世界</a:t>
            </a:r>
            <a:r>
              <a:rPr lang="zh-CN" sz="2400" spc="30" dirty="0">
                <a:solidFill>
                  <a:schemeClr val="tx1"/>
                </a:solidFill>
                <a:effectLst>
                  <a:outerShdw blurRad="38100" dist="19050" dir="2700000" algn="tl" rotWithShape="0">
                    <a:schemeClr val="dk1">
                      <a:alpha val="40000"/>
                    </a:schemeClr>
                  </a:outerShdw>
                </a:effectLst>
                <a:cs typeface="微软雅黑" panose="020B0503020204020204" charset="-122"/>
                <a:sym typeface="+mn-ea"/>
              </a:rPr>
              <a:t>大学生夏季</a:t>
            </a:r>
            <a:r>
              <a:rPr sz="2400" spc="30" dirty="0">
                <a:solidFill>
                  <a:schemeClr val="tx1"/>
                </a:solidFill>
                <a:effectLst>
                  <a:outerShdw blurRad="38100" dist="19050" dir="2700000" algn="tl" rotWithShape="0">
                    <a:schemeClr val="dk1">
                      <a:alpha val="40000"/>
                    </a:schemeClr>
                  </a:outerShdw>
                </a:effectLst>
                <a:cs typeface="微软雅黑" panose="020B0503020204020204" charset="-122"/>
                <a:sym typeface="+mn-ea"/>
              </a:rPr>
              <a:t>运动会火炬手</a:t>
            </a:r>
            <a:endParaRPr lang="zh-CN" altLang="en-US" sz="2400" spc="30" dirty="0">
              <a:solidFill>
                <a:schemeClr val="tx1"/>
              </a:solidFill>
              <a:effectLst>
                <a:outerShdw blurRad="38100" dist="19050" dir="2700000" algn="tl" rotWithShape="0">
                  <a:schemeClr val="dk1">
                    <a:alpha val="40000"/>
                  </a:schemeClr>
                </a:outerShdw>
              </a:effectLst>
              <a:cs typeface="微软雅黑" panose="020B0503020204020204" charset="-122"/>
              <a:sym typeface="+mn-ea"/>
            </a:endParaRPr>
          </a:p>
        </p:txBody>
      </p:sp>
      <p:pic>
        <p:nvPicPr>
          <p:cNvPr id="67" name="object 17" descr="7b0a202020202266696c746572223a202230220a7d0a"/>
          <p:cNvPicPr/>
          <p:nvPr>
            <p:custDataLst>
              <p:tags r:id="rId9"/>
            </p:custDataLst>
          </p:nvPr>
        </p:nvPicPr>
        <p:blipFill>
          <a:blip r:embed="rId10"/>
          <a:stretch>
            <a:fillRect/>
          </a:stretch>
        </p:blipFill>
        <p:spPr>
          <a:xfrm>
            <a:off x="9279890" y="-34290"/>
            <a:ext cx="2912110" cy="862330"/>
          </a:xfrm>
          <a:prstGeom prst="rect">
            <a:avLst/>
          </a:prstGeom>
        </p:spPr>
      </p:pic>
      <p:sp>
        <p:nvSpPr>
          <p:cNvPr id="68" name="署名"/>
          <p:cNvSpPr>
            <a:spLocks noGrp="1"/>
          </p:cNvSpPr>
          <p:nvPr>
            <p:ph type="body" sz="quarter" idx="17"/>
            <p:custDataLst>
              <p:tags r:id="rId11"/>
            </p:custDataLst>
          </p:nvPr>
        </p:nvSpPr>
        <p:spPr>
          <a:xfrm>
            <a:off x="474977" y="6258641"/>
            <a:ext cx="2880000" cy="504000"/>
          </a:xfrm>
        </p:spPr>
        <p:txBody>
          <a:bodyPr/>
          <a:p>
            <a:pPr marL="0" indent="0" algn="r">
              <a:lnSpc>
                <a:spcPct val="100000"/>
              </a:lnSpc>
              <a:spcBef>
                <a:spcPts val="1000"/>
              </a:spcBef>
              <a:spcAft>
                <a:spcPts val="0"/>
              </a:spcAft>
              <a:buSzPct val="100000"/>
            </a:pPr>
            <a:r>
              <a:rPr lang="zh-CN" altLang="en-US" sz="2000"/>
              <a:t>爱运动 享健康 家幸福</a:t>
            </a:r>
            <a:endParaRPr lang="zh-CN" altLang="en-US" sz="2000"/>
          </a:p>
        </p:txBody>
      </p:sp>
    </p:spTree>
    <p:custDataLst>
      <p:tags r:id="rId12"/>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节编号"/>
          <p:cNvSpPr>
            <a:spLocks noGrp="1"/>
          </p:cNvSpPr>
          <p:nvPr>
            <p:ph type="body" sz="quarter" idx="13"/>
            <p:custDataLst>
              <p:tags r:id="rId1"/>
            </p:custDataLst>
          </p:nvPr>
        </p:nvSpPr>
        <p:spPr/>
        <p:txBody>
          <a:bodyPr>
            <a:normAutofit lnSpcReduction="20000"/>
          </a:bodyPr>
          <a:p>
            <a:r>
              <a:rPr lang="en-US" altLang="zh-CN"/>
              <a:t>PART TWO</a:t>
            </a:r>
            <a:endParaRPr lang="en-US" altLang="zh-CN"/>
          </a:p>
        </p:txBody>
      </p:sp>
      <p:sp>
        <p:nvSpPr>
          <p:cNvPr id="9" name="标题"/>
          <p:cNvSpPr>
            <a:spLocks noGrp="1"/>
          </p:cNvSpPr>
          <p:nvPr>
            <p:ph type="title"/>
            <p:custDataLst>
              <p:tags r:id="rId2"/>
            </p:custDataLst>
          </p:nvPr>
        </p:nvSpPr>
        <p:spPr>
          <a:xfrm>
            <a:off x="3219450" y="3149600"/>
            <a:ext cx="4743450" cy="1793875"/>
          </a:xfrm>
        </p:spPr>
        <p:txBody>
          <a:bodyPr/>
          <a:p>
            <a:pPr marL="0" indent="0" algn="ctr">
              <a:lnSpc>
                <a:spcPct val="100000"/>
              </a:lnSpc>
              <a:spcBef>
                <a:spcPts val="0"/>
              </a:spcBef>
              <a:spcAft>
                <a:spcPts val="0"/>
              </a:spcAft>
              <a:buSzPct val="100000"/>
            </a:pPr>
            <a:r>
              <a:rPr lang="zh-CN" altLang="en-US" sz="7200" dirty="0"/>
              <a:t>场馆现状</a:t>
            </a:r>
            <a:endParaRPr lang="zh-CN" altLang="en-US" sz="7200" dirty="0"/>
          </a:p>
        </p:txBody>
      </p:sp>
      <p:pic>
        <p:nvPicPr>
          <p:cNvPr id="67" name="object 17" descr="7b0a202020202266696c746572223a202230220a7d0a"/>
          <p:cNvPicPr/>
          <p:nvPr>
            <p:custDataLst>
              <p:tags r:id="rId3"/>
            </p:custDataLst>
          </p:nvPr>
        </p:nvPicPr>
        <p:blipFill>
          <a:blip r:embed="rId4"/>
          <a:stretch>
            <a:fillRect/>
          </a:stretch>
        </p:blipFill>
        <p:spPr>
          <a:xfrm>
            <a:off x="9279890" y="-34290"/>
            <a:ext cx="2912110" cy="862330"/>
          </a:xfrm>
          <a:prstGeom prst="rect">
            <a:avLst/>
          </a:prstGeom>
        </p:spPr>
      </p:pic>
      <p:sp>
        <p:nvSpPr>
          <p:cNvPr id="68" name="署名"/>
          <p:cNvSpPr>
            <a:spLocks noGrp="1"/>
          </p:cNvSpPr>
          <p:nvPr>
            <p:custDataLst>
              <p:tags r:id="rId5"/>
            </p:custDataLst>
          </p:nvPr>
        </p:nvSpPr>
        <p:spPr>
          <a:xfrm>
            <a:off x="474977" y="6258641"/>
            <a:ext cx="2880000" cy="504000"/>
          </a:xfrm>
          <a:prstGeom prst="rect">
            <a:avLst/>
          </a:prstGeom>
        </p:spPr>
        <p:txBody>
          <a:bodyPr vert="horz" wrap="square" lIns="0" tIns="0" rIns="0" bIns="0" rtlCol="0">
            <a:normAutofit/>
          </a:bodyPr>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1000"/>
              </a:spcBef>
              <a:spcAft>
                <a:spcPts val="0"/>
              </a:spcAft>
              <a:buSzPct val="100000"/>
            </a:pPr>
            <a:r>
              <a:rPr lang="zh-CN" altLang="en-US" sz="2000"/>
              <a:t>爱运动 享健康 家幸福</a:t>
            </a:r>
            <a:endParaRPr lang="zh-CN" altLang="en-US" sz="2000"/>
          </a:p>
        </p:txBody>
      </p:sp>
    </p:spTree>
    <p:custDataLst>
      <p:tags r:id="rId6"/>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0" name="textbox 210"/>
          <p:cNvSpPr/>
          <p:nvPr>
            <p:custDataLst>
              <p:tags r:id="rId1"/>
            </p:custDataLst>
          </p:nvPr>
        </p:nvSpPr>
        <p:spPr>
          <a:xfrm>
            <a:off x="965835" y="452755"/>
            <a:ext cx="4554220" cy="548005"/>
          </a:xfrm>
          <a:prstGeom prst="rect">
            <a:avLst/>
          </a:prstGeom>
        </p:spPr>
        <p:txBody>
          <a:bodyPr vert="horz" wrap="square" lIns="0" tIns="0" rIns="0" bIns="0"/>
          <a:p>
            <a:pPr algn="l" rtl="0" eaLnBrk="0">
              <a:lnSpc>
                <a:spcPct val="91000"/>
              </a:lnSpc>
            </a:pPr>
            <a:r>
              <a:rPr lang="zh-CN" altLang="en-US" sz="3800" b="1" spc="-60" dirty="0">
                <a:solidFill>
                  <a:schemeClr val="accent1"/>
                </a:solidFill>
                <a:effectLst>
                  <a:outerShdw blurRad="38100" dist="25400" dir="5400000" algn="ctr" rotWithShape="0">
                    <a:srgbClr val="6E747A">
                      <a:alpha val="43000"/>
                    </a:srgbClr>
                  </a:outerShdw>
                </a:effectLst>
                <a:latin typeface="+mj-lt"/>
                <a:ea typeface="+mj-ea"/>
                <a:cs typeface="微软雅黑" panose="020B0503020204020204" charset="-122"/>
              </a:rPr>
              <a:t>场馆现状</a:t>
            </a:r>
            <a:endParaRPr lang="zh-CN" altLang="en-US" sz="3800" b="1" spc="-60" dirty="0">
              <a:solidFill>
                <a:schemeClr val="accent1"/>
              </a:solidFill>
              <a:effectLst>
                <a:outerShdw blurRad="38100" dist="25400" dir="5400000" algn="ctr" rotWithShape="0">
                  <a:srgbClr val="6E747A">
                    <a:alpha val="43000"/>
                  </a:srgbClr>
                </a:outerShdw>
              </a:effectLst>
              <a:latin typeface="+mj-lt"/>
              <a:ea typeface="+mj-ea"/>
              <a:cs typeface="微软雅黑" panose="020B0503020204020204" charset="-122"/>
            </a:endParaRPr>
          </a:p>
        </p:txBody>
      </p:sp>
      <p:pic>
        <p:nvPicPr>
          <p:cNvPr id="67" name="object 17" descr="7b0a202020202266696c746572223a202230220a7d0a"/>
          <p:cNvPicPr/>
          <p:nvPr>
            <p:custDataLst>
              <p:tags r:id="rId2"/>
            </p:custDataLst>
          </p:nvPr>
        </p:nvPicPr>
        <p:blipFill>
          <a:blip r:embed="rId3"/>
          <a:stretch>
            <a:fillRect/>
          </a:stretch>
        </p:blipFill>
        <p:spPr>
          <a:xfrm>
            <a:off x="9279890" y="0"/>
            <a:ext cx="2912110" cy="862330"/>
          </a:xfrm>
          <a:prstGeom prst="rect">
            <a:avLst/>
          </a:prstGeom>
        </p:spPr>
      </p:pic>
      <p:pic>
        <p:nvPicPr>
          <p:cNvPr id="2" name="图片 1" descr="D:/总经办/照片/PPT素材/排球1.jpg排球1"/>
          <p:cNvPicPr>
            <a:picLocks noChangeAspect="1"/>
          </p:cNvPicPr>
          <p:nvPr>
            <p:custDataLst>
              <p:tags r:id="rId4"/>
            </p:custDataLst>
          </p:nvPr>
        </p:nvPicPr>
        <p:blipFill>
          <a:blip r:embed="rId5"/>
          <a:srcRect l="12501" r="12501"/>
          <a:stretch>
            <a:fillRect/>
          </a:stretch>
        </p:blipFill>
        <p:spPr>
          <a:xfrm>
            <a:off x="1082681" y="2001966"/>
            <a:ext cx="1839032" cy="1839032"/>
          </a:xfrm>
          <a:custGeom>
            <a:avLst/>
            <a:gdLst>
              <a:gd name="connsiteX0" fmla="*/ 918000 w 1836000"/>
              <a:gd name="connsiteY0" fmla="*/ 0 h 1836000"/>
              <a:gd name="connsiteX1" fmla="*/ 1836000 w 1836000"/>
              <a:gd name="connsiteY1" fmla="*/ 918000 h 1836000"/>
              <a:gd name="connsiteX2" fmla="*/ 918000 w 1836000"/>
              <a:gd name="connsiteY2" fmla="*/ 1836000 h 1836000"/>
              <a:gd name="connsiteX3" fmla="*/ 0 w 1836000"/>
              <a:gd name="connsiteY3" fmla="*/ 918000 h 1836000"/>
              <a:gd name="connsiteX4" fmla="*/ 918000 w 1836000"/>
              <a:gd name="connsiteY4" fmla="*/ 0 h 18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6000" h="1836000">
                <a:moveTo>
                  <a:pt x="918000" y="0"/>
                </a:moveTo>
                <a:cubicBezTo>
                  <a:pt x="1424997" y="0"/>
                  <a:pt x="1836000" y="411003"/>
                  <a:pt x="1836000" y="918000"/>
                </a:cubicBezTo>
                <a:cubicBezTo>
                  <a:pt x="1836000" y="1424997"/>
                  <a:pt x="1424997" y="1836000"/>
                  <a:pt x="918000" y="1836000"/>
                </a:cubicBezTo>
                <a:cubicBezTo>
                  <a:pt x="411003" y="1836000"/>
                  <a:pt x="0" y="1424997"/>
                  <a:pt x="0" y="918000"/>
                </a:cubicBezTo>
                <a:cubicBezTo>
                  <a:pt x="0" y="411003"/>
                  <a:pt x="411003" y="0"/>
                  <a:pt x="918000" y="0"/>
                </a:cubicBezTo>
                <a:close/>
              </a:path>
            </a:pathLst>
          </a:custGeom>
          <a:solidFill>
            <a:schemeClr val="accent1"/>
          </a:solidFill>
          <a:ln w="9525" cap="flat" cmpd="sng" algn="ctr">
            <a:solidFill>
              <a:schemeClr val="accent1">
                <a:alpha val="50000"/>
              </a:schemeClr>
            </a:solidFill>
            <a:prstDash val="solid"/>
            <a:round/>
            <a:headEnd type="none" w="med" len="med"/>
            <a:tailEnd type="none" w="med" len="med"/>
          </a:ln>
        </p:spPr>
      </p:pic>
      <p:sp>
        <p:nvSpPr>
          <p:cNvPr id="13" name="矩形: 圆角 12"/>
          <p:cNvSpPr/>
          <p:nvPr>
            <p:custDataLst>
              <p:tags r:id="rId6"/>
            </p:custDataLst>
          </p:nvPr>
        </p:nvSpPr>
        <p:spPr>
          <a:xfrm>
            <a:off x="687070" y="1598930"/>
            <a:ext cx="2596515" cy="4954270"/>
          </a:xfrm>
          <a:prstGeom prst="roundRect">
            <a:avLst>
              <a:gd name="adj" fmla="val 7551"/>
            </a:avLst>
          </a:prstGeom>
          <a:noFill/>
          <a:ln w="9525">
            <a:solidFill>
              <a:schemeClr val="accent1">
                <a:alpha val="45000"/>
              </a:schemeClr>
            </a:solidFill>
          </a:ln>
          <a:effectLst>
            <a:reflection blurRad="6350" stA="40000" endPos="16000" dist="127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lIns="179705" tIns="1871980" rIns="179705" rtlCol="0" anchor="ctr"/>
          <a:p>
            <a:pPr algn="just">
              <a:lnSpc>
                <a:spcPct val="140000"/>
              </a:lnSpc>
              <a:spcBef>
                <a:spcPct val="0"/>
              </a:spcBef>
              <a:spcAft>
                <a:spcPct val="0"/>
              </a:spcAft>
            </a:pPr>
            <a:endParaRPr lang="zh-CN" altLang="en-US" sz="1600" kern="0">
              <a:ln>
                <a:noFill/>
                <a:prstDash val="sysDot"/>
              </a:ln>
              <a:solidFill>
                <a:schemeClr val="tx1">
                  <a:lumMod val="85000"/>
                  <a:lumOff val="15000"/>
                </a:schemeClr>
              </a:solidFill>
              <a:latin typeface="+mn-ea"/>
              <a:cs typeface="+mn-ea"/>
              <a:sym typeface="+mn-ea"/>
            </a:endParaRPr>
          </a:p>
        </p:txBody>
      </p:sp>
      <p:sp>
        <p:nvSpPr>
          <p:cNvPr id="3" name="矩形: 圆角 19"/>
          <p:cNvSpPr/>
          <p:nvPr>
            <p:custDataLst>
              <p:tags r:id="rId7"/>
            </p:custDataLst>
          </p:nvPr>
        </p:nvSpPr>
        <p:spPr>
          <a:xfrm>
            <a:off x="3427095" y="1598930"/>
            <a:ext cx="2596515" cy="4954270"/>
          </a:xfrm>
          <a:prstGeom prst="roundRect">
            <a:avLst>
              <a:gd name="adj" fmla="val 7551"/>
            </a:avLst>
          </a:prstGeom>
          <a:gradFill>
            <a:gsLst>
              <a:gs pos="20000">
                <a:schemeClr val="accent2">
                  <a:alpha val="100000"/>
                </a:schemeClr>
              </a:gs>
              <a:gs pos="100000">
                <a:schemeClr val="accent2">
                  <a:alpha val="80000"/>
                </a:schemeClr>
              </a:gs>
            </a:gsLst>
            <a:lin ang="15000000" scaled="0"/>
          </a:gradFill>
          <a:ln>
            <a:noFill/>
          </a:ln>
          <a:effectLst>
            <a:reflection blurRad="6350" stA="20000" endPos="18000" dist="127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lIns="179705" tIns="1871980" rIns="179705" rtlCol="0" anchor="ctr"/>
          <a:p>
            <a:pPr algn="just">
              <a:lnSpc>
                <a:spcPct val="140000"/>
              </a:lnSpc>
              <a:spcBef>
                <a:spcPct val="0"/>
              </a:spcBef>
              <a:spcAft>
                <a:spcPct val="0"/>
              </a:spcAft>
            </a:pPr>
            <a:endParaRPr lang="zh-CN" altLang="en-US" sz="1600" kern="0">
              <a:ln>
                <a:noFill/>
                <a:prstDash val="sysDot"/>
              </a:ln>
              <a:solidFill>
                <a:srgbClr val="FFFFFF"/>
              </a:solidFill>
              <a:latin typeface="+mn-ea"/>
              <a:cs typeface="+mn-ea"/>
              <a:sym typeface="+mn-ea"/>
            </a:endParaRPr>
          </a:p>
        </p:txBody>
      </p:sp>
      <p:pic>
        <p:nvPicPr>
          <p:cNvPr id="40" name="图片 39" descr="D:/总经办/照片/赛事宣传画册/“运动成都”2023双羽天下巡回赛（成都站）/微信图片_20230908160531.jpg微信图片_20230908160531"/>
          <p:cNvPicPr>
            <a:picLocks noChangeAspect="1"/>
          </p:cNvPicPr>
          <p:nvPr>
            <p:custDataLst>
              <p:tags r:id="rId8"/>
            </p:custDataLst>
          </p:nvPr>
        </p:nvPicPr>
        <p:blipFill>
          <a:blip r:embed="rId9"/>
          <a:srcRect l="16576" r="16576"/>
          <a:stretch>
            <a:fillRect/>
          </a:stretch>
        </p:blipFill>
        <p:spPr>
          <a:xfrm>
            <a:off x="3805658" y="2001966"/>
            <a:ext cx="1839032" cy="1839032"/>
          </a:xfrm>
          <a:custGeom>
            <a:avLst/>
            <a:gdLst>
              <a:gd name="connsiteX0" fmla="*/ 918000 w 1836000"/>
              <a:gd name="connsiteY0" fmla="*/ 0 h 1836000"/>
              <a:gd name="connsiteX1" fmla="*/ 1836000 w 1836000"/>
              <a:gd name="connsiteY1" fmla="*/ 918000 h 1836000"/>
              <a:gd name="connsiteX2" fmla="*/ 918000 w 1836000"/>
              <a:gd name="connsiteY2" fmla="*/ 1836000 h 1836000"/>
              <a:gd name="connsiteX3" fmla="*/ 0 w 1836000"/>
              <a:gd name="connsiteY3" fmla="*/ 918000 h 1836000"/>
              <a:gd name="connsiteX4" fmla="*/ 918000 w 1836000"/>
              <a:gd name="connsiteY4" fmla="*/ 0 h 18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6000" h="1836000">
                <a:moveTo>
                  <a:pt x="918000" y="0"/>
                </a:moveTo>
                <a:cubicBezTo>
                  <a:pt x="1424997" y="0"/>
                  <a:pt x="1836000" y="411003"/>
                  <a:pt x="1836000" y="918000"/>
                </a:cubicBezTo>
                <a:cubicBezTo>
                  <a:pt x="1836000" y="1424997"/>
                  <a:pt x="1424997" y="1836000"/>
                  <a:pt x="918000" y="1836000"/>
                </a:cubicBezTo>
                <a:cubicBezTo>
                  <a:pt x="411003" y="1836000"/>
                  <a:pt x="0" y="1424997"/>
                  <a:pt x="0" y="918000"/>
                </a:cubicBezTo>
                <a:cubicBezTo>
                  <a:pt x="0" y="411003"/>
                  <a:pt x="411003" y="0"/>
                  <a:pt x="918000" y="0"/>
                </a:cubicBezTo>
                <a:close/>
              </a:path>
            </a:pathLst>
          </a:custGeom>
          <a:solidFill>
            <a:schemeClr val="accent2"/>
          </a:solidFill>
          <a:ln w="9525" cap="flat" cmpd="sng" algn="ctr">
            <a:solidFill>
              <a:schemeClr val="accent2">
                <a:alpha val="50000"/>
              </a:schemeClr>
            </a:solidFill>
            <a:prstDash val="solid"/>
            <a:round/>
            <a:headEnd type="none" w="med" len="med"/>
            <a:tailEnd type="none" w="med" len="med"/>
          </a:ln>
        </p:spPr>
      </p:pic>
      <p:sp>
        <p:nvSpPr>
          <p:cNvPr id="4" name="矩形: 圆角 25"/>
          <p:cNvSpPr/>
          <p:nvPr>
            <p:custDataLst>
              <p:tags r:id="rId10"/>
            </p:custDataLst>
          </p:nvPr>
        </p:nvSpPr>
        <p:spPr>
          <a:xfrm>
            <a:off x="6167120" y="1598930"/>
            <a:ext cx="2596515" cy="4954270"/>
          </a:xfrm>
          <a:prstGeom prst="roundRect">
            <a:avLst>
              <a:gd name="adj" fmla="val 7551"/>
            </a:avLst>
          </a:prstGeom>
          <a:noFill/>
          <a:ln w="9525">
            <a:solidFill>
              <a:schemeClr val="accent1">
                <a:alpha val="45000"/>
              </a:schemeClr>
            </a:solidFill>
          </a:ln>
          <a:effectLst>
            <a:reflection blurRad="6350" stA="40000" endPos="16000" dist="127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lIns="179705" tIns="1871980" rIns="179705" numCol="1" spcCol="0" rtlCol="0" fromWordArt="0" anchor="ctr" anchorCtr="0" forceAA="0" compatLnSpc="1">
            <a:noAutofit/>
          </a:bodyPr>
          <a:p>
            <a:pPr lvl="0" algn="just">
              <a:lnSpc>
                <a:spcPct val="140000"/>
              </a:lnSpc>
              <a:buClrTx/>
              <a:buSzTx/>
              <a:buFontTx/>
            </a:pPr>
            <a:endParaRPr lang="zh-CN" altLang="en-US" sz="1600" kern="0">
              <a:ln>
                <a:noFill/>
                <a:prstDash val="sysDot"/>
              </a:ln>
              <a:solidFill>
                <a:schemeClr val="tx1">
                  <a:lumMod val="85000"/>
                  <a:lumOff val="15000"/>
                </a:schemeClr>
              </a:solidFill>
              <a:latin typeface="+mn-ea"/>
              <a:cs typeface="+mn-ea"/>
              <a:sym typeface="+mn-ea"/>
            </a:endParaRPr>
          </a:p>
        </p:txBody>
      </p:sp>
      <p:pic>
        <p:nvPicPr>
          <p:cNvPr id="43" name="图片 42" descr="D:/总经办/照片/PPT素材/篮球.jpg篮球"/>
          <p:cNvPicPr>
            <a:picLocks noChangeAspect="1"/>
          </p:cNvPicPr>
          <p:nvPr>
            <p:custDataLst>
              <p:tags r:id="rId11"/>
            </p:custDataLst>
          </p:nvPr>
        </p:nvPicPr>
        <p:blipFill rotWithShape="1">
          <a:blip r:embed="rId12"/>
          <a:srcRect t="16973" b="16973"/>
          <a:stretch>
            <a:fillRect/>
          </a:stretch>
        </p:blipFill>
        <p:spPr>
          <a:xfrm>
            <a:off x="6576212" y="2001966"/>
            <a:ext cx="1839032" cy="1839032"/>
          </a:xfrm>
          <a:custGeom>
            <a:avLst/>
            <a:gdLst>
              <a:gd name="connsiteX0" fmla="*/ 918000 w 1836000"/>
              <a:gd name="connsiteY0" fmla="*/ 0 h 1836000"/>
              <a:gd name="connsiteX1" fmla="*/ 1836000 w 1836000"/>
              <a:gd name="connsiteY1" fmla="*/ 918000 h 1836000"/>
              <a:gd name="connsiteX2" fmla="*/ 918000 w 1836000"/>
              <a:gd name="connsiteY2" fmla="*/ 1836000 h 1836000"/>
              <a:gd name="connsiteX3" fmla="*/ 0 w 1836000"/>
              <a:gd name="connsiteY3" fmla="*/ 918000 h 1836000"/>
              <a:gd name="connsiteX4" fmla="*/ 918000 w 1836000"/>
              <a:gd name="connsiteY4" fmla="*/ 0 h 18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6000" h="1836000">
                <a:moveTo>
                  <a:pt x="918000" y="0"/>
                </a:moveTo>
                <a:cubicBezTo>
                  <a:pt x="1424997" y="0"/>
                  <a:pt x="1836000" y="411003"/>
                  <a:pt x="1836000" y="918000"/>
                </a:cubicBezTo>
                <a:cubicBezTo>
                  <a:pt x="1836000" y="1424997"/>
                  <a:pt x="1424997" y="1836000"/>
                  <a:pt x="918000" y="1836000"/>
                </a:cubicBezTo>
                <a:cubicBezTo>
                  <a:pt x="411003" y="1836000"/>
                  <a:pt x="0" y="1424997"/>
                  <a:pt x="0" y="918000"/>
                </a:cubicBezTo>
                <a:cubicBezTo>
                  <a:pt x="0" y="411003"/>
                  <a:pt x="411003" y="0"/>
                  <a:pt x="918000" y="0"/>
                </a:cubicBezTo>
                <a:close/>
              </a:path>
            </a:pathLst>
          </a:custGeom>
          <a:solidFill>
            <a:schemeClr val="accent1"/>
          </a:solidFill>
          <a:ln w="9525" cap="flat" cmpd="sng" algn="ctr">
            <a:solidFill>
              <a:schemeClr val="accent1">
                <a:alpha val="50000"/>
              </a:schemeClr>
            </a:solidFill>
            <a:prstDash val="solid"/>
            <a:round/>
            <a:headEnd type="none" w="med" len="med"/>
            <a:tailEnd type="none" w="med" len="med"/>
          </a:ln>
        </p:spPr>
      </p:pic>
      <p:sp>
        <p:nvSpPr>
          <p:cNvPr id="5" name="矩形: 圆角 29"/>
          <p:cNvSpPr/>
          <p:nvPr>
            <p:custDataLst>
              <p:tags r:id="rId13"/>
            </p:custDataLst>
          </p:nvPr>
        </p:nvSpPr>
        <p:spPr>
          <a:xfrm>
            <a:off x="8908415" y="1598930"/>
            <a:ext cx="2596515" cy="4954270"/>
          </a:xfrm>
          <a:prstGeom prst="roundRect">
            <a:avLst>
              <a:gd name="adj" fmla="val 7551"/>
            </a:avLst>
          </a:prstGeom>
          <a:noFill/>
          <a:ln w="9525">
            <a:solidFill>
              <a:schemeClr val="accent2">
                <a:alpha val="45000"/>
              </a:schemeClr>
            </a:solidFill>
          </a:ln>
          <a:effectLst>
            <a:reflection blurRad="6350" stA="40000" endPos="16000" dist="127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lIns="179705" tIns="1871980" rIns="179705" numCol="1" spcCol="0" rtlCol="0" fromWordArt="0" anchor="ctr" anchorCtr="0" forceAA="0" compatLnSpc="1">
            <a:noAutofit/>
          </a:bodyPr>
          <a:p>
            <a:pPr lvl="0" algn="just">
              <a:lnSpc>
                <a:spcPct val="140000"/>
              </a:lnSpc>
              <a:buClrTx/>
              <a:buSzTx/>
              <a:buFontTx/>
            </a:pPr>
            <a:endParaRPr lang="zh-CN" altLang="en-US" sz="1600" kern="0">
              <a:ln>
                <a:noFill/>
                <a:prstDash val="sysDot"/>
              </a:ln>
              <a:solidFill>
                <a:schemeClr val="tx1">
                  <a:lumMod val="85000"/>
                  <a:lumOff val="15000"/>
                </a:schemeClr>
              </a:solidFill>
              <a:latin typeface="+mn-ea"/>
              <a:cs typeface="+mn-ea"/>
              <a:sym typeface="+mn-ea"/>
            </a:endParaRPr>
          </a:p>
        </p:txBody>
      </p:sp>
      <p:pic>
        <p:nvPicPr>
          <p:cNvPr id="46" name="图片 45" descr="D:/总经办/照片/2023照片/冰壶赛道.jpg冰壶赛道"/>
          <p:cNvPicPr>
            <a:picLocks noChangeAspect="1"/>
          </p:cNvPicPr>
          <p:nvPr>
            <p:custDataLst>
              <p:tags r:id="rId14"/>
            </p:custDataLst>
          </p:nvPr>
        </p:nvPicPr>
        <p:blipFill rotWithShape="1">
          <a:blip r:embed="rId15"/>
          <a:srcRect t="12467" b="12467"/>
          <a:stretch>
            <a:fillRect/>
          </a:stretch>
        </p:blipFill>
        <p:spPr>
          <a:xfrm>
            <a:off x="9271224" y="2001966"/>
            <a:ext cx="1839032" cy="1839032"/>
          </a:xfrm>
          <a:custGeom>
            <a:avLst/>
            <a:gdLst>
              <a:gd name="connsiteX0" fmla="*/ 918000 w 1836000"/>
              <a:gd name="connsiteY0" fmla="*/ 0 h 1836000"/>
              <a:gd name="connsiteX1" fmla="*/ 1836000 w 1836000"/>
              <a:gd name="connsiteY1" fmla="*/ 918000 h 1836000"/>
              <a:gd name="connsiteX2" fmla="*/ 918000 w 1836000"/>
              <a:gd name="connsiteY2" fmla="*/ 1836000 h 1836000"/>
              <a:gd name="connsiteX3" fmla="*/ 0 w 1836000"/>
              <a:gd name="connsiteY3" fmla="*/ 918000 h 1836000"/>
              <a:gd name="connsiteX4" fmla="*/ 918000 w 1836000"/>
              <a:gd name="connsiteY4" fmla="*/ 0 h 18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6000" h="1836000">
                <a:moveTo>
                  <a:pt x="918000" y="0"/>
                </a:moveTo>
                <a:cubicBezTo>
                  <a:pt x="1424997" y="0"/>
                  <a:pt x="1836000" y="411003"/>
                  <a:pt x="1836000" y="918000"/>
                </a:cubicBezTo>
                <a:cubicBezTo>
                  <a:pt x="1836000" y="1424997"/>
                  <a:pt x="1424997" y="1836000"/>
                  <a:pt x="918000" y="1836000"/>
                </a:cubicBezTo>
                <a:cubicBezTo>
                  <a:pt x="411003" y="1836000"/>
                  <a:pt x="0" y="1424997"/>
                  <a:pt x="0" y="918000"/>
                </a:cubicBezTo>
                <a:cubicBezTo>
                  <a:pt x="0" y="411003"/>
                  <a:pt x="411003" y="0"/>
                  <a:pt x="918000" y="0"/>
                </a:cubicBezTo>
                <a:close/>
              </a:path>
            </a:pathLst>
          </a:custGeom>
          <a:solidFill>
            <a:schemeClr val="accent2"/>
          </a:solidFill>
          <a:ln w="9525" cap="flat" cmpd="sng" algn="ctr">
            <a:solidFill>
              <a:schemeClr val="accent2">
                <a:alpha val="50000"/>
              </a:schemeClr>
            </a:solidFill>
            <a:prstDash val="solid"/>
            <a:round/>
            <a:headEnd type="none" w="med" len="med"/>
            <a:tailEnd type="none" w="med" len="med"/>
          </a:ln>
        </p:spPr>
      </p:pic>
      <p:sp>
        <p:nvSpPr>
          <p:cNvPr id="6" name="矩形 5"/>
          <p:cNvSpPr/>
          <p:nvPr>
            <p:custDataLst>
              <p:tags r:id="rId16"/>
            </p:custDataLst>
          </p:nvPr>
        </p:nvSpPr>
        <p:spPr>
          <a:xfrm>
            <a:off x="751841" y="4027190"/>
            <a:ext cx="2531765" cy="1946926"/>
          </a:xfrm>
          <a:prstGeom prst="rect">
            <a:avLst/>
          </a:prstGeom>
          <a:ln>
            <a:noFill/>
            <a:prstDash val="sysDash"/>
          </a:ln>
        </p:spPr>
        <p:txBody>
          <a:bodyPr vert="horz" wrap="square" lIns="0" tIns="0" rIns="0" bIns="0" rtlCol="0">
            <a:noAutofit/>
          </a:bodyPr>
          <a:p>
            <a:pPr algn="r">
              <a:lnSpc>
                <a:spcPct val="150000"/>
              </a:lnSpc>
              <a:spcBef>
                <a:spcPct val="0"/>
              </a:spcBef>
              <a:spcAft>
                <a:spcPct val="0"/>
              </a:spcAft>
            </a:pPr>
            <a:r>
              <a:rPr lang="zh-CN" altLang="en-US" sz="1200">
                <a:solidFill>
                  <a:schemeClr val="tx1">
                    <a:lumMod val="85000"/>
                    <a:lumOff val="15000"/>
                  </a:schemeClr>
                </a:solidFill>
                <a:latin typeface="+mn-ea"/>
                <a:cs typeface="+mn-ea"/>
                <a:sym typeface="+mn-ea"/>
              </a:rPr>
              <a:t>截至</a:t>
            </a:r>
            <a:r>
              <a:rPr lang="en-US" altLang="zh-CN" sz="1200">
                <a:solidFill>
                  <a:schemeClr val="tx1">
                    <a:lumMod val="85000"/>
                    <a:lumOff val="15000"/>
                  </a:schemeClr>
                </a:solidFill>
                <a:latin typeface="+mn-ea"/>
                <a:cs typeface="+mn-ea"/>
                <a:sym typeface="+mn-ea"/>
              </a:rPr>
              <a:t>2023</a:t>
            </a:r>
            <a:r>
              <a:rPr lang="zh-CN" altLang="en-US" sz="1200">
                <a:solidFill>
                  <a:schemeClr val="tx1">
                    <a:lumMod val="85000"/>
                    <a:lumOff val="15000"/>
                  </a:schemeClr>
                </a:solidFill>
                <a:latin typeface="+mn-ea"/>
                <a:cs typeface="+mn-ea"/>
                <a:sym typeface="+mn-ea"/>
              </a:rPr>
              <a:t>年底，四川省共有体育场地</a:t>
            </a:r>
            <a:r>
              <a:rPr lang="en-US" altLang="zh-CN" sz="1200">
                <a:solidFill>
                  <a:schemeClr val="tx1">
                    <a:lumMod val="85000"/>
                    <a:lumOff val="15000"/>
                  </a:schemeClr>
                </a:solidFill>
                <a:latin typeface="+mn-ea"/>
                <a:cs typeface="+mn-ea"/>
                <a:sym typeface="+mn-ea"/>
              </a:rPr>
              <a:t>30.59</a:t>
            </a:r>
            <a:r>
              <a:rPr lang="zh-CN" altLang="en-US" sz="1200">
                <a:solidFill>
                  <a:schemeClr val="tx1">
                    <a:lumMod val="85000"/>
                    <a:lumOff val="15000"/>
                  </a:schemeClr>
                </a:solidFill>
                <a:latin typeface="+mn-ea"/>
                <a:cs typeface="+mn-ea"/>
                <a:sym typeface="+mn-ea"/>
              </a:rPr>
              <a:t>万个，体育场地总面积</a:t>
            </a:r>
            <a:r>
              <a:rPr lang="en-US" altLang="zh-CN" sz="1200">
                <a:solidFill>
                  <a:schemeClr val="tx1">
                    <a:lumMod val="85000"/>
                    <a:lumOff val="15000"/>
                  </a:schemeClr>
                </a:solidFill>
                <a:latin typeface="+mn-ea"/>
                <a:cs typeface="+mn-ea"/>
                <a:sym typeface="+mn-ea"/>
              </a:rPr>
              <a:t>2.11</a:t>
            </a:r>
            <a:r>
              <a:rPr lang="zh-CN" altLang="en-US" sz="1200">
                <a:solidFill>
                  <a:schemeClr val="tx1">
                    <a:lumMod val="85000"/>
                    <a:lumOff val="15000"/>
                  </a:schemeClr>
                </a:solidFill>
                <a:latin typeface="+mn-ea"/>
                <a:cs typeface="+mn-ea"/>
                <a:sym typeface="+mn-ea"/>
              </a:rPr>
              <a:t>亿平方米，人均体育场地面积</a:t>
            </a:r>
            <a:r>
              <a:rPr lang="en-US" altLang="zh-CN" sz="1200">
                <a:solidFill>
                  <a:schemeClr val="tx1">
                    <a:lumMod val="85000"/>
                    <a:lumOff val="15000"/>
                  </a:schemeClr>
                </a:solidFill>
                <a:latin typeface="+mn-ea"/>
                <a:cs typeface="+mn-ea"/>
                <a:sym typeface="+mn-ea"/>
              </a:rPr>
              <a:t>2.53</a:t>
            </a:r>
            <a:r>
              <a:rPr lang="zh-CN" altLang="en-US" sz="1200">
                <a:solidFill>
                  <a:schemeClr val="tx1">
                    <a:lumMod val="85000"/>
                    <a:lumOff val="15000"/>
                  </a:schemeClr>
                </a:solidFill>
                <a:latin typeface="+mn-ea"/>
                <a:cs typeface="+mn-ea"/>
                <a:sym typeface="+mn-ea"/>
              </a:rPr>
              <a:t>平方米，低于《</a:t>
            </a:r>
            <a:r>
              <a:rPr lang="en-US" altLang="zh-CN" sz="1200">
                <a:solidFill>
                  <a:schemeClr val="tx1">
                    <a:lumMod val="85000"/>
                    <a:lumOff val="15000"/>
                  </a:schemeClr>
                </a:solidFill>
                <a:latin typeface="+mn-ea"/>
                <a:cs typeface="+mn-ea"/>
                <a:sym typeface="+mn-ea"/>
              </a:rPr>
              <a:t>“</a:t>
            </a:r>
            <a:r>
              <a:rPr lang="zh-CN" altLang="en-US" sz="1200">
                <a:solidFill>
                  <a:schemeClr val="tx1">
                    <a:lumMod val="85000"/>
                    <a:lumOff val="15000"/>
                  </a:schemeClr>
                </a:solidFill>
                <a:latin typeface="+mn-ea"/>
                <a:cs typeface="+mn-ea"/>
                <a:sym typeface="+mn-ea"/>
              </a:rPr>
              <a:t>十四五</a:t>
            </a:r>
            <a:r>
              <a:rPr lang="en-US" altLang="zh-CN" sz="1200">
                <a:solidFill>
                  <a:schemeClr val="tx1">
                    <a:lumMod val="85000"/>
                    <a:lumOff val="15000"/>
                  </a:schemeClr>
                </a:solidFill>
                <a:latin typeface="+mn-ea"/>
                <a:cs typeface="+mn-ea"/>
                <a:sym typeface="+mn-ea"/>
              </a:rPr>
              <a:t>”</a:t>
            </a:r>
            <a:r>
              <a:rPr lang="zh-CN" altLang="en-US" sz="1200">
                <a:solidFill>
                  <a:schemeClr val="tx1">
                    <a:lumMod val="85000"/>
                    <a:lumOff val="15000"/>
                  </a:schemeClr>
                </a:solidFill>
                <a:latin typeface="+mn-ea"/>
                <a:cs typeface="+mn-ea"/>
                <a:sym typeface="+mn-ea"/>
              </a:rPr>
              <a:t>体育发展规划》中提出的</a:t>
            </a:r>
            <a:r>
              <a:rPr lang="en-US" altLang="zh-CN" sz="1200">
                <a:solidFill>
                  <a:schemeClr val="tx1">
                    <a:lumMod val="85000"/>
                    <a:lumOff val="15000"/>
                  </a:schemeClr>
                </a:solidFill>
                <a:latin typeface="+mn-ea"/>
                <a:cs typeface="+mn-ea"/>
                <a:sym typeface="+mn-ea"/>
              </a:rPr>
              <a:t>2.6</a:t>
            </a:r>
            <a:r>
              <a:rPr lang="zh-CN" altLang="en-US" sz="1200">
                <a:solidFill>
                  <a:schemeClr val="tx1">
                    <a:lumMod val="85000"/>
                    <a:lumOff val="15000"/>
                  </a:schemeClr>
                </a:solidFill>
                <a:latin typeface="+mn-ea"/>
                <a:cs typeface="+mn-ea"/>
                <a:sym typeface="+mn-ea"/>
              </a:rPr>
              <a:t>平方米的人均体育场地面积目标。全省球类运动场地</a:t>
            </a:r>
            <a:r>
              <a:rPr lang="en-US" altLang="zh-CN" sz="1200">
                <a:solidFill>
                  <a:schemeClr val="tx1">
                    <a:lumMod val="85000"/>
                    <a:lumOff val="15000"/>
                  </a:schemeClr>
                </a:solidFill>
                <a:latin typeface="+mn-ea"/>
                <a:cs typeface="+mn-ea"/>
                <a:sym typeface="+mn-ea"/>
              </a:rPr>
              <a:t>20.85</a:t>
            </a:r>
            <a:r>
              <a:rPr lang="zh-CN" altLang="en-US" sz="1200">
                <a:solidFill>
                  <a:schemeClr val="tx1">
                    <a:lumMod val="85000"/>
                    <a:lumOff val="15000"/>
                  </a:schemeClr>
                </a:solidFill>
                <a:latin typeface="+mn-ea"/>
                <a:cs typeface="+mn-ea"/>
                <a:sym typeface="+mn-ea"/>
              </a:rPr>
              <a:t>万个。其中，足球、篮球、排球</a:t>
            </a:r>
            <a:r>
              <a:rPr lang="en-US" altLang="zh-CN" sz="1200">
                <a:solidFill>
                  <a:schemeClr val="tx1">
                    <a:lumMod val="85000"/>
                    <a:lumOff val="15000"/>
                  </a:schemeClr>
                </a:solidFill>
                <a:latin typeface="+mn-ea"/>
                <a:cs typeface="+mn-ea"/>
                <a:sym typeface="+mn-ea"/>
              </a:rPr>
              <a:t>“</a:t>
            </a:r>
            <a:r>
              <a:rPr lang="zh-CN" altLang="en-US" sz="1200">
                <a:solidFill>
                  <a:schemeClr val="tx1">
                    <a:lumMod val="85000"/>
                    <a:lumOff val="15000"/>
                  </a:schemeClr>
                </a:solidFill>
                <a:latin typeface="+mn-ea"/>
                <a:cs typeface="+mn-ea"/>
                <a:sym typeface="+mn-ea"/>
              </a:rPr>
              <a:t>三大球</a:t>
            </a:r>
            <a:r>
              <a:rPr lang="en-US" altLang="zh-CN" sz="1200">
                <a:solidFill>
                  <a:schemeClr val="tx1">
                    <a:lumMod val="85000"/>
                    <a:lumOff val="15000"/>
                  </a:schemeClr>
                </a:solidFill>
                <a:latin typeface="+mn-ea"/>
                <a:cs typeface="+mn-ea"/>
                <a:sym typeface="+mn-ea"/>
              </a:rPr>
              <a:t>”</a:t>
            </a:r>
            <a:r>
              <a:rPr lang="zh-CN" altLang="en-US" sz="1200">
                <a:solidFill>
                  <a:schemeClr val="tx1">
                    <a:lumMod val="85000"/>
                    <a:lumOff val="15000"/>
                  </a:schemeClr>
                </a:solidFill>
                <a:latin typeface="+mn-ea"/>
                <a:cs typeface="+mn-ea"/>
                <a:sym typeface="+mn-ea"/>
              </a:rPr>
              <a:t>场地</a:t>
            </a:r>
            <a:r>
              <a:rPr lang="en-US" altLang="zh-CN" sz="1200">
                <a:solidFill>
                  <a:schemeClr val="tx1">
                    <a:lumMod val="85000"/>
                    <a:lumOff val="15000"/>
                  </a:schemeClr>
                </a:solidFill>
                <a:latin typeface="+mn-ea"/>
                <a:cs typeface="+mn-ea"/>
                <a:sym typeface="+mn-ea"/>
              </a:rPr>
              <a:t>7.75</a:t>
            </a:r>
            <a:r>
              <a:rPr lang="zh-CN" altLang="en-US" sz="1200">
                <a:solidFill>
                  <a:schemeClr val="tx1">
                    <a:lumMod val="85000"/>
                    <a:lumOff val="15000"/>
                  </a:schemeClr>
                </a:solidFill>
                <a:latin typeface="+mn-ea"/>
                <a:cs typeface="+mn-ea"/>
                <a:sym typeface="+mn-ea"/>
              </a:rPr>
              <a:t>万个，占</a:t>
            </a:r>
            <a:r>
              <a:rPr lang="en-US" altLang="zh-CN" sz="1200">
                <a:solidFill>
                  <a:schemeClr val="tx1">
                    <a:lumMod val="85000"/>
                    <a:lumOff val="15000"/>
                  </a:schemeClr>
                </a:solidFill>
                <a:latin typeface="+mn-ea"/>
                <a:cs typeface="+mn-ea"/>
                <a:sym typeface="+mn-ea"/>
              </a:rPr>
              <a:t>37.17%</a:t>
            </a:r>
            <a:r>
              <a:rPr lang="zh-CN" altLang="en-US" sz="1200">
                <a:solidFill>
                  <a:schemeClr val="tx1">
                    <a:lumMod val="85000"/>
                    <a:lumOff val="15000"/>
                  </a:schemeClr>
                </a:solidFill>
                <a:latin typeface="+mn-ea"/>
                <a:cs typeface="+mn-ea"/>
                <a:sym typeface="+mn-ea"/>
              </a:rPr>
              <a:t>；乒乓球和羽毛球场地</a:t>
            </a:r>
            <a:r>
              <a:rPr lang="en-US" altLang="zh-CN" sz="1200">
                <a:solidFill>
                  <a:schemeClr val="tx1">
                    <a:lumMod val="85000"/>
                    <a:lumOff val="15000"/>
                  </a:schemeClr>
                </a:solidFill>
                <a:latin typeface="+mn-ea"/>
                <a:cs typeface="+mn-ea"/>
                <a:sym typeface="+mn-ea"/>
              </a:rPr>
              <a:t>12.56</a:t>
            </a:r>
            <a:r>
              <a:rPr lang="zh-CN" altLang="en-US" sz="1200">
                <a:solidFill>
                  <a:schemeClr val="tx1">
                    <a:lumMod val="85000"/>
                    <a:lumOff val="15000"/>
                  </a:schemeClr>
                </a:solidFill>
                <a:latin typeface="+mn-ea"/>
                <a:cs typeface="+mn-ea"/>
                <a:sym typeface="+mn-ea"/>
              </a:rPr>
              <a:t>万个，占</a:t>
            </a:r>
            <a:r>
              <a:rPr lang="en-US" altLang="zh-CN" sz="1200">
                <a:solidFill>
                  <a:schemeClr val="tx1">
                    <a:lumMod val="85000"/>
                    <a:lumOff val="15000"/>
                  </a:schemeClr>
                </a:solidFill>
                <a:latin typeface="+mn-ea"/>
                <a:cs typeface="+mn-ea"/>
                <a:sym typeface="+mn-ea"/>
              </a:rPr>
              <a:t>60.24%</a:t>
            </a:r>
            <a:r>
              <a:rPr lang="zh-CN" altLang="en-US" sz="1200">
                <a:solidFill>
                  <a:schemeClr val="tx1">
                    <a:lumMod val="85000"/>
                    <a:lumOff val="15000"/>
                  </a:schemeClr>
                </a:solidFill>
                <a:latin typeface="+mn-ea"/>
                <a:cs typeface="+mn-ea"/>
                <a:sym typeface="+mn-ea"/>
              </a:rPr>
              <a:t>。</a:t>
            </a:r>
            <a:endParaRPr lang="zh-CN" altLang="en-US" sz="1200" kern="0">
              <a:ln>
                <a:noFill/>
                <a:prstDash val="sysDot"/>
              </a:ln>
              <a:solidFill>
                <a:schemeClr val="tx1">
                  <a:lumMod val="85000"/>
                  <a:lumOff val="15000"/>
                </a:schemeClr>
              </a:solidFill>
              <a:latin typeface="+mn-ea"/>
              <a:cs typeface="+mn-ea"/>
              <a:sym typeface="+mn-ea"/>
            </a:endParaRPr>
          </a:p>
        </p:txBody>
      </p:sp>
      <p:sp>
        <p:nvSpPr>
          <p:cNvPr id="7" name="矩形 6"/>
          <p:cNvSpPr/>
          <p:nvPr>
            <p:custDataLst>
              <p:tags r:id="rId17"/>
            </p:custDataLst>
          </p:nvPr>
        </p:nvSpPr>
        <p:spPr>
          <a:xfrm>
            <a:off x="3694325" y="4411448"/>
            <a:ext cx="2091448" cy="1694617"/>
          </a:xfrm>
          <a:prstGeom prst="rect">
            <a:avLst/>
          </a:prstGeom>
          <a:ln>
            <a:noFill/>
            <a:prstDash val="sysDash"/>
          </a:ln>
        </p:spPr>
        <p:txBody>
          <a:bodyPr vert="horz" wrap="square" lIns="0" tIns="0" rIns="0" bIns="0" rtlCol="0">
            <a:noAutofit/>
          </a:bodyPr>
          <a:p>
            <a:pPr algn="l">
              <a:lnSpc>
                <a:spcPct val="130000"/>
              </a:lnSpc>
              <a:spcBef>
                <a:spcPct val="0"/>
              </a:spcBef>
              <a:spcAft>
                <a:spcPct val="0"/>
              </a:spcAft>
            </a:pPr>
            <a:r>
              <a:rPr lang="zh-CN" altLang="en-US" sz="1500">
                <a:solidFill>
                  <a:schemeClr val="tx1">
                    <a:lumMod val="85000"/>
                    <a:lumOff val="15000"/>
                  </a:schemeClr>
                </a:solidFill>
                <a:latin typeface="+mn-ea"/>
                <a:cs typeface="+mn-ea"/>
                <a:sym typeface="+mn-ea"/>
              </a:rPr>
              <a:t>四川省场馆数据分析</a:t>
            </a:r>
            <a:endParaRPr lang="zh-CN" altLang="en-US" sz="1500">
              <a:solidFill>
                <a:schemeClr val="tx1">
                  <a:lumMod val="85000"/>
                  <a:lumOff val="15000"/>
                </a:schemeClr>
              </a:solidFill>
              <a:latin typeface="+mn-ea"/>
              <a:cs typeface="+mn-ea"/>
              <a:sym typeface="+mn-ea"/>
            </a:endParaRPr>
          </a:p>
          <a:p>
            <a:pPr algn="l">
              <a:lnSpc>
                <a:spcPct val="130000"/>
              </a:lnSpc>
              <a:spcBef>
                <a:spcPct val="0"/>
              </a:spcBef>
              <a:spcAft>
                <a:spcPct val="0"/>
              </a:spcAft>
            </a:pPr>
            <a:r>
              <a:rPr lang="zh-CN" altLang="en-US" sz="1500">
                <a:solidFill>
                  <a:schemeClr val="tx1">
                    <a:lumMod val="85000"/>
                    <a:lumOff val="15000"/>
                  </a:schemeClr>
                </a:solidFill>
                <a:latin typeface="+mn-ea"/>
                <a:cs typeface="+mn-ea"/>
                <a:sym typeface="+mn-ea"/>
              </a:rPr>
              <a:t>数据与分布：</a:t>
            </a:r>
            <a:endParaRPr lang="zh-CN" altLang="en-US" sz="1500">
              <a:solidFill>
                <a:schemeClr val="tx1">
                  <a:lumMod val="85000"/>
                  <a:lumOff val="15000"/>
                </a:schemeClr>
              </a:solidFill>
              <a:latin typeface="+mn-ea"/>
              <a:cs typeface="+mn-ea"/>
              <a:sym typeface="+mn-ea"/>
            </a:endParaRPr>
          </a:p>
          <a:p>
            <a:pPr algn="l">
              <a:lnSpc>
                <a:spcPct val="130000"/>
              </a:lnSpc>
              <a:spcBef>
                <a:spcPct val="0"/>
              </a:spcBef>
              <a:spcAft>
                <a:spcPct val="0"/>
              </a:spcAft>
            </a:pPr>
            <a:r>
              <a:rPr lang="en-US" altLang="zh-CN" sz="1500">
                <a:solidFill>
                  <a:schemeClr val="tx1">
                    <a:lumMod val="85000"/>
                    <a:lumOff val="15000"/>
                  </a:schemeClr>
                </a:solidFill>
                <a:latin typeface="+mn-ea"/>
                <a:cs typeface="+mn-ea"/>
                <a:sym typeface="+mn-ea"/>
              </a:rPr>
              <a:t>1</a:t>
            </a:r>
            <a:r>
              <a:rPr lang="zh-CN" altLang="en-US" sz="1500">
                <a:solidFill>
                  <a:schemeClr val="tx1">
                    <a:lumMod val="85000"/>
                    <a:lumOff val="15000"/>
                  </a:schemeClr>
                </a:solidFill>
                <a:latin typeface="+mn-ea"/>
                <a:cs typeface="+mn-ea"/>
                <a:sym typeface="+mn-ea"/>
              </a:rPr>
              <a:t>、总量增长但人均不足</a:t>
            </a:r>
            <a:endParaRPr lang="zh-CN" altLang="en-US" sz="1500">
              <a:solidFill>
                <a:schemeClr val="tx1">
                  <a:lumMod val="85000"/>
                  <a:lumOff val="15000"/>
                </a:schemeClr>
              </a:solidFill>
              <a:latin typeface="+mn-ea"/>
              <a:cs typeface="+mn-ea"/>
              <a:sym typeface="+mn-ea"/>
            </a:endParaRPr>
          </a:p>
          <a:p>
            <a:pPr algn="l">
              <a:lnSpc>
                <a:spcPct val="130000"/>
              </a:lnSpc>
              <a:spcBef>
                <a:spcPct val="0"/>
              </a:spcBef>
              <a:spcAft>
                <a:spcPct val="0"/>
              </a:spcAft>
            </a:pPr>
            <a:r>
              <a:rPr lang="en-US" altLang="zh-CN" sz="1500">
                <a:solidFill>
                  <a:schemeClr val="tx1">
                    <a:lumMod val="85000"/>
                    <a:lumOff val="15000"/>
                  </a:schemeClr>
                </a:solidFill>
                <a:latin typeface="+mn-ea"/>
                <a:cs typeface="+mn-ea"/>
                <a:sym typeface="+mn-ea"/>
              </a:rPr>
              <a:t>2</a:t>
            </a:r>
            <a:r>
              <a:rPr lang="zh-CN" altLang="en-US" sz="1500">
                <a:solidFill>
                  <a:schemeClr val="tx1">
                    <a:lumMod val="85000"/>
                    <a:lumOff val="15000"/>
                  </a:schemeClr>
                </a:solidFill>
                <a:latin typeface="+mn-ea"/>
                <a:cs typeface="+mn-ea"/>
                <a:sym typeface="+mn-ea"/>
              </a:rPr>
              <a:t>、区域发展不平衡</a:t>
            </a:r>
            <a:endParaRPr lang="zh-CN" altLang="en-US" sz="1500">
              <a:solidFill>
                <a:schemeClr val="tx1">
                  <a:lumMod val="85000"/>
                  <a:lumOff val="15000"/>
                </a:schemeClr>
              </a:solidFill>
              <a:latin typeface="+mn-ea"/>
              <a:cs typeface="+mn-ea"/>
              <a:sym typeface="+mn-ea"/>
            </a:endParaRPr>
          </a:p>
          <a:p>
            <a:pPr algn="just">
              <a:lnSpc>
                <a:spcPct val="140000"/>
              </a:lnSpc>
              <a:spcBef>
                <a:spcPct val="0"/>
              </a:spcBef>
              <a:spcAft>
                <a:spcPct val="0"/>
              </a:spcAft>
            </a:pPr>
            <a:endParaRPr lang="zh-CN" altLang="en-US" sz="1500" kern="0">
              <a:ln>
                <a:noFill/>
                <a:prstDash val="sysDot"/>
              </a:ln>
              <a:solidFill>
                <a:schemeClr val="lt1">
                  <a:lumMod val="100000"/>
                </a:schemeClr>
              </a:solidFill>
              <a:latin typeface="+mn-ea"/>
              <a:cs typeface="+mn-ea"/>
            </a:endParaRPr>
          </a:p>
        </p:txBody>
      </p:sp>
      <p:sp>
        <p:nvSpPr>
          <p:cNvPr id="8" name="矩形 7"/>
          <p:cNvSpPr/>
          <p:nvPr>
            <p:custDataLst>
              <p:tags r:id="rId18"/>
            </p:custDataLst>
          </p:nvPr>
        </p:nvSpPr>
        <p:spPr>
          <a:xfrm>
            <a:off x="6420428" y="4411448"/>
            <a:ext cx="2091448" cy="1694617"/>
          </a:xfrm>
          <a:prstGeom prst="rect">
            <a:avLst/>
          </a:prstGeom>
          <a:ln>
            <a:noFill/>
            <a:prstDash val="sysDash"/>
          </a:ln>
        </p:spPr>
        <p:txBody>
          <a:bodyPr vert="horz" wrap="square" lIns="0" tIns="0" rIns="0" bIns="0" rtlCol="0">
            <a:noAutofit/>
          </a:bodyPr>
          <a:p>
            <a:pPr algn="just">
              <a:lnSpc>
                <a:spcPct val="130000"/>
              </a:lnSpc>
              <a:spcBef>
                <a:spcPct val="0"/>
              </a:spcBef>
              <a:spcAft>
                <a:spcPct val="0"/>
              </a:spcAft>
            </a:pPr>
            <a:r>
              <a:rPr lang="zh-CN" altLang="en-US" sz="1500" b="1">
                <a:solidFill>
                  <a:schemeClr val="accent1"/>
                </a:solidFill>
                <a:latin typeface="+mn-ea"/>
                <a:cs typeface="+mn-ea"/>
                <a:sym typeface="+mn-ea"/>
              </a:rPr>
              <a:t>结构与质量</a:t>
            </a:r>
            <a:endParaRPr lang="zh-CN" altLang="en-US" sz="1500" b="1">
              <a:solidFill>
                <a:schemeClr val="accent1"/>
              </a:solidFill>
              <a:latin typeface="+mn-ea"/>
              <a:cs typeface="+mn-ea"/>
              <a:sym typeface="+mn-ea"/>
            </a:endParaRPr>
          </a:p>
          <a:p>
            <a:pPr algn="just">
              <a:lnSpc>
                <a:spcPct val="130000"/>
              </a:lnSpc>
              <a:spcBef>
                <a:spcPct val="0"/>
              </a:spcBef>
              <a:spcAft>
                <a:spcPct val="0"/>
              </a:spcAft>
            </a:pPr>
            <a:r>
              <a:rPr lang="en-US" altLang="zh-CN" sz="1500">
                <a:solidFill>
                  <a:schemeClr val="tx1">
                    <a:lumMod val="85000"/>
                    <a:lumOff val="15000"/>
                  </a:schemeClr>
                </a:solidFill>
                <a:latin typeface="+mn-ea"/>
                <a:cs typeface="+mn-ea"/>
                <a:sym typeface="+mn-ea"/>
              </a:rPr>
              <a:t>1</a:t>
            </a:r>
            <a:r>
              <a:rPr lang="zh-CN" altLang="en-US" sz="1500">
                <a:solidFill>
                  <a:schemeClr val="tx1">
                    <a:lumMod val="85000"/>
                    <a:lumOff val="15000"/>
                  </a:schemeClr>
                </a:solidFill>
                <a:latin typeface="+mn-ea"/>
                <a:cs typeface="+mn-ea"/>
                <a:sym typeface="+mn-ea"/>
              </a:rPr>
              <a:t>、类型分布不均</a:t>
            </a:r>
            <a:endParaRPr lang="zh-CN" altLang="en-US" sz="1500">
              <a:solidFill>
                <a:schemeClr val="tx1">
                  <a:lumMod val="85000"/>
                  <a:lumOff val="15000"/>
                </a:schemeClr>
              </a:solidFill>
              <a:latin typeface="+mn-ea"/>
              <a:cs typeface="+mn-ea"/>
              <a:sym typeface="+mn-ea"/>
            </a:endParaRPr>
          </a:p>
          <a:p>
            <a:pPr algn="just">
              <a:lnSpc>
                <a:spcPct val="130000"/>
              </a:lnSpc>
              <a:spcBef>
                <a:spcPct val="0"/>
              </a:spcBef>
              <a:spcAft>
                <a:spcPct val="0"/>
              </a:spcAft>
            </a:pPr>
            <a:r>
              <a:rPr lang="en-US" altLang="zh-CN" sz="1500">
                <a:solidFill>
                  <a:schemeClr val="tx1">
                    <a:lumMod val="85000"/>
                    <a:lumOff val="15000"/>
                  </a:schemeClr>
                </a:solidFill>
                <a:latin typeface="+mn-ea"/>
                <a:cs typeface="+mn-ea"/>
                <a:sym typeface="+mn-ea"/>
              </a:rPr>
              <a:t>2</a:t>
            </a:r>
            <a:r>
              <a:rPr lang="zh-CN" altLang="en-US" sz="1500">
                <a:solidFill>
                  <a:schemeClr val="tx1">
                    <a:lumMod val="85000"/>
                    <a:lumOff val="15000"/>
                  </a:schemeClr>
                </a:solidFill>
                <a:latin typeface="+mn-ea"/>
                <a:cs typeface="+mn-ea"/>
                <a:sym typeface="+mn-ea"/>
              </a:rPr>
              <a:t>、质量参差不齐</a:t>
            </a:r>
            <a:endParaRPr lang="zh-CN" altLang="en-US" sz="1500">
              <a:solidFill>
                <a:schemeClr val="tx1">
                  <a:lumMod val="85000"/>
                  <a:lumOff val="15000"/>
                </a:schemeClr>
              </a:solidFill>
              <a:latin typeface="+mn-ea"/>
              <a:cs typeface="+mn-ea"/>
              <a:sym typeface="+mn-ea"/>
            </a:endParaRPr>
          </a:p>
          <a:p>
            <a:pPr algn="just">
              <a:lnSpc>
                <a:spcPct val="140000"/>
              </a:lnSpc>
              <a:spcBef>
                <a:spcPct val="0"/>
              </a:spcBef>
              <a:spcAft>
                <a:spcPct val="0"/>
              </a:spcAft>
            </a:pPr>
            <a:endParaRPr lang="zh-CN" altLang="en-US" sz="1500" kern="0">
              <a:ln>
                <a:noFill/>
                <a:prstDash val="sysDot"/>
              </a:ln>
              <a:solidFill>
                <a:schemeClr val="tx1">
                  <a:lumMod val="85000"/>
                  <a:lumOff val="15000"/>
                </a:schemeClr>
              </a:solidFill>
              <a:latin typeface="+mn-ea"/>
              <a:cs typeface="+mn-ea"/>
              <a:sym typeface="+mn-ea"/>
            </a:endParaRPr>
          </a:p>
        </p:txBody>
      </p:sp>
      <p:sp>
        <p:nvSpPr>
          <p:cNvPr id="9" name="矩形 8"/>
          <p:cNvSpPr/>
          <p:nvPr>
            <p:custDataLst>
              <p:tags r:id="rId19"/>
            </p:custDataLst>
          </p:nvPr>
        </p:nvSpPr>
        <p:spPr>
          <a:xfrm>
            <a:off x="9161161" y="4411448"/>
            <a:ext cx="2091449" cy="1694617"/>
          </a:xfrm>
          <a:prstGeom prst="rect">
            <a:avLst/>
          </a:prstGeom>
          <a:ln>
            <a:noFill/>
            <a:prstDash val="sysDash"/>
          </a:ln>
        </p:spPr>
        <p:txBody>
          <a:bodyPr vert="horz" wrap="square" lIns="0" tIns="0" rIns="0" bIns="0" rtlCol="0">
            <a:noAutofit/>
          </a:bodyPr>
          <a:p>
            <a:pPr algn="just">
              <a:lnSpc>
                <a:spcPct val="130000"/>
              </a:lnSpc>
              <a:spcBef>
                <a:spcPct val="0"/>
              </a:spcBef>
              <a:spcAft>
                <a:spcPct val="0"/>
              </a:spcAft>
            </a:pPr>
            <a:r>
              <a:rPr lang="zh-CN" altLang="en-US" sz="1500" b="1">
                <a:solidFill>
                  <a:schemeClr val="accent2"/>
                </a:solidFill>
                <a:latin typeface="+mn-ea"/>
                <a:cs typeface="+mn-ea"/>
                <a:sym typeface="+mn-ea"/>
              </a:rPr>
              <a:t>运营与利用</a:t>
            </a:r>
            <a:endParaRPr lang="zh-CN" altLang="en-US" sz="1500" b="1">
              <a:solidFill>
                <a:schemeClr val="accent2"/>
              </a:solidFill>
              <a:latin typeface="+mn-ea"/>
              <a:cs typeface="+mn-ea"/>
              <a:sym typeface="+mn-ea"/>
            </a:endParaRPr>
          </a:p>
          <a:p>
            <a:pPr algn="just">
              <a:lnSpc>
                <a:spcPct val="130000"/>
              </a:lnSpc>
              <a:spcBef>
                <a:spcPct val="0"/>
              </a:spcBef>
              <a:spcAft>
                <a:spcPct val="0"/>
              </a:spcAft>
            </a:pPr>
            <a:r>
              <a:rPr lang="en-US" altLang="zh-CN" sz="1500">
                <a:solidFill>
                  <a:schemeClr val="tx1">
                    <a:lumMod val="85000"/>
                    <a:lumOff val="15000"/>
                  </a:schemeClr>
                </a:solidFill>
                <a:latin typeface="+mn-ea"/>
                <a:cs typeface="+mn-ea"/>
                <a:sym typeface="+mn-ea"/>
              </a:rPr>
              <a:t>1</a:t>
            </a:r>
            <a:r>
              <a:rPr lang="zh-CN" altLang="en-US" sz="1500">
                <a:solidFill>
                  <a:schemeClr val="tx1">
                    <a:lumMod val="85000"/>
                    <a:lumOff val="15000"/>
                  </a:schemeClr>
                </a:solidFill>
                <a:latin typeface="+mn-ea"/>
                <a:cs typeface="+mn-ea"/>
                <a:sym typeface="+mn-ea"/>
              </a:rPr>
              <a:t>、运营模式单一</a:t>
            </a:r>
            <a:endParaRPr lang="zh-CN" altLang="en-US" sz="1500">
              <a:solidFill>
                <a:schemeClr val="tx1">
                  <a:lumMod val="85000"/>
                  <a:lumOff val="15000"/>
                </a:schemeClr>
              </a:solidFill>
              <a:latin typeface="+mn-ea"/>
              <a:cs typeface="+mn-ea"/>
              <a:sym typeface="+mn-ea"/>
            </a:endParaRPr>
          </a:p>
          <a:p>
            <a:pPr algn="just">
              <a:lnSpc>
                <a:spcPct val="130000"/>
              </a:lnSpc>
              <a:spcBef>
                <a:spcPct val="0"/>
              </a:spcBef>
              <a:spcAft>
                <a:spcPct val="0"/>
              </a:spcAft>
            </a:pPr>
            <a:r>
              <a:rPr lang="en-US" altLang="zh-CN" sz="1500">
                <a:solidFill>
                  <a:schemeClr val="tx1">
                    <a:lumMod val="85000"/>
                    <a:lumOff val="15000"/>
                  </a:schemeClr>
                </a:solidFill>
                <a:latin typeface="+mn-ea"/>
                <a:cs typeface="+mn-ea"/>
                <a:sym typeface="+mn-ea"/>
              </a:rPr>
              <a:t>2</a:t>
            </a:r>
            <a:r>
              <a:rPr lang="zh-CN" altLang="en-US" sz="1500">
                <a:solidFill>
                  <a:schemeClr val="tx1">
                    <a:lumMod val="85000"/>
                    <a:lumOff val="15000"/>
                  </a:schemeClr>
                </a:solidFill>
                <a:latin typeface="+mn-ea"/>
                <a:cs typeface="+mn-ea"/>
                <a:sym typeface="+mn-ea"/>
              </a:rPr>
              <a:t>、公共体育设施制品</a:t>
            </a:r>
            <a:endParaRPr lang="zh-CN" altLang="en-US" sz="1500">
              <a:solidFill>
                <a:schemeClr val="tx1">
                  <a:lumMod val="85000"/>
                  <a:lumOff val="15000"/>
                </a:schemeClr>
              </a:solidFill>
              <a:latin typeface="+mn-ea"/>
              <a:cs typeface="+mn-ea"/>
              <a:sym typeface="+mn-ea"/>
            </a:endParaRPr>
          </a:p>
          <a:p>
            <a:pPr algn="just">
              <a:lnSpc>
                <a:spcPct val="140000"/>
              </a:lnSpc>
              <a:spcBef>
                <a:spcPct val="0"/>
              </a:spcBef>
              <a:spcAft>
                <a:spcPct val="0"/>
              </a:spcAft>
            </a:pPr>
            <a:endParaRPr lang="zh-CN" altLang="en-US" sz="1500" kern="0">
              <a:ln>
                <a:noFill/>
                <a:prstDash val="sysDot"/>
              </a:ln>
              <a:solidFill>
                <a:schemeClr val="tx1">
                  <a:lumMod val="85000"/>
                  <a:lumOff val="15000"/>
                </a:schemeClr>
              </a:solidFill>
              <a:latin typeface="+mn-ea"/>
              <a:cs typeface="+mn-ea"/>
            </a:endParaRPr>
          </a:p>
        </p:txBody>
      </p:sp>
    </p:spTree>
    <p:custDataLst>
      <p:tags r:id="rId20"/>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节编号"/>
          <p:cNvSpPr>
            <a:spLocks noGrp="1"/>
          </p:cNvSpPr>
          <p:nvPr>
            <p:ph type="body" sz="quarter" idx="13"/>
            <p:custDataLst>
              <p:tags r:id="rId1"/>
            </p:custDataLst>
          </p:nvPr>
        </p:nvSpPr>
        <p:spPr/>
        <p:txBody>
          <a:bodyPr>
            <a:normAutofit lnSpcReduction="20000"/>
          </a:bodyPr>
          <a:p>
            <a:r>
              <a:rPr lang="en-US" altLang="zh-CN"/>
              <a:t>PART THREE</a:t>
            </a:r>
            <a:endParaRPr lang="en-US" altLang="zh-CN"/>
          </a:p>
        </p:txBody>
      </p:sp>
      <p:sp>
        <p:nvSpPr>
          <p:cNvPr id="9" name="标题"/>
          <p:cNvSpPr>
            <a:spLocks noGrp="1"/>
          </p:cNvSpPr>
          <p:nvPr>
            <p:ph type="title"/>
            <p:custDataLst>
              <p:tags r:id="rId2"/>
            </p:custDataLst>
          </p:nvPr>
        </p:nvSpPr>
        <p:spPr>
          <a:xfrm>
            <a:off x="3219450" y="3429000"/>
            <a:ext cx="4743450" cy="889000"/>
          </a:xfrm>
        </p:spPr>
        <p:txBody>
          <a:bodyPr>
            <a:noAutofit/>
          </a:bodyPr>
          <a:p>
            <a:pPr marL="0" indent="0" algn="l">
              <a:lnSpc>
                <a:spcPct val="100000"/>
              </a:lnSpc>
              <a:spcBef>
                <a:spcPts val="0"/>
              </a:spcBef>
              <a:spcAft>
                <a:spcPts val="0"/>
              </a:spcAft>
              <a:buSzPct val="100000"/>
            </a:pPr>
            <a:r>
              <a:rPr lang="zh-CN" altLang="en-US" sz="6600" dirty="0"/>
              <a:t>行业痛点及应对策略</a:t>
            </a:r>
            <a:endParaRPr lang="zh-CN" altLang="en-US" sz="6600" dirty="0"/>
          </a:p>
        </p:txBody>
      </p:sp>
      <p:pic>
        <p:nvPicPr>
          <p:cNvPr id="67" name="object 17" descr="7b0a202020202266696c746572223a202230220a7d0a"/>
          <p:cNvPicPr/>
          <p:nvPr>
            <p:custDataLst>
              <p:tags r:id="rId3"/>
            </p:custDataLst>
          </p:nvPr>
        </p:nvPicPr>
        <p:blipFill>
          <a:blip r:embed="rId4"/>
          <a:stretch>
            <a:fillRect/>
          </a:stretch>
        </p:blipFill>
        <p:spPr>
          <a:xfrm>
            <a:off x="9279890" y="-34290"/>
            <a:ext cx="2912110" cy="862330"/>
          </a:xfrm>
          <a:prstGeom prst="rect">
            <a:avLst/>
          </a:prstGeom>
        </p:spPr>
      </p:pic>
      <p:sp>
        <p:nvSpPr>
          <p:cNvPr id="68" name="署名"/>
          <p:cNvSpPr>
            <a:spLocks noGrp="1"/>
          </p:cNvSpPr>
          <p:nvPr>
            <p:custDataLst>
              <p:tags r:id="rId5"/>
            </p:custDataLst>
          </p:nvPr>
        </p:nvSpPr>
        <p:spPr>
          <a:xfrm>
            <a:off x="474977" y="6258641"/>
            <a:ext cx="2880000" cy="504000"/>
          </a:xfrm>
          <a:prstGeom prst="rect">
            <a:avLst/>
          </a:prstGeom>
        </p:spPr>
        <p:txBody>
          <a:bodyPr vert="horz" wrap="square" lIns="0" tIns="0" rIns="0" bIns="0" rtlCol="0">
            <a:normAutofit/>
          </a:bodyPr>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1000"/>
              </a:spcBef>
              <a:spcAft>
                <a:spcPts val="0"/>
              </a:spcAft>
              <a:buSzPct val="100000"/>
            </a:pPr>
            <a:r>
              <a:rPr lang="zh-CN" altLang="en-US" sz="2000"/>
              <a:t>爱运动 享健康 家幸福</a:t>
            </a:r>
            <a:endParaRPr lang="zh-CN" altLang="en-US" sz="2000"/>
          </a:p>
        </p:txBody>
      </p:sp>
    </p:spTree>
    <p:custDataLst>
      <p:tags r:id="rId6"/>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0" name="textbox 210"/>
          <p:cNvSpPr/>
          <p:nvPr>
            <p:custDataLst>
              <p:tags r:id="rId1"/>
            </p:custDataLst>
          </p:nvPr>
        </p:nvSpPr>
        <p:spPr>
          <a:xfrm>
            <a:off x="965835" y="452755"/>
            <a:ext cx="4554220" cy="548005"/>
          </a:xfrm>
          <a:prstGeom prst="rect">
            <a:avLst/>
          </a:prstGeom>
        </p:spPr>
        <p:txBody>
          <a:bodyPr vert="horz" wrap="square" lIns="0" tIns="0" rIns="0" bIns="0"/>
          <a:p>
            <a:pPr algn="l" rtl="0" eaLnBrk="0">
              <a:lnSpc>
                <a:spcPct val="91000"/>
              </a:lnSpc>
            </a:pPr>
            <a:r>
              <a:rPr lang="zh-CN" altLang="en-US" sz="3800" b="1" spc="-60" dirty="0">
                <a:solidFill>
                  <a:schemeClr val="accent1"/>
                </a:solidFill>
                <a:effectLst>
                  <a:outerShdw blurRad="38100" dist="25400" dir="5400000" algn="ctr" rotWithShape="0">
                    <a:srgbClr val="6E747A">
                      <a:alpha val="43000"/>
                    </a:srgbClr>
                  </a:outerShdw>
                </a:effectLst>
                <a:latin typeface="+mj-lt"/>
                <a:ea typeface="+mj-ea"/>
                <a:cs typeface="微软雅黑" panose="020B0503020204020204" charset="-122"/>
              </a:rPr>
              <a:t>行业痛点及解决方案</a:t>
            </a:r>
            <a:endParaRPr lang="zh-CN" altLang="en-US" sz="3800" b="1" spc="-60" dirty="0">
              <a:solidFill>
                <a:schemeClr val="accent1"/>
              </a:solidFill>
              <a:effectLst>
                <a:outerShdw blurRad="38100" dist="25400" dir="5400000" algn="ctr" rotWithShape="0">
                  <a:srgbClr val="6E747A">
                    <a:alpha val="43000"/>
                  </a:srgbClr>
                </a:outerShdw>
              </a:effectLst>
              <a:latin typeface="+mj-lt"/>
              <a:ea typeface="+mj-ea"/>
              <a:cs typeface="微软雅黑" panose="020B0503020204020204" charset="-122"/>
            </a:endParaRPr>
          </a:p>
          <a:p>
            <a:pPr algn="l" rtl="0" eaLnBrk="0">
              <a:lnSpc>
                <a:spcPct val="91000"/>
              </a:lnSpc>
            </a:pPr>
            <a:endParaRPr lang="zh-CN" altLang="en-US" sz="3800" b="1" spc="-60" dirty="0">
              <a:solidFill>
                <a:schemeClr val="accent1"/>
              </a:solidFill>
              <a:effectLst>
                <a:outerShdw blurRad="38100" dist="25400" dir="5400000" algn="ctr" rotWithShape="0">
                  <a:srgbClr val="6E747A">
                    <a:alpha val="43000"/>
                  </a:srgbClr>
                </a:outerShdw>
              </a:effectLst>
              <a:latin typeface="+mj-lt"/>
              <a:ea typeface="+mj-ea"/>
              <a:cs typeface="微软雅黑" panose="020B0503020204020204" charset="-122"/>
            </a:endParaRPr>
          </a:p>
        </p:txBody>
      </p:sp>
      <p:sp>
        <p:nvSpPr>
          <p:cNvPr id="2" name="文本框 1"/>
          <p:cNvSpPr txBox="1"/>
          <p:nvPr>
            <p:custDataLst>
              <p:tags r:id="rId2"/>
            </p:custDataLst>
          </p:nvPr>
        </p:nvSpPr>
        <p:spPr>
          <a:xfrm>
            <a:off x="1283335" y="1904365"/>
            <a:ext cx="4236720" cy="3188970"/>
          </a:xfrm>
          <a:prstGeom prst="rect">
            <a:avLst/>
          </a:prstGeom>
          <a:noFill/>
        </p:spPr>
        <p:txBody>
          <a:bodyPr wrap="square" rtlCol="0">
            <a:noAutofit/>
          </a:bodyPr>
          <a:p>
            <a:pPr algn="l">
              <a:lnSpc>
                <a:spcPct val="140000"/>
              </a:lnSpc>
            </a:pPr>
            <a:r>
              <a:rPr lang="en-US" altLang="zh-CN" sz="32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1</a:t>
            </a:r>
            <a:r>
              <a:rPr lang="zh-CN" altLang="en-US" sz="32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、场馆利用率低</a:t>
            </a:r>
            <a:endParaRPr lang="zh-CN" altLang="en-US" sz="32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endParaRPr>
          </a:p>
          <a:p>
            <a:pPr algn="l">
              <a:lnSpc>
                <a:spcPct val="140000"/>
              </a:lnSpc>
            </a:pPr>
            <a:r>
              <a:rPr lang="en-US" altLang="zh-CN" sz="32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2</a:t>
            </a:r>
            <a:r>
              <a:rPr lang="zh-CN" altLang="en-US" sz="32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、维护成本高</a:t>
            </a:r>
            <a:endParaRPr lang="zh-CN" altLang="en-US" sz="32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endParaRPr>
          </a:p>
          <a:p>
            <a:pPr algn="l">
              <a:lnSpc>
                <a:spcPct val="140000"/>
              </a:lnSpc>
            </a:pPr>
            <a:r>
              <a:rPr lang="en-US" altLang="zh-CN" sz="32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3</a:t>
            </a:r>
            <a:r>
              <a:rPr lang="zh-CN" altLang="en-US" sz="32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、收入来源单一</a:t>
            </a:r>
            <a:endParaRPr lang="zh-CN" altLang="en-US" sz="32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endParaRPr>
          </a:p>
          <a:p>
            <a:pPr algn="l">
              <a:lnSpc>
                <a:spcPct val="140000"/>
              </a:lnSpc>
            </a:pPr>
            <a:r>
              <a:rPr lang="en-US" altLang="zh-CN" sz="32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4</a:t>
            </a:r>
            <a:r>
              <a:rPr lang="zh-CN" altLang="en-US" sz="32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、观众体验不佳</a:t>
            </a:r>
            <a:endParaRPr lang="zh-CN" altLang="en-US" sz="32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endParaRPr>
          </a:p>
          <a:p>
            <a:pPr algn="l">
              <a:lnSpc>
                <a:spcPct val="140000"/>
              </a:lnSpc>
            </a:pPr>
            <a:endParaRPr lang="zh-CN" altLang="en-US" sz="32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endParaRPr>
          </a:p>
        </p:txBody>
      </p:sp>
      <p:sp>
        <p:nvSpPr>
          <p:cNvPr id="3" name="文本框 2"/>
          <p:cNvSpPr txBox="1"/>
          <p:nvPr>
            <p:custDataLst>
              <p:tags r:id="rId3"/>
            </p:custDataLst>
          </p:nvPr>
        </p:nvSpPr>
        <p:spPr>
          <a:xfrm>
            <a:off x="6207760" y="1904365"/>
            <a:ext cx="4236720" cy="3188970"/>
          </a:xfrm>
          <a:prstGeom prst="rect">
            <a:avLst/>
          </a:prstGeom>
          <a:noFill/>
        </p:spPr>
        <p:txBody>
          <a:bodyPr wrap="square" rtlCol="0">
            <a:normAutofit/>
          </a:bodyPr>
          <a:p>
            <a:pPr algn="l">
              <a:lnSpc>
                <a:spcPct val="140000"/>
              </a:lnSpc>
            </a:pPr>
            <a:r>
              <a:rPr lang="en-US" altLang="zh-CN" sz="32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5</a:t>
            </a:r>
            <a:r>
              <a:rPr lang="zh-CN" altLang="en-US" sz="32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、安全管理不足</a:t>
            </a:r>
            <a:endParaRPr lang="zh-CN" altLang="en-US" sz="32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endParaRPr>
          </a:p>
          <a:p>
            <a:pPr algn="l">
              <a:lnSpc>
                <a:spcPct val="140000"/>
              </a:lnSpc>
            </a:pPr>
            <a:r>
              <a:rPr lang="en-US" altLang="zh-CN" sz="32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6</a:t>
            </a:r>
            <a:r>
              <a:rPr lang="zh-CN" altLang="en-US" sz="32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、市场竞争激烈</a:t>
            </a:r>
            <a:endParaRPr lang="zh-CN" altLang="en-US" sz="32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endParaRPr>
          </a:p>
          <a:p>
            <a:pPr algn="l">
              <a:lnSpc>
                <a:spcPct val="140000"/>
              </a:lnSpc>
            </a:pPr>
            <a:r>
              <a:rPr lang="en-US" altLang="zh-CN" sz="32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7</a:t>
            </a:r>
            <a:r>
              <a:rPr lang="zh-CN" altLang="en-US" sz="32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、环保压力大</a:t>
            </a:r>
            <a:endParaRPr lang="zh-CN" altLang="en-US" sz="32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endParaRPr>
          </a:p>
          <a:p>
            <a:pPr algn="l">
              <a:lnSpc>
                <a:spcPct val="140000"/>
              </a:lnSpc>
            </a:pPr>
            <a:r>
              <a:rPr lang="en-US" altLang="zh-CN" sz="32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8</a:t>
            </a:r>
            <a:r>
              <a:rPr lang="zh-CN" altLang="en-US" sz="32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rPr>
              <a:t>、数字化转型困难</a:t>
            </a:r>
            <a:endParaRPr lang="zh-CN" altLang="en-US" sz="3200" kern="100" dirty="0">
              <a:solidFill>
                <a:schemeClr val="tx1"/>
              </a:solidFill>
              <a:effectLst>
                <a:outerShdw blurRad="38100" dist="19050" dir="2700000" algn="tl" rotWithShape="0">
                  <a:schemeClr val="dk1">
                    <a:alpha val="40000"/>
                  </a:schemeClr>
                </a:outerShdw>
              </a:effectLst>
              <a:latin typeface="+mn-ea"/>
              <a:cs typeface="江城圆体 400W" panose="020B0500000000000000" pitchFamily="34" charset="-122"/>
            </a:endParaRPr>
          </a:p>
        </p:txBody>
      </p:sp>
      <p:pic>
        <p:nvPicPr>
          <p:cNvPr id="67" name="object 17" descr="7b0a202020202266696c746572223a202230220a7d0a"/>
          <p:cNvPicPr/>
          <p:nvPr>
            <p:custDataLst>
              <p:tags r:id="rId4"/>
            </p:custDataLst>
          </p:nvPr>
        </p:nvPicPr>
        <p:blipFill>
          <a:blip r:embed="rId5"/>
          <a:stretch>
            <a:fillRect/>
          </a:stretch>
        </p:blipFill>
        <p:spPr>
          <a:xfrm>
            <a:off x="9279890" y="-34290"/>
            <a:ext cx="2912110" cy="862330"/>
          </a:xfrm>
          <a:prstGeom prst="rect">
            <a:avLst/>
          </a:prstGeom>
        </p:spPr>
      </p:pic>
      <p:sp>
        <p:nvSpPr>
          <p:cNvPr id="68" name="署名"/>
          <p:cNvSpPr>
            <a:spLocks noGrp="1"/>
          </p:cNvSpPr>
          <p:nvPr>
            <p:ph type="body" sz="quarter" idx="17"/>
            <p:custDataLst>
              <p:tags r:id="rId6"/>
            </p:custDataLst>
          </p:nvPr>
        </p:nvSpPr>
        <p:spPr>
          <a:xfrm>
            <a:off x="474977" y="6258641"/>
            <a:ext cx="2880000" cy="504000"/>
          </a:xfrm>
        </p:spPr>
        <p:txBody>
          <a:bodyPr/>
          <a:p>
            <a:pPr marL="0" indent="0" algn="r">
              <a:lnSpc>
                <a:spcPct val="100000"/>
              </a:lnSpc>
              <a:spcBef>
                <a:spcPts val="1000"/>
              </a:spcBef>
              <a:spcAft>
                <a:spcPts val="0"/>
              </a:spcAft>
              <a:buSzPct val="100000"/>
            </a:pPr>
            <a:r>
              <a:rPr lang="zh-CN" altLang="en-US" sz="2000"/>
              <a:t>爱运动 享健康 家幸福</a:t>
            </a:r>
            <a:endParaRPr lang="zh-CN" altLang="en-US" sz="2000"/>
          </a:p>
        </p:txBody>
      </p:sp>
    </p:spTree>
    <p:custDataLst>
      <p:tags r:id="rId7"/>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tags/tag1.xml><?xml version="1.0" encoding="utf-8"?>
<p:tagLst xmlns:p="http://schemas.openxmlformats.org/presentationml/2006/main">
  <p:tag name="KSO_WM_UNIT_TYPE" val="i"/>
  <p:tag name="KSO_WM_UNIT_INDEX" val="1"/>
  <p:tag name="KSO_WM_BEAUTIFY_FLAG" val="#wm#"/>
  <p:tag name="KSO_WM_TAG_VERSION" val="3.0"/>
  <p:tag name="KSO_WM_UNIT_ID" val="_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xml><?xml version="1.0" encoding="utf-8"?>
<p:tagLst xmlns:p="http://schemas.openxmlformats.org/presentationml/2006/main">
  <p:tag name="KSO_WM_UNIT_TYPE" val="i"/>
  <p:tag name="KSO_WM_UNIT_INDEX" val="11"/>
  <p:tag name="KSO_WM_BEAUTIFY_FLAG" val="#wm#"/>
  <p:tag name="KSO_WM_TAG_VERSION" val="3.0"/>
  <p:tag name="KSO_WM_UNIT_ID" val="_1*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0.xml><?xml version="1.0" encoding="utf-8"?>
<p:tagLst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1.xml><?xml version="1.0" encoding="utf-8"?>
<p:tagLst xmlns:p="http://schemas.openxmlformats.org/presentationml/2006/main">
  <p:tag name="KSO_WM_UNIT_TYPE" val="i"/>
  <p:tag name="KSO_WM_UNIT_INDEX" val="3"/>
  <p:tag name="KSO_WM_BEAUTIFY_FLAG" val="#wm#"/>
  <p:tag name="KSO_WM_TAG_VERSION" val="3.0"/>
  <p:tag name="KSO_WM_UNIT_ID" val="_0*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2.xml><?xml version="1.0" encoding="utf-8"?>
<p:tagLst xmlns:p="http://schemas.openxmlformats.org/presentationml/2006/main">
  <p:tag name="KSO_WM_UNIT_TYPE" val="i"/>
  <p:tag name="KSO_WM_UNIT_INDEX" val="4"/>
  <p:tag name="KSO_WM_BEAUTIFY_FLAG" val="#wm#"/>
  <p:tag name="KSO_WM_TAG_VERSION" val="3.0"/>
  <p:tag name="KSO_WM_UNIT_ID" val="_0*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3.xml><?xml version="1.0" encoding="utf-8"?>
<p:tagLst xmlns:p="http://schemas.openxmlformats.org/presentationml/2006/main">
  <p:tag name="KSO_WM_UNIT_TYPE" val="i"/>
  <p:tag name="KSO_WM_UNIT_INDEX" val="5"/>
  <p:tag name="KSO_WM_BEAUTIFY_FLAG" val="#wm#"/>
  <p:tag name="KSO_WM_TAG_VERSION" val="3.0"/>
  <p:tag name="KSO_WM_UNIT_ID" val="_0*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4.xml><?xml version="1.0" encoding="utf-8"?>
<p:tagLst xmlns:p="http://schemas.openxmlformats.org/presentationml/2006/main">
  <p:tag name="KSO_WM_UNIT_TYPE" val="i"/>
  <p:tag name="KSO_WM_UNIT_INDEX" val="6"/>
  <p:tag name="KSO_WM_BEAUTIFY_FLAG" val="#wm#"/>
  <p:tag name="KSO_WM_TAG_VERSION" val="3.0"/>
  <p:tag name="KSO_WM_UNIT_ID" val="_0*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5.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6.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7.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8.xml><?xml version="1.0" encoding="utf-8"?>
<p:tagLst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CATEGORY" val="custom"/>
  <p:tag name="KSO_WM_TEMPLATE_INDEX" val="20235919"/>
</p:tagLst>
</file>

<file path=ppt/tags/tag109.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5919"/>
</p:tagLst>
</file>

<file path=ppt/tags/tag11.xml><?xml version="1.0" encoding="utf-8"?>
<p:tagLst xmlns:p="http://schemas.openxmlformats.org/presentationml/2006/main">
  <p:tag name="KSO_WM_UNIT_TYPE" val="i"/>
  <p:tag name="KSO_WM_UNIT_INDEX" val="7"/>
  <p:tag name="KSO_WM_BEAUTIFY_FLAG" val="#wm#"/>
  <p:tag name="KSO_WM_TAG_VERSION" val="3.0"/>
  <p:tag name="KSO_WM_UNIT_ID" val="_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0.xml><?xml version="1.0" encoding="utf-8"?>
<p:tagLst xmlns:p="http://schemas.openxmlformats.org/presentationml/2006/main">
  <p:tag name="KSO_WM_TEMPLATE_SUBCATEGORY" val="29"/>
  <p:tag name="KSO_WM_TEMPLATE_COLOR_TYPE" val="0"/>
  <p:tag name="KSO_WM_TAG_VERSION" val="3.0"/>
  <p:tag name="KSO_WM_TEMPLATE_THUMBS_INDEX" val="1、9"/>
  <p:tag name="KSO_WM_BEAUTIFY_FLAG" val="#wm#"/>
  <p:tag name="KSO_WM_TEMPLATE_INDEX" val="20235919"/>
  <p:tag name="KSO_WM_TEMPLATE_CATEGORY" val="custom"/>
  <p:tag name="KSO_WM_TEMPLATE_MASTER_TYPE" val="0"/>
  <p:tag name="KSO_WM_TEMPLATE_COLORSEQUENCE" val="1,2,3,1,2,3"/>
</p:tagLst>
</file>

<file path=ppt/tags/tag111.xml><?xml version="1.0" encoding="utf-8"?>
<p:tagLst xmlns:p="http://schemas.openxmlformats.org/presentationml/2006/main">
  <p:tag name="KSO_WM_UNIT_TYPE" val="i"/>
  <p:tag name="KSO_WM_UNIT_INDEX" val="2"/>
  <p:tag name="KSO_WM_BEAUTIFY_FLAG" val="#wm#"/>
  <p:tag name="KSO_WM_TAG_VERSION" val="3.0"/>
  <p:tag name="KSO_WM_UNIT_ID" val="_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2.xml><?xml version="1.0" encoding="utf-8"?>
<p:tagLst xmlns:p="http://schemas.openxmlformats.org/presentationml/2006/main">
  <p:tag name="KSO_WM_UNIT_TYPE" val="i"/>
  <p:tag name="KSO_WM_UNIT_INDEX" val="4"/>
  <p:tag name="KSO_WM_BEAUTIFY_FLAG" val="#wm#"/>
  <p:tag name="KSO_WM_TAG_VERSION" val="3.0"/>
  <p:tag name="KSO_WM_UNIT_ID" val="_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3.xml><?xml version="1.0" encoding="utf-8"?>
<p:tagLst xmlns:p="http://schemas.openxmlformats.org/presentationml/2006/main">
  <p:tag name="KSO_WM_UNIT_TYPE" val="i"/>
  <p:tag name="KSO_WM_UNIT_INDEX" val="3"/>
  <p:tag name="KSO_WM_BEAUTIFY_FLAG" val="#wm#"/>
  <p:tag name="KSO_WM_TAG_VERSION" val="3.0"/>
  <p:tag name="KSO_WM_UNIT_ID" val="_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4.xml><?xml version="1.0" encoding="utf-8"?>
<p:tagLst xmlns:p="http://schemas.openxmlformats.org/presentationml/2006/main">
  <p:tag name="KSO_WM_UNIT_TYPE" val="i"/>
  <p:tag name="KSO_WM_UNIT_INDEX" val="5"/>
  <p:tag name="KSO_WM_BEAUTIFY_FLAG" val="#wm#"/>
  <p:tag name="KSO_WM_TAG_VERSION" val="3.0"/>
  <p:tag name="KSO_WM_UNIT_ID" val="_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5.xml><?xml version="1.0" encoding="utf-8"?>
<p:tagLst xmlns:p="http://schemas.openxmlformats.org/presentationml/2006/main">
  <p:tag name="KSO_WM_UNIT_TYPE" val="i"/>
  <p:tag name="KSO_WM_UNIT_INDEX" val="1"/>
  <p:tag name="KSO_WM_BEAUTIFY_FLAG" val="#wm#"/>
  <p:tag name="KSO_WM_TAG_VERSION" val="3.0"/>
  <p:tag name="KSO_WM_UNIT_ID" val="_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6.xml><?xml version="1.0" encoding="utf-8"?>
<p:tagLst xmlns:p="http://schemas.openxmlformats.org/presentationml/2006/main">
  <p:tag name="KSO_WM_UNIT_TYPE" val="a"/>
  <p:tag name="KSO_WM_UNIT_INDEX" val="1"/>
  <p:tag name="KSO_WM_BEAUTIFY_FLAG" val="#wm#"/>
  <p:tag name="KSO_WM_TAG_VERSION" val="3.0"/>
  <p:tag name="KSO_WM_UNIT_PRESET_TEXT" val="编辑标题"/>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17.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18.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9.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xml><?xml version="1.0" encoding="utf-8"?>
<p:tagLst xmlns:p="http://schemas.openxmlformats.org/presentationml/2006/main">
  <p:tag name="KSO_WM_UNIT_TYPE" val="a"/>
  <p:tag name="KSO_WM_UNIT_INDEX" val="1"/>
  <p:tag name="KSO_WM_BEAUTIFY_FLAG" val="#wm#"/>
  <p:tag name="KSO_WM_TAG_VERSION" val="3.0"/>
  <p:tag name="KSO_WM_UNIT_PRESET_TEXT" val="单击此处&#13;编辑母版标题样式"/>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20.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1.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2.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23.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4.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5.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6.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7.xml><?xml version="1.0" encoding="utf-8"?>
<p:tagLst xmlns:p="http://schemas.openxmlformats.org/presentationml/2006/main">
  <p:tag name="KSO_WM_UNIT_TYPE" val="a"/>
  <p:tag name="KSO_WM_UNIT_INDEX" val="1"/>
  <p:tag name="KSO_WM_BEAUTIFY_FLAG" val="#wm#"/>
  <p:tag name="KSO_WM_TAG_VERSION" val="3.0"/>
  <p:tag name="KSO_WM_UNIT_PRESET_TEXT" val="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2"/>
</p:tagLst>
</file>

<file path=ppt/tags/tag128.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9.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xml><?xml version="1.0" encoding="utf-8"?>
<p:tagLst xmlns:p="http://schemas.openxmlformats.org/presentationml/2006/main">
  <p:tag name="KSO_WM_UNIT_TYPE" val="f"/>
  <p:tag name="KSO_WM_UNIT_SUBTYPE" val="g"/>
  <p:tag name="KSO_WM_UNIT_INDEX" val="2"/>
  <p:tag name="KSO_WM_BEAUTIFY_FLAG" val="#wm#"/>
  <p:tag name="KSO_WM_TAG_VERSION" val="3.0"/>
  <p:tag name="KSO_WM_UNIT_PRESET_TEXT" val="公司名"/>
  <p:tag name="KSO_WM_UNIT_ID" val="_1*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0.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1.xml><?xml version="1.0" encoding="utf-8"?>
<p:tagLst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2.xml><?xml version="1.0" encoding="utf-8"?>
<p:tagLst xmlns:p="http://schemas.openxmlformats.org/presentationml/2006/main">
  <p:tag name="KSO_WM_UNIT_TYPE" val="i"/>
  <p:tag name="KSO_WM_UNIT_INDEX" val="2"/>
  <p:tag name="KSO_WM_BEAUTIFY_FLAG" val="#wm#"/>
  <p:tag name="KSO_WM_TAG_VERSION" val="3.0"/>
  <p:tag name="KSO_WM_UNIT_ID" val="_3*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3.xml><?xml version="1.0" encoding="utf-8"?>
<p:tagLst xmlns:p="http://schemas.openxmlformats.org/presentationml/2006/main">
  <p:tag name="KSO_WM_UNIT_TYPE" val="i"/>
  <p:tag name="KSO_WM_UNIT_INDEX" val="3"/>
  <p:tag name="KSO_WM_BEAUTIFY_FLAG" val="#wm#"/>
  <p:tag name="KSO_WM_TAG_VERSION" val="3.0"/>
  <p:tag name="KSO_WM_UNIT_ID" val="_3*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4.xml><?xml version="1.0" encoding="utf-8"?>
<p:tagLst xmlns:p="http://schemas.openxmlformats.org/presentationml/2006/main">
  <p:tag name="KSO_WM_UNIT_TYPE" val="i"/>
  <p:tag name="KSO_WM_UNIT_INDEX" val="6"/>
  <p:tag name="KSO_WM_BEAUTIFY_FLAG" val="#wm#"/>
  <p:tag name="KSO_WM_TAG_VERSION" val="3.0"/>
  <p:tag name="KSO_WM_UNIT_ID" val="_3*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5.xml><?xml version="1.0" encoding="utf-8"?>
<p:tagLst xmlns:p="http://schemas.openxmlformats.org/presentationml/2006/main">
  <p:tag name="KSO_WM_UNIT_TYPE" val="i"/>
  <p:tag name="KSO_WM_UNIT_INDEX" val="8"/>
  <p:tag name="KSO_WM_BEAUTIFY_FLAG" val="#wm#"/>
  <p:tag name="KSO_WM_TAG_VERSION" val="3.0"/>
  <p:tag name="KSO_WM_UNIT_ID" val="_3*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6.xml><?xml version="1.0" encoding="utf-8"?>
<p:tagLst xmlns:p="http://schemas.openxmlformats.org/presentationml/2006/main">
  <p:tag name="KSO_WM_UNIT_TYPE" val="i"/>
  <p:tag name="KSO_WM_UNIT_INDEX" val="9"/>
  <p:tag name="KSO_WM_BEAUTIFY_FLAG" val="#wm#"/>
  <p:tag name="KSO_WM_TAG_VERSION" val="3.0"/>
  <p:tag name="KSO_WM_UNIT_ID" val="_3*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7.xml><?xml version="1.0" encoding="utf-8"?>
<p:tagLst xmlns:p="http://schemas.openxmlformats.org/presentationml/2006/main">
  <p:tag name="KSO_WM_UNIT_TYPE" val="i"/>
  <p:tag name="KSO_WM_UNIT_INDEX" val="7"/>
  <p:tag name="KSO_WM_BEAUTIFY_FLAG" val="#wm#"/>
  <p:tag name="KSO_WM_TAG_VERSION" val="3.0"/>
  <p:tag name="KSO_WM_UNIT_ID" val="_3*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8.xml><?xml version="1.0" encoding="utf-8"?>
<p:tagLst xmlns:p="http://schemas.openxmlformats.org/presentationml/2006/main">
  <p:tag name="KSO_WM_UNIT_TYPE" val="i"/>
  <p:tag name="KSO_WM_UNIT_INDEX" val="4"/>
  <p:tag name="KSO_WM_BEAUTIFY_FLAG" val="#wm#"/>
  <p:tag name="KSO_WM_TAG_VERSION" val="3.0"/>
  <p:tag name="KSO_WM_UNIT_ID" val="_3*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9.xml><?xml version="1.0" encoding="utf-8"?>
<p:tagLst xmlns:p="http://schemas.openxmlformats.org/presentationml/2006/main">
  <p:tag name="KSO_WM_UNIT_TYPE" val="i"/>
  <p:tag name="KSO_WM_UNIT_INDEX" val="5"/>
  <p:tag name="KSO_WM_BEAUTIFY_FLAG" val="#wm#"/>
  <p:tag name="KSO_WM_TAG_VERSION" val="3.0"/>
  <p:tag name="KSO_WM_UNIT_ID" val="_3*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0.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1.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2.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3.xml><?xml version="1.0" encoding="utf-8"?>
<p:tagLst xmlns:p="http://schemas.openxmlformats.org/presentationml/2006/main">
  <p:tag name="KSO_WM_UNIT_TYPE" val="e"/>
  <p:tag name="KSO_WM_UNIT_INDEX" val="1"/>
  <p:tag name="KSO_WM_BEAUTIFY_FLAG" val="#wm#"/>
  <p:tag name="KSO_WM_TAG_VERSION" val="3.0"/>
  <p:tag name="KSO_WM_UNIT_PRESET_TEXT" val="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7"/>
</p:tagLst>
</file>

<file path=ppt/tags/tag144.xml><?xml version="1.0" encoding="utf-8"?>
<p:tagLst xmlns:p="http://schemas.openxmlformats.org/presentationml/2006/main">
  <p:tag name="KSO_WM_UNIT_TYPE" val="a"/>
  <p:tag name="KSO_WM_UNIT_INDEX" val="1"/>
  <p:tag name="KSO_WM_BEAUTIFY_FLAG" val="#wm#"/>
  <p:tag name="KSO_WM_TAG_VERSION" val="3.0"/>
  <p:tag name="KSO_WM_UNIT_PRESET_TEXT" val="单击编辑母版标题"/>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8"/>
</p:tagLst>
</file>

<file path=ppt/tags/tag145.xml><?xml version="1.0" encoding="utf-8"?>
<p:tagLst xmlns:p="http://schemas.openxmlformats.org/presentationml/2006/main">
  <p:tag name="KSO_WM_UNIT_TYPE" val="i"/>
  <p:tag name="KSO_WM_UNIT_INDEX" val="1"/>
  <p:tag name="KSO_WM_BEAUTIFY_FLAG" val="#wm#"/>
  <p:tag name="KSO_WM_TAG_VERSION" val="3.0"/>
  <p:tag name="KSO_WM_UNIT_ID" val="_4*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6.xml><?xml version="1.0" encoding="utf-8"?>
<p:tagLst xmlns:p="http://schemas.openxmlformats.org/presentationml/2006/main">
  <p:tag name="KSO_WM_UNIT_TYPE" val="i"/>
  <p:tag name="KSO_WM_UNIT_INDEX" val="2"/>
  <p:tag name="KSO_WM_BEAUTIFY_FLAG" val="#wm#"/>
  <p:tag name="KSO_WM_TAG_VERSION" val="3.0"/>
  <p:tag name="KSO_WM_UNIT_ID" val="_4*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7.xml><?xml version="1.0" encoding="utf-8"?>
<p:tagLst xmlns:p="http://schemas.openxmlformats.org/presentationml/2006/main">
  <p:tag name="KSO_WM_UNIT_TYPE" val="i"/>
  <p:tag name="KSO_WM_UNIT_INDEX" val="3"/>
  <p:tag name="KSO_WM_BEAUTIFY_FLAG" val="#wm#"/>
  <p:tag name="KSO_WM_TAG_VERSION" val="3.0"/>
  <p:tag name="KSO_WM_UNIT_ID" val="_4*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8.xml><?xml version="1.0" encoding="utf-8"?>
<p:tagLst xmlns:p="http://schemas.openxmlformats.org/presentationml/2006/main">
  <p:tag name="KSO_WM_UNIT_TYPE" val="i"/>
  <p:tag name="KSO_WM_UNIT_INDEX" val="4"/>
  <p:tag name="KSO_WM_BEAUTIFY_FLAG" val="#wm#"/>
  <p:tag name="KSO_WM_TAG_VERSION" val="3.0"/>
  <p:tag name="KSO_WM_UNIT_ID" val="_4*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9.xml><?xml version="1.0" encoding="utf-8"?>
<p:tagLst xmlns:p="http://schemas.openxmlformats.org/presentationml/2006/main">
  <p:tag name="KSO_WM_UNIT_TYPE" val="i"/>
  <p:tag name="KSO_WM_UNIT_INDEX" val="7"/>
  <p:tag name="KSO_WM_BEAUTIFY_FLAG" val="#wm#"/>
  <p:tag name="KSO_WM_TAG_VERSION" val="3.0"/>
  <p:tag name="KSO_WM_UNIT_ID" val="_4*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0.xml><?xml version="1.0" encoding="utf-8"?>
<p:tagLst xmlns:p="http://schemas.openxmlformats.org/presentationml/2006/main">
  <p:tag name="KSO_WM_UNIT_TYPE" val="i"/>
  <p:tag name="KSO_WM_UNIT_INDEX" val="8"/>
  <p:tag name="KSO_WM_BEAUTIFY_FLAG" val="#wm#"/>
  <p:tag name="KSO_WM_TAG_VERSION" val="3.0"/>
  <p:tag name="KSO_WM_UNIT_ID" val="_4*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1.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4*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5"/>
</p:tagLst>
</file>

<file path=ppt/tags/tag152.xml><?xml version="1.0" encoding="utf-8"?>
<p:tagLst xmlns:p="http://schemas.openxmlformats.org/presentationml/2006/main">
  <p:tag name="KSO_WM_UNIT_TYPE" val="i"/>
  <p:tag name="KSO_WM_UNIT_INDEX" val="5"/>
  <p:tag name="KSO_WM_BEAUTIFY_FLAG" val="#wm#"/>
  <p:tag name="KSO_WM_TAG_VERSION" val="3.0"/>
  <p:tag name="KSO_WM_UNIT_ID" val="_4*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3.xml><?xml version="1.0" encoding="utf-8"?>
<p:tagLst xmlns:p="http://schemas.openxmlformats.org/presentationml/2006/main">
  <p:tag name="KSO_WM_UNIT_TYPE" val="i"/>
  <p:tag name="KSO_WM_UNIT_INDEX" val="6"/>
  <p:tag name="KSO_WM_BEAUTIFY_FLAG" val="#wm#"/>
  <p:tag name="KSO_WM_TAG_VERSION" val="3.0"/>
  <p:tag name="KSO_WM_UNIT_ID" val="_4*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4.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55.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5*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6.xml><?xml version="1.0" encoding="utf-8"?>
<p:tagLst xmlns:p="http://schemas.openxmlformats.org/presentationml/2006/main">
  <p:tag name="KSO_WM_UNIT_TYPE" val="f"/>
  <p:tag name="KSO_WM_UNIT_SUBTYPE" val="a"/>
  <p:tag name="KSO_WM_UNIT_INDEX" val="2"/>
  <p:tag name="KSO_WM_BEAUTIFY_FLAG" val="#wm#"/>
  <p:tag name="KSO_WM_TAG_VERSION" val="3.0"/>
  <p:tag name="KSO_WM_UNIT_PRESET_TEXT" val="单击此处编辑母版文本样式&#10;第二级&#10;第三级&#10;第四级&#10;第五级"/>
  <p:tag name="KSO_WM_UNIT_ID" val="_5*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7.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8.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9.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0.xml><?xml version="1.0" encoding="utf-8"?>
<p:tagLst xmlns:p="http://schemas.openxmlformats.org/presentationml/2006/main">
  <p:tag name="KSO_WM_UNIT_TYPE" val="h_a"/>
  <p:tag name="KSO_WM_UNIT_INDEX" val="1_1"/>
  <p:tag name="KSO_WM_BEAUTIFY_FLAG" val="#wm#"/>
  <p:tag name="KSO_WM_TAG_VERSION" val="3.0"/>
  <p:tag name="KSO_WM_UNIT_PRESET_TEXT" val="单击此处编辑母版标题样式"/>
  <p:tag name="KSO_WM_UNIT_ID" val="_6*h_a*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161.xml><?xml version="1.0" encoding="utf-8"?>
<p:tagLst xmlns:p="http://schemas.openxmlformats.org/presentationml/2006/main">
  <p:tag name="KSO_WM_UNIT_TYPE" val="h_f"/>
  <p:tag name="KSO_WM_UNIT_SUBTYPE" val="a"/>
  <p:tag name="KSO_WM_UNIT_INDEX" val="1_1"/>
  <p:tag name="KSO_WM_BEAUTIFY_FLAG" val="#wm#"/>
  <p:tag name="KSO_WM_TAG_VERSION" val="3.0"/>
  <p:tag name="KSO_WM_UNIT_PRESET_TEXT" val="单击此处编辑母版文本样式&#10;第二级&#10;第三级&#10;第四级&#10;第五级"/>
  <p:tag name="KSO_WM_UNIT_ID" val="_6*h_f*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162.xml><?xml version="1.0" encoding="utf-8"?>
<p:tagLst xmlns:p="http://schemas.openxmlformats.org/presentationml/2006/main">
  <p:tag name="KSO_WM_UNIT_TYPE" val="h_a"/>
  <p:tag name="KSO_WM_UNIT_INDEX" val="2_1"/>
  <p:tag name="KSO_WM_BEAUTIFY_FLAG" val="#wm#"/>
  <p:tag name="KSO_WM_TAG_VERSION" val="3.0"/>
  <p:tag name="KSO_WM_UNIT_PRESET_TEXT" val="单击此处编辑母版标题样式"/>
  <p:tag name="KSO_WM_UNIT_ID" val="_6*h_a*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163.xml><?xml version="1.0" encoding="utf-8"?>
<p:tagLst xmlns:p="http://schemas.openxmlformats.org/presentationml/2006/main">
  <p:tag name="KSO_WM_UNIT_TYPE" val="h_f"/>
  <p:tag name="KSO_WM_UNIT_SUBTYPE" val="a"/>
  <p:tag name="KSO_WM_UNIT_INDEX" val="2_1"/>
  <p:tag name="KSO_WM_BEAUTIFY_FLAG" val="#wm#"/>
  <p:tag name="KSO_WM_TAG_VERSION" val="3.0"/>
  <p:tag name="KSO_WM_UNIT_PRESET_TEXT" val="单击此处编辑母版文本样式&#10;第二级&#10;第三级&#10;第四级&#10;第五级"/>
  <p:tag name="KSO_WM_UNIT_ID" val="_6*h_f*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164.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5.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6.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7.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68.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69.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0.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1.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2.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3.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4.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5.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9*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6.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7.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8.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9.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0*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41"/>
</p:tagLst>
</file>

<file path=ppt/tags/tag18.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80.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1.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2.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3.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Lst>
</file>

<file path=ppt/tags/tag184.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5.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6.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7.xml><?xml version="1.0" encoding="utf-8"?>
<p:tagLst xmlns:p="http://schemas.openxmlformats.org/presentationml/2006/main">
  <p:tag name="KSO_WM_UNIT_TYPE" val="i"/>
  <p:tag name="KSO_WM_UNIT_INDEX" val="5"/>
  <p:tag name="KSO_WM_BEAUTIFY_FLAG" val="#wm#"/>
  <p:tag name="KSO_WM_TAG_VERSION" val="3.0"/>
  <p:tag name="KSO_WM_UNIT_ID" val="_1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8.xml><?xml version="1.0" encoding="utf-8"?>
<p:tagLst xmlns:p="http://schemas.openxmlformats.org/presentationml/2006/main">
  <p:tag name="KSO_WM_UNIT_TYPE" val="i"/>
  <p:tag name="KSO_WM_UNIT_INDEX" val="1"/>
  <p:tag name="KSO_WM_BEAUTIFY_FLAG" val="#wm#"/>
  <p:tag name="KSO_WM_TAG_VERSION" val="3.0"/>
  <p:tag name="KSO_WM_UNIT_ID" val="_1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9.xml><?xml version="1.0" encoding="utf-8"?>
<p:tagLst xmlns:p="http://schemas.openxmlformats.org/presentationml/2006/main">
  <p:tag name="KSO_WM_UNIT_TYPE" val="a"/>
  <p:tag name="KSO_WM_UNIT_INDEX" val="1"/>
  <p:tag name="KSO_WM_BEAUTIFY_FLAG" val="#wm#"/>
  <p:tag name="KSO_WM_TAG_VERSION" val="3.0"/>
  <p:tag name="KSO_WM_UNIT_PRESET_TEXT" val="编辑标题"/>
  <p:tag name="KSO_WM_UNIT_ID" val="_1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4"/>
</p:tagLst>
</file>

<file path=ppt/tags/tag19.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0.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2"/>
</p:tagLst>
</file>

<file path=ppt/tags/tag191.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10"/>
</p:tagLst>
</file>

<file path=ppt/tags/tag192.xml><?xml version="1.0" encoding="utf-8"?>
<p:tagLst xmlns:p="http://schemas.openxmlformats.org/presentationml/2006/main">
  <p:tag name="KSO_WM_UNIT_TYPE" val="i"/>
  <p:tag name="KSO_WM_UNIT_INDEX" val="2"/>
  <p:tag name="KSO_WM_BEAUTIFY_FLAG" val="#wm#"/>
  <p:tag name="KSO_WM_TAG_VERSION" val="3.0"/>
  <p:tag name="KSO_WM_UNIT_ID" val="_1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3.xml><?xml version="1.0" encoding="utf-8"?>
<p:tagLst xmlns:p="http://schemas.openxmlformats.org/presentationml/2006/main">
  <p:tag name="KSO_WM_UNIT_TYPE" val="i"/>
  <p:tag name="KSO_WM_UNIT_INDEX" val="4"/>
  <p:tag name="KSO_WM_BEAUTIFY_FLAG" val="#wm#"/>
  <p:tag name="KSO_WM_TAG_VERSION" val="3.0"/>
  <p:tag name="KSO_WM_UNIT_ID" val="_1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4.xml><?xml version="1.0" encoding="utf-8"?>
<p:tagLst xmlns:p="http://schemas.openxmlformats.org/presentationml/2006/main">
  <p:tag name="KSO_WM_UNIT_TYPE" val="i"/>
  <p:tag name="KSO_WM_UNIT_INDEX" val="3"/>
  <p:tag name="KSO_WM_BEAUTIFY_FLAG" val="#wm#"/>
  <p:tag name="KSO_WM_TAG_VERSION" val="3.0"/>
  <p:tag name="KSO_WM_UNIT_ID" val="_1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5.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6.xml><?xml version="1.0" encoding="utf-8"?>
<p:tagLst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7.xml><?xml version="1.0" encoding="utf-8"?>
<p:tagLst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CATEGORY" val="custom"/>
  <p:tag name="KSO_WM_TEMPLATE_INDEX" val="20238590"/>
</p:tagLst>
</file>

<file path=ppt/tags/tag198.xml><?xml version="1.0" encoding="utf-8"?>
<p:tagLst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8590"/>
</p:tagLst>
</file>

<file path=ppt/tags/tag199.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xml><?xml version="1.0" encoding="utf-8"?>
<p:tagLst xmlns:p="http://schemas.openxmlformats.org/presentationml/2006/main">
  <p:tag name="KSO_WM_UNIT_TYPE" val="i"/>
  <p:tag name="KSO_WM_UNIT_INDEX" val="6"/>
  <p:tag name="KSO_WM_BEAUTIFY_FLAG" val="#wm#"/>
  <p:tag name="KSO_WM_TAG_VERSION" val="3.0"/>
  <p:tag name="KSO_WM_UNIT_ID" val="_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0.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1.xml><?xml version="1.0" encoding="utf-8"?>
<p:tagLst xmlns:p="http://schemas.openxmlformats.org/presentationml/2006/main">
  <p:tag name="KSO_WM_UNIT_TYPE" val="i"/>
  <p:tag name="KSO_WM_UNIT_INDEX" val="3"/>
  <p:tag name="KSO_WM_BEAUTIFY_FLAG" val="#wm#"/>
  <p:tag name="KSO_WM_TAG_VERSION" val="3.0"/>
  <p:tag name="KSO_WM_UNIT_ID" val="_0*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2.xml><?xml version="1.0" encoding="utf-8"?>
<p:tagLst xmlns:p="http://schemas.openxmlformats.org/presentationml/2006/main">
  <p:tag name="KSO_WM_UNIT_TYPE" val="i"/>
  <p:tag name="KSO_WM_UNIT_INDEX" val="4"/>
  <p:tag name="KSO_WM_BEAUTIFY_FLAG" val="#wm#"/>
  <p:tag name="KSO_WM_TAG_VERSION" val="3.0"/>
  <p:tag name="KSO_WM_UNIT_ID" val="_0*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3.xml><?xml version="1.0" encoding="utf-8"?>
<p:tagLst xmlns:p="http://schemas.openxmlformats.org/presentationml/2006/main">
  <p:tag name="KSO_WM_UNIT_TYPE" val="i"/>
  <p:tag name="KSO_WM_UNIT_INDEX" val="5"/>
  <p:tag name="KSO_WM_BEAUTIFY_FLAG" val="#wm#"/>
  <p:tag name="KSO_WM_TAG_VERSION" val="3.0"/>
  <p:tag name="KSO_WM_UNIT_ID" val="_0*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4.xml><?xml version="1.0" encoding="utf-8"?>
<p:tagLst xmlns:p="http://schemas.openxmlformats.org/presentationml/2006/main">
  <p:tag name="KSO_WM_TEMPLATE_SUBCATEGORY" val="29"/>
  <p:tag name="KSO_WM_TEMPLATE_COLOR_TYPE" val="0"/>
  <p:tag name="KSO_WM_TAG_VERSION" val="3.0"/>
  <p:tag name="KSO_WM_TEMPLATE_THUMBS_INDEX" val="1、9"/>
  <p:tag name="KSO_WM_BEAUTIFY_FLAG" val="#wm#"/>
  <p:tag name="KSO_WM_TEMPLATE_INDEX" val="20238590"/>
  <p:tag name="KSO_WM_TEMPLATE_CATEGORY" val="custom"/>
  <p:tag name="KSO_WM_TEMPLATE_MASTER_TYPE" val="0"/>
</p:tagLst>
</file>

<file path=ppt/tags/tag205.xml><?xml version="1.0" encoding="utf-8"?>
<p:tagLst xmlns:p="http://schemas.openxmlformats.org/presentationml/2006/main">
  <p:tag name="KSO_WM_UNIT_TYPE" val="i"/>
  <p:tag name="KSO_WM_UNIT_INDEX" val="2"/>
  <p:tag name="KSO_WM_BEAUTIFY_FLAG" val="#wm#"/>
  <p:tag name="KSO_WM_TAG_VERSION" val="3.0"/>
  <p:tag name="KSO_WM_UNIT_ID" val="_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6.xml><?xml version="1.0" encoding="utf-8"?>
<p:tagLst xmlns:p="http://schemas.openxmlformats.org/presentationml/2006/main">
  <p:tag name="KSO_WM_UNIT_TYPE" val="i"/>
  <p:tag name="KSO_WM_UNIT_INDEX" val="4"/>
  <p:tag name="KSO_WM_BEAUTIFY_FLAG" val="#wm#"/>
  <p:tag name="KSO_WM_TAG_VERSION" val="3.0"/>
  <p:tag name="KSO_WM_UNIT_ID" val="_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7.xml><?xml version="1.0" encoding="utf-8"?>
<p:tagLst xmlns:p="http://schemas.openxmlformats.org/presentationml/2006/main">
  <p:tag name="KSO_WM_UNIT_TYPE" val="i"/>
  <p:tag name="KSO_WM_UNIT_INDEX" val="3"/>
  <p:tag name="KSO_WM_BEAUTIFY_FLAG" val="#wm#"/>
  <p:tag name="KSO_WM_TAG_VERSION" val="3.0"/>
  <p:tag name="KSO_WM_UNIT_ID" val="_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8.xml><?xml version="1.0" encoding="utf-8"?>
<p:tagLst xmlns:p="http://schemas.openxmlformats.org/presentationml/2006/main">
  <p:tag name="KSO_WM_UNIT_TYPE" val="i"/>
  <p:tag name="KSO_WM_UNIT_INDEX" val="5"/>
  <p:tag name="KSO_WM_BEAUTIFY_FLAG" val="#wm#"/>
  <p:tag name="KSO_WM_TAG_VERSION" val="3.0"/>
  <p:tag name="KSO_WM_UNIT_ID" val="_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9.xml><?xml version="1.0" encoding="utf-8"?>
<p:tagLst xmlns:p="http://schemas.openxmlformats.org/presentationml/2006/main">
  <p:tag name="KSO_WM_UNIT_TYPE" val="i"/>
  <p:tag name="KSO_WM_UNIT_INDEX" val="1"/>
  <p:tag name="KSO_WM_BEAUTIFY_FLAG" val="#wm#"/>
  <p:tag name="KSO_WM_TAG_VERSION" val="3.0"/>
  <p:tag name="KSO_WM_UNIT_ID" val="_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0.xml><?xml version="1.0" encoding="utf-8"?>
<p:tagLst xmlns:p="http://schemas.openxmlformats.org/presentationml/2006/main">
  <p:tag name="KSO_WM_UNIT_TYPE" val="a"/>
  <p:tag name="KSO_WM_UNIT_INDEX" val="1"/>
  <p:tag name="KSO_WM_BEAUTIFY_FLAG" val="#wm#"/>
  <p:tag name="KSO_WM_TAG_VERSION" val="3.0"/>
  <p:tag name="KSO_WM_UNIT_PRESET_TEXT" val="编辑标题"/>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11.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12.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3.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4.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5.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6.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17.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8.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9.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0.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1.xml><?xml version="1.0" encoding="utf-8"?>
<p:tagLst xmlns:p="http://schemas.openxmlformats.org/presentationml/2006/main">
  <p:tag name="KSO_WM_UNIT_TYPE" val="a"/>
  <p:tag name="KSO_WM_UNIT_INDEX" val="1"/>
  <p:tag name="KSO_WM_BEAUTIFY_FLAG" val="#wm#"/>
  <p:tag name="KSO_WM_TAG_VERSION" val="3.0"/>
  <p:tag name="KSO_WM_UNIT_PRESET_TEXT" val="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2"/>
</p:tagLst>
</file>

<file path=ppt/tags/tag222.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3.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4.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5.xml><?xml version="1.0" encoding="utf-8"?>
<p:tagLst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6.xml><?xml version="1.0" encoding="utf-8"?>
<p:tagLst xmlns:p="http://schemas.openxmlformats.org/presentationml/2006/main">
  <p:tag name="KSO_WM_UNIT_TYPE" val="i"/>
  <p:tag name="KSO_WM_UNIT_INDEX" val="2"/>
  <p:tag name="KSO_WM_BEAUTIFY_FLAG" val="#wm#"/>
  <p:tag name="KSO_WM_TAG_VERSION" val="3.0"/>
  <p:tag name="KSO_WM_UNIT_ID" val="_3*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7.xml><?xml version="1.0" encoding="utf-8"?>
<p:tagLst xmlns:p="http://schemas.openxmlformats.org/presentationml/2006/main">
  <p:tag name="KSO_WM_UNIT_TYPE" val="i"/>
  <p:tag name="KSO_WM_UNIT_INDEX" val="3"/>
  <p:tag name="KSO_WM_BEAUTIFY_FLAG" val="#wm#"/>
  <p:tag name="KSO_WM_TAG_VERSION" val="3.0"/>
  <p:tag name="KSO_WM_UNIT_ID" val="_3*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8.xml><?xml version="1.0" encoding="utf-8"?>
<p:tagLst xmlns:p="http://schemas.openxmlformats.org/presentationml/2006/main">
  <p:tag name="KSO_WM_UNIT_TYPE" val="i"/>
  <p:tag name="KSO_WM_UNIT_INDEX" val="6"/>
  <p:tag name="KSO_WM_BEAUTIFY_FLAG" val="#wm#"/>
  <p:tag name="KSO_WM_TAG_VERSION" val="3.0"/>
  <p:tag name="KSO_WM_UNIT_ID" val="_3*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9.xml><?xml version="1.0" encoding="utf-8"?>
<p:tagLst xmlns:p="http://schemas.openxmlformats.org/presentationml/2006/main">
  <p:tag name="KSO_WM_UNIT_TYPE" val="i"/>
  <p:tag name="KSO_WM_UNIT_INDEX" val="8"/>
  <p:tag name="KSO_WM_BEAUTIFY_FLAG" val="#wm#"/>
  <p:tag name="KSO_WM_TAG_VERSION" val="3.0"/>
  <p:tag name="KSO_WM_UNIT_ID" val="_3*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xml><?xml version="1.0" encoding="utf-8"?>
<p:tagLst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0.xml><?xml version="1.0" encoding="utf-8"?>
<p:tagLst xmlns:p="http://schemas.openxmlformats.org/presentationml/2006/main">
  <p:tag name="KSO_WM_UNIT_TYPE" val="i"/>
  <p:tag name="KSO_WM_UNIT_INDEX" val="9"/>
  <p:tag name="KSO_WM_BEAUTIFY_FLAG" val="#wm#"/>
  <p:tag name="KSO_WM_TAG_VERSION" val="3.0"/>
  <p:tag name="KSO_WM_UNIT_ID" val="_3*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1.xml><?xml version="1.0" encoding="utf-8"?>
<p:tagLst xmlns:p="http://schemas.openxmlformats.org/presentationml/2006/main">
  <p:tag name="KSO_WM_UNIT_TYPE" val="i"/>
  <p:tag name="KSO_WM_UNIT_INDEX" val="7"/>
  <p:tag name="KSO_WM_BEAUTIFY_FLAG" val="#wm#"/>
  <p:tag name="KSO_WM_TAG_VERSION" val="3.0"/>
  <p:tag name="KSO_WM_UNIT_ID" val="_3*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2.xml><?xml version="1.0" encoding="utf-8"?>
<p:tagLst xmlns:p="http://schemas.openxmlformats.org/presentationml/2006/main">
  <p:tag name="KSO_WM_UNIT_TYPE" val="i"/>
  <p:tag name="KSO_WM_UNIT_INDEX" val="4"/>
  <p:tag name="KSO_WM_BEAUTIFY_FLAG" val="#wm#"/>
  <p:tag name="KSO_WM_TAG_VERSION" val="3.0"/>
  <p:tag name="KSO_WM_UNIT_ID" val="_3*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3.xml><?xml version="1.0" encoding="utf-8"?>
<p:tagLst xmlns:p="http://schemas.openxmlformats.org/presentationml/2006/main">
  <p:tag name="KSO_WM_UNIT_TYPE" val="i"/>
  <p:tag name="KSO_WM_UNIT_INDEX" val="5"/>
  <p:tag name="KSO_WM_BEAUTIFY_FLAG" val="#wm#"/>
  <p:tag name="KSO_WM_TAG_VERSION" val="3.0"/>
  <p:tag name="KSO_WM_UNIT_ID" val="_3*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4.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5.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6.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7.xml><?xml version="1.0" encoding="utf-8"?>
<p:tagLst xmlns:p="http://schemas.openxmlformats.org/presentationml/2006/main">
  <p:tag name="KSO_WM_UNIT_TYPE" val="e"/>
  <p:tag name="KSO_WM_UNIT_INDEX" val="1"/>
  <p:tag name="KSO_WM_BEAUTIFY_FLAG" val="#wm#"/>
  <p:tag name="KSO_WM_TAG_VERSION" val="3.0"/>
  <p:tag name="KSO_WM_UNIT_PRESET_TEXT" val="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7"/>
</p:tagLst>
</file>

<file path=ppt/tags/tag238.xml><?xml version="1.0" encoding="utf-8"?>
<p:tagLst xmlns:p="http://schemas.openxmlformats.org/presentationml/2006/main">
  <p:tag name="KSO_WM_UNIT_TYPE" val="a"/>
  <p:tag name="KSO_WM_UNIT_INDEX" val="1"/>
  <p:tag name="KSO_WM_BEAUTIFY_FLAG" val="#wm#"/>
  <p:tag name="KSO_WM_TAG_VERSION" val="3.0"/>
  <p:tag name="KSO_WM_UNIT_PRESET_TEXT" val="单击编辑母版标题"/>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8"/>
</p:tagLst>
</file>

<file path=ppt/tags/tag239.xml><?xml version="1.0" encoding="utf-8"?>
<p:tagLst xmlns:p="http://schemas.openxmlformats.org/presentationml/2006/main">
  <p:tag name="KSO_WM_UNIT_TYPE" val="i"/>
  <p:tag name="KSO_WM_UNIT_INDEX" val="1"/>
  <p:tag name="KSO_WM_BEAUTIFY_FLAG" val="#wm#"/>
  <p:tag name="KSO_WM_TAG_VERSION" val="3.0"/>
  <p:tag name="KSO_WM_UNIT_ID" val="_4*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xml><?xml version="1.0" encoding="utf-8"?>
<p:tagLst xmlns:p="http://schemas.openxmlformats.org/presentationml/2006/main">
  <p:tag name="KSO_WM_UNIT_TYPE" val="i"/>
  <p:tag name="KSO_WM_UNIT_INDEX" val="6"/>
  <p:tag name="KSO_WM_BEAUTIFY_FLAG" val="#wm#"/>
  <p:tag name="KSO_WM_TAG_VERSION" val="3.0"/>
  <p:tag name="KSO_WM_UNIT_ID" val="_3*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0.xml><?xml version="1.0" encoding="utf-8"?>
<p:tagLst xmlns:p="http://schemas.openxmlformats.org/presentationml/2006/main">
  <p:tag name="KSO_WM_UNIT_TYPE" val="i"/>
  <p:tag name="KSO_WM_UNIT_INDEX" val="2"/>
  <p:tag name="KSO_WM_BEAUTIFY_FLAG" val="#wm#"/>
  <p:tag name="KSO_WM_TAG_VERSION" val="3.0"/>
  <p:tag name="KSO_WM_UNIT_ID" val="_4*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1.xml><?xml version="1.0" encoding="utf-8"?>
<p:tagLst xmlns:p="http://schemas.openxmlformats.org/presentationml/2006/main">
  <p:tag name="KSO_WM_UNIT_TYPE" val="i"/>
  <p:tag name="KSO_WM_UNIT_INDEX" val="3"/>
  <p:tag name="KSO_WM_BEAUTIFY_FLAG" val="#wm#"/>
  <p:tag name="KSO_WM_TAG_VERSION" val="3.0"/>
  <p:tag name="KSO_WM_UNIT_ID" val="_4*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2.xml><?xml version="1.0" encoding="utf-8"?>
<p:tagLst xmlns:p="http://schemas.openxmlformats.org/presentationml/2006/main">
  <p:tag name="KSO_WM_UNIT_TYPE" val="i"/>
  <p:tag name="KSO_WM_UNIT_INDEX" val="4"/>
  <p:tag name="KSO_WM_BEAUTIFY_FLAG" val="#wm#"/>
  <p:tag name="KSO_WM_TAG_VERSION" val="3.0"/>
  <p:tag name="KSO_WM_UNIT_ID" val="_4*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3.xml><?xml version="1.0" encoding="utf-8"?>
<p:tagLst xmlns:p="http://schemas.openxmlformats.org/presentationml/2006/main">
  <p:tag name="KSO_WM_UNIT_TYPE" val="i"/>
  <p:tag name="KSO_WM_UNIT_INDEX" val="7"/>
  <p:tag name="KSO_WM_BEAUTIFY_FLAG" val="#wm#"/>
  <p:tag name="KSO_WM_TAG_VERSION" val="3.0"/>
  <p:tag name="KSO_WM_UNIT_ID" val="_4*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4.xml><?xml version="1.0" encoding="utf-8"?>
<p:tagLst xmlns:p="http://schemas.openxmlformats.org/presentationml/2006/main">
  <p:tag name="KSO_WM_UNIT_TYPE" val="i"/>
  <p:tag name="KSO_WM_UNIT_INDEX" val="8"/>
  <p:tag name="KSO_WM_BEAUTIFY_FLAG" val="#wm#"/>
  <p:tag name="KSO_WM_TAG_VERSION" val="3.0"/>
  <p:tag name="KSO_WM_UNIT_ID" val="_4*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5.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4*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5"/>
</p:tagLst>
</file>

<file path=ppt/tags/tag246.xml><?xml version="1.0" encoding="utf-8"?>
<p:tagLst xmlns:p="http://schemas.openxmlformats.org/presentationml/2006/main">
  <p:tag name="KSO_WM_UNIT_TYPE" val="i"/>
  <p:tag name="KSO_WM_UNIT_INDEX" val="5"/>
  <p:tag name="KSO_WM_BEAUTIFY_FLAG" val="#wm#"/>
  <p:tag name="KSO_WM_TAG_VERSION" val="3.0"/>
  <p:tag name="KSO_WM_UNIT_ID" val="_4*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7.xml><?xml version="1.0" encoding="utf-8"?>
<p:tagLst xmlns:p="http://schemas.openxmlformats.org/presentationml/2006/main">
  <p:tag name="KSO_WM_UNIT_TYPE" val="i"/>
  <p:tag name="KSO_WM_UNIT_INDEX" val="6"/>
  <p:tag name="KSO_WM_BEAUTIFY_FLAG" val="#wm#"/>
  <p:tag name="KSO_WM_TAG_VERSION" val="3.0"/>
  <p:tag name="KSO_WM_UNIT_ID" val="_4*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8.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49.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5*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xml><?xml version="1.0" encoding="utf-8"?>
<p:tagLst xmlns:p="http://schemas.openxmlformats.org/presentationml/2006/main">
  <p:tag name="KSO_WM_UNIT_TYPE" val="i"/>
  <p:tag name="KSO_WM_UNIT_INDEX" val="7"/>
  <p:tag name="KSO_WM_BEAUTIFY_FLAG" val="#wm#"/>
  <p:tag name="KSO_WM_TAG_VERSION" val="3.0"/>
  <p:tag name="KSO_WM_UNIT_ID" val="_3*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0.xml><?xml version="1.0" encoding="utf-8"?>
<p:tagLst xmlns:p="http://schemas.openxmlformats.org/presentationml/2006/main">
  <p:tag name="KSO_WM_UNIT_TYPE" val="f"/>
  <p:tag name="KSO_WM_UNIT_SUBTYPE" val="a"/>
  <p:tag name="KSO_WM_UNIT_INDEX" val="2"/>
  <p:tag name="KSO_WM_BEAUTIFY_FLAG" val="#wm#"/>
  <p:tag name="KSO_WM_TAG_VERSION" val="3.0"/>
  <p:tag name="KSO_WM_UNIT_PRESET_TEXT" val="单击此处编辑母版文本样式&#10;第二级&#10;第三级&#10;第四级&#10;第五级"/>
  <p:tag name="KSO_WM_UNIT_ID" val="_5*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1.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2.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3.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4.xml><?xml version="1.0" encoding="utf-8"?>
<p:tagLst xmlns:p="http://schemas.openxmlformats.org/presentationml/2006/main">
  <p:tag name="KSO_WM_UNIT_TYPE" val="h_a"/>
  <p:tag name="KSO_WM_UNIT_INDEX" val="1_1"/>
  <p:tag name="KSO_WM_BEAUTIFY_FLAG" val="#wm#"/>
  <p:tag name="KSO_WM_TAG_VERSION" val="3.0"/>
  <p:tag name="KSO_WM_UNIT_PRESET_TEXT" val="单击此处编辑母版标题样式"/>
  <p:tag name="KSO_WM_UNIT_ID" val="_6*h_a*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255.xml><?xml version="1.0" encoding="utf-8"?>
<p:tagLst xmlns:p="http://schemas.openxmlformats.org/presentationml/2006/main">
  <p:tag name="KSO_WM_UNIT_TYPE" val="h_f"/>
  <p:tag name="KSO_WM_UNIT_SUBTYPE" val="a"/>
  <p:tag name="KSO_WM_UNIT_INDEX" val="1_1"/>
  <p:tag name="KSO_WM_BEAUTIFY_FLAG" val="#wm#"/>
  <p:tag name="KSO_WM_TAG_VERSION" val="3.0"/>
  <p:tag name="KSO_WM_UNIT_PRESET_TEXT" val="单击此处编辑母版文本样式&#10;第二级&#10;第三级&#10;第四级&#10;第五级"/>
  <p:tag name="KSO_WM_UNIT_ID" val="_6*h_f*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256.xml><?xml version="1.0" encoding="utf-8"?>
<p:tagLst xmlns:p="http://schemas.openxmlformats.org/presentationml/2006/main">
  <p:tag name="KSO_WM_UNIT_TYPE" val="h_a"/>
  <p:tag name="KSO_WM_UNIT_INDEX" val="2_1"/>
  <p:tag name="KSO_WM_BEAUTIFY_FLAG" val="#wm#"/>
  <p:tag name="KSO_WM_TAG_VERSION" val="3.0"/>
  <p:tag name="KSO_WM_UNIT_PRESET_TEXT" val="单击此处编辑母版标题样式"/>
  <p:tag name="KSO_WM_UNIT_ID" val="_6*h_a*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257.xml><?xml version="1.0" encoding="utf-8"?>
<p:tagLst xmlns:p="http://schemas.openxmlformats.org/presentationml/2006/main">
  <p:tag name="KSO_WM_UNIT_TYPE" val="h_f"/>
  <p:tag name="KSO_WM_UNIT_SUBTYPE" val="a"/>
  <p:tag name="KSO_WM_UNIT_INDEX" val="2_1"/>
  <p:tag name="KSO_WM_BEAUTIFY_FLAG" val="#wm#"/>
  <p:tag name="KSO_WM_TAG_VERSION" val="3.0"/>
  <p:tag name="KSO_WM_UNIT_PRESET_TEXT" val="单击此处编辑母版文本样式&#10;第二级&#10;第三级&#10;第四级&#10;第五级"/>
  <p:tag name="KSO_WM_UNIT_ID" val="_6*h_f*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258.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9.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xml><?xml version="1.0" encoding="utf-8"?>
<p:tagLst xmlns:p="http://schemas.openxmlformats.org/presentationml/2006/main">
  <p:tag name="KSO_WM_UNIT_TYPE" val="i"/>
  <p:tag name="KSO_WM_UNIT_INDEX" val="2"/>
  <p:tag name="KSO_WM_BEAUTIFY_FLAG" val="#wm#"/>
  <p:tag name="KSO_WM_TAG_VERSION" val="3.0"/>
  <p:tag name="KSO_WM_UNIT_ID" val="_3*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0.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1.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62.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63.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4.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5.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6.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7.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8.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9.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9*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xml><?xml version="1.0" encoding="utf-8"?>
<p:tagLst xmlns:p="http://schemas.openxmlformats.org/presentationml/2006/main">
  <p:tag name="KSO_WM_UNIT_TYPE" val="i"/>
  <p:tag name="KSO_WM_UNIT_INDEX" val="3"/>
  <p:tag name="KSO_WM_BEAUTIFY_FLAG" val="#wm#"/>
  <p:tag name="KSO_WM_TAG_VERSION" val="3.0"/>
  <p:tag name="KSO_WM_UNIT_ID" val="_3*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0.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1.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2.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3.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0*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41"/>
</p:tagLst>
</file>

<file path=ppt/tags/tag274.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5.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6.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7.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Lst>
</file>

<file path=ppt/tags/tag278.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9.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8.xml><?xml version="1.0" encoding="utf-8"?>
<p:tagLst xmlns:p="http://schemas.openxmlformats.org/presentationml/2006/main">
  <p:tag name="KSO_WM_UNIT_TYPE" val="i"/>
  <p:tag name="KSO_WM_UNIT_INDEX" val="4"/>
  <p:tag name="KSO_WM_BEAUTIFY_FLAG" val="#wm#"/>
  <p:tag name="KSO_WM_TAG_VERSION" val="3.0"/>
  <p:tag name="KSO_WM_UNIT_ID" val="_3*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80.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81.xml><?xml version="1.0" encoding="utf-8"?>
<p:tagLst xmlns:p="http://schemas.openxmlformats.org/presentationml/2006/main">
  <p:tag name="KSO_WM_UNIT_TYPE" val="i"/>
  <p:tag name="KSO_WM_UNIT_INDEX" val="5"/>
  <p:tag name="KSO_WM_BEAUTIFY_FLAG" val="#wm#"/>
  <p:tag name="KSO_WM_TAG_VERSION" val="3.0"/>
  <p:tag name="KSO_WM_UNIT_ID" val="_1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82.xml><?xml version="1.0" encoding="utf-8"?>
<p:tagLst xmlns:p="http://schemas.openxmlformats.org/presentationml/2006/main">
  <p:tag name="KSO_WM_UNIT_TYPE" val="i"/>
  <p:tag name="KSO_WM_UNIT_INDEX" val="1"/>
  <p:tag name="KSO_WM_BEAUTIFY_FLAG" val="#wm#"/>
  <p:tag name="KSO_WM_TAG_VERSION" val="3.0"/>
  <p:tag name="KSO_WM_UNIT_ID" val="_1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83.xml><?xml version="1.0" encoding="utf-8"?>
<p:tagLst xmlns:p="http://schemas.openxmlformats.org/presentationml/2006/main">
  <p:tag name="KSO_WM_UNIT_TYPE" val="a"/>
  <p:tag name="KSO_WM_UNIT_INDEX" val="1"/>
  <p:tag name="KSO_WM_BEAUTIFY_FLAG" val="#wm#"/>
  <p:tag name="KSO_WM_TAG_VERSION" val="3.0"/>
  <p:tag name="KSO_WM_UNIT_PRESET_TEXT" val="编辑标题"/>
  <p:tag name="KSO_WM_UNIT_ID" val="_1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4"/>
</p:tagLst>
</file>

<file path=ppt/tags/tag284.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2"/>
</p:tagLst>
</file>

<file path=ppt/tags/tag285.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10"/>
</p:tagLst>
</file>

<file path=ppt/tags/tag286.xml><?xml version="1.0" encoding="utf-8"?>
<p:tagLst xmlns:p="http://schemas.openxmlformats.org/presentationml/2006/main">
  <p:tag name="KSO_WM_UNIT_TYPE" val="i"/>
  <p:tag name="KSO_WM_UNIT_INDEX" val="2"/>
  <p:tag name="KSO_WM_BEAUTIFY_FLAG" val="#wm#"/>
  <p:tag name="KSO_WM_TAG_VERSION" val="3.0"/>
  <p:tag name="KSO_WM_UNIT_ID" val="_1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87.xml><?xml version="1.0" encoding="utf-8"?>
<p:tagLst xmlns:p="http://schemas.openxmlformats.org/presentationml/2006/main">
  <p:tag name="KSO_WM_UNIT_TYPE" val="i"/>
  <p:tag name="KSO_WM_UNIT_INDEX" val="4"/>
  <p:tag name="KSO_WM_BEAUTIFY_FLAG" val="#wm#"/>
  <p:tag name="KSO_WM_TAG_VERSION" val="3.0"/>
  <p:tag name="KSO_WM_UNIT_ID" val="_1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88.xml><?xml version="1.0" encoding="utf-8"?>
<p:tagLst xmlns:p="http://schemas.openxmlformats.org/presentationml/2006/main">
  <p:tag name="KSO_WM_UNIT_TYPE" val="i"/>
  <p:tag name="KSO_WM_UNIT_INDEX" val="3"/>
  <p:tag name="KSO_WM_BEAUTIFY_FLAG" val="#wm#"/>
  <p:tag name="KSO_WM_TAG_VERSION" val="3.0"/>
  <p:tag name="KSO_WM_UNIT_ID" val="_1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89.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xml><?xml version="1.0" encoding="utf-8"?>
<p:tagLst xmlns:p="http://schemas.openxmlformats.org/presentationml/2006/main">
  <p:tag name="KSO_WM_UNIT_TYPE" val="i"/>
  <p:tag name="KSO_WM_UNIT_INDEX" val="5"/>
  <p:tag name="KSO_WM_BEAUTIFY_FLAG" val="#wm#"/>
  <p:tag name="KSO_WM_TAG_VERSION" val="3.0"/>
  <p:tag name="KSO_WM_UNIT_ID" val="_3*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0.xml><?xml version="1.0" encoding="utf-8"?>
<p:tagLst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1.xml><?xml version="1.0" encoding="utf-8"?>
<p:tagLst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CATEGORY" val="custom"/>
  <p:tag name="KSO_WM_TEMPLATE_INDEX" val="20238590"/>
</p:tagLst>
</file>

<file path=ppt/tags/tag292.xml><?xml version="1.0" encoding="utf-8"?>
<p:tagLst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8590"/>
</p:tagLst>
</file>

<file path=ppt/tags/tag293.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4.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5.xml><?xml version="1.0" encoding="utf-8"?>
<p:tagLst xmlns:p="http://schemas.openxmlformats.org/presentationml/2006/main">
  <p:tag name="KSO_WM_UNIT_TYPE" val="i"/>
  <p:tag name="KSO_WM_UNIT_INDEX" val="3"/>
  <p:tag name="KSO_WM_BEAUTIFY_FLAG" val="#wm#"/>
  <p:tag name="KSO_WM_TAG_VERSION" val="3.0"/>
  <p:tag name="KSO_WM_UNIT_ID" val="_0*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6.xml><?xml version="1.0" encoding="utf-8"?>
<p:tagLst xmlns:p="http://schemas.openxmlformats.org/presentationml/2006/main">
  <p:tag name="KSO_WM_UNIT_TYPE" val="i"/>
  <p:tag name="KSO_WM_UNIT_INDEX" val="4"/>
  <p:tag name="KSO_WM_BEAUTIFY_FLAG" val="#wm#"/>
  <p:tag name="KSO_WM_TAG_VERSION" val="3.0"/>
  <p:tag name="KSO_WM_UNIT_ID" val="_0*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7.xml><?xml version="1.0" encoding="utf-8"?>
<p:tagLst xmlns:p="http://schemas.openxmlformats.org/presentationml/2006/main">
  <p:tag name="KSO_WM_UNIT_TYPE" val="i"/>
  <p:tag name="KSO_WM_UNIT_INDEX" val="5"/>
  <p:tag name="KSO_WM_BEAUTIFY_FLAG" val="#wm#"/>
  <p:tag name="KSO_WM_TAG_VERSION" val="3.0"/>
  <p:tag name="KSO_WM_UNIT_ID" val="_0*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8.xml><?xml version="1.0" encoding="utf-8"?>
<p:tagLst xmlns:p="http://schemas.openxmlformats.org/presentationml/2006/main">
  <p:tag name="KSO_WM_TEMPLATE_SUBCATEGORY" val="29"/>
  <p:tag name="KSO_WM_TEMPLATE_COLOR_TYPE" val="0"/>
  <p:tag name="KSO_WM_TAG_VERSION" val="3.0"/>
  <p:tag name="KSO_WM_TEMPLATE_THUMBS_INDEX" val="1、9"/>
  <p:tag name="KSO_WM_BEAUTIFY_FLAG" val="#wm#"/>
  <p:tag name="KSO_WM_TEMPLATE_INDEX" val="20238590"/>
  <p:tag name="KSO_WM_TEMPLATE_CATEGORY" val="custom"/>
  <p:tag name="KSO_WM_TEMPLATE_MASTER_TYPE" val="0"/>
</p:tagLst>
</file>

<file path=ppt/tags/tag299.xml><?xml version="1.0" encoding="utf-8"?>
<p:tagLst xmlns:p="http://schemas.openxmlformats.org/presentationml/2006/main">
  <p:tag name="KSO_WM_BEAUTIFY_FLAG" val=""/>
  <p:tag name="KSO_WM_UNIT_TEXT_FILL_FORE_SCHEMECOLOR_INDEX_BRIGHTNESS" val="0"/>
  <p:tag name="KSO_WM_UNIT_TEXT_FILL_FORE_SCHEMECOLOR_INDEX" val="13"/>
  <p:tag name="KSO_WM_UNIT_TEXT_FILL_TYPE" val="1"/>
</p:tagLst>
</file>

<file path=ppt/tags/tag3.xml><?xml version="1.0" encoding="utf-8"?>
<p:tagLst xmlns:p="http://schemas.openxmlformats.org/presentationml/2006/main">
  <p:tag name="KSO_WM_UNIT_TYPE" val="i"/>
  <p:tag name="KSO_WM_UNIT_INDEX" val="8"/>
  <p:tag name="KSO_WM_BEAUTIFY_FLAG" val="#wm#"/>
  <p:tag name="KSO_WM_TAG_VERSION" val="3.0"/>
  <p:tag name="KSO_WM_UNIT_ID" val="_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0.xml><?xml version="1.0" encoding="utf-8"?>
<p:tagLst xmlns:p="http://schemas.openxmlformats.org/presentationml/2006/main">
  <p:tag name="KSO_WM_BEAUTIFY_FLAG" val=""/>
  <p:tag name="KSO_WM_UNIT_TEXT_FILL_FORE_SCHEMECOLOR_INDEX_BRIGHTNESS" val="0"/>
  <p:tag name="KSO_WM_UNIT_TEXT_FILL_FORE_SCHEMECOLOR_INDEX" val="13"/>
  <p:tag name="KSO_WM_UNIT_TEXT_FILL_TYPE" val="1"/>
</p:tagLst>
</file>

<file path=ppt/tags/tag301.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0983_1*a*1"/>
  <p:tag name="KSO_WM_TEMPLATE_CATEGORY" val="custom"/>
  <p:tag name="KSO_WM_TEMPLATE_INDEX" val="20230983"/>
  <p:tag name="KSO_WM_UNIT_LAYERLEVEL" val="1"/>
  <p:tag name="KSO_WM_TAG_VERSION" val="3.0"/>
  <p:tag name="KSO_WM_BEAUTIFY_FLAG" val="#wm#"/>
  <p:tag name="KSO_WM_UNIT_PRESET_TEXT" val="单击添加文档标题"/>
  <p:tag name="KSO_WM_UNIT_TEXT_TYPE" val="1"/>
</p:tagLst>
</file>

<file path=ppt/tags/tag302.xml><?xml version="1.0" encoding="utf-8"?>
<p:tagLst xmlns:p="http://schemas.openxmlformats.org/presentationml/2006/main">
  <p:tag name="KSO_WM_UNIT_TYPE" val="f"/>
  <p:tag name="KSO_WM_UNIT_SUBTYPE" val="g"/>
  <p:tag name="KSO_WM_UNIT_INDEX" val="3"/>
  <p:tag name="KSO_WM_BEAUTIFY_FLAG" val="#wm#"/>
  <p:tag name="KSO_WM_TAG_VERSION" val="3.0"/>
  <p:tag name="KSO_WM_UNIT_ID" val="custom20235923_1*f*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23"/>
  <p:tag name="KSO_WM_TEMPLATE_CATEGORY" val="custom"/>
  <p:tag name="KSO_WM_UNIT_VALUE" val="11"/>
</p:tagLst>
</file>

<file path=ppt/tags/tag303.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ID" val="custom20238590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590"/>
  <p:tag name="KSO_WM_TEMPLATE_CATEGORY" val="custom"/>
  <p:tag name="KSO_WM_UNIT_VALUE" val="10"/>
</p:tagLst>
</file>

<file path=ppt/tags/tag304.xml><?xml version="1.0" encoding="utf-8"?>
<p:tagLst xmlns:p="http://schemas.openxmlformats.org/presentationml/2006/main">
  <p:tag name="KSO_WM_BEAUTIFY_FLAG" val=""/>
  <p:tag name="picid" val="{1ed75808-c4c9-40b7-b1a5-819b3f548f00}"/>
</p:tagLst>
</file>

<file path=ppt/tags/tag305.xml><?xml version="1.0" encoding="utf-8"?>
<p:tagLst xmlns:p="http://schemas.openxmlformats.org/presentationml/2006/main">
  <p:tag name="KSO_WM_SLIDE_TYPE" val="text"/>
  <p:tag name="KSO_WM_TEMPLATE_SUBCATEGORY" val="29"/>
  <p:tag name="KSO_WM_TEMPLATE_COLOR_TYPE" val="0"/>
  <p:tag name="KSO_WM_TAG_VERSION" val="3.0"/>
  <p:tag name="KSO_WM_SLIDE_SUBTYPE" val="pureTxt"/>
  <p:tag name="KSO_WM_SLIDE_ITEM_CNT" val="0"/>
  <p:tag name="KSO_WM_BEAUTIFY_FLAG" val="#wm#"/>
  <p:tag name="KSO_WM_TEMPLATE_INDEX" val="20238590"/>
  <p:tag name="KSO_WM_TEMPLATE_CATEGORY" val="custom"/>
  <p:tag name="KSO_WM_SLIDE_INDEX" val="8"/>
  <p:tag name="KSO_WM_SLIDE_ID" val="custom20238590_8"/>
  <p:tag name="KSO_WM_TEMPLATE_MASTER_TYPE" val="0"/>
  <p:tag name="KSO_WM_SLIDE_LAYOUT" val="a_f"/>
  <p:tag name="KSO_WM_SLIDE_LAYOUT_CNT" val="1_1"/>
  <p:tag name="KSO_WM_SLIDE_SIZE" val="850*457"/>
  <p:tag name="KSO_WM_SLIDE_POSITION" val="54*28"/>
  <p:tag name="KSO_WM_TEMPLATE_COLORSEQUENCE" val="1,2,3,1,2,3"/>
</p:tagLst>
</file>

<file path=ppt/tags/tag306.xml><?xml version="1.0" encoding="utf-8"?>
<p:tagLst xmlns:p="http://schemas.openxmlformats.org/presentationml/2006/main">
  <p:tag name="KSO_WM_UNIT_TYPE" val="a"/>
  <p:tag name="KSO_WM_UNIT_INDEX" val="1"/>
  <p:tag name="KSO_WM_BEAUTIFY_FLAG" val="#wm#"/>
  <p:tag name="KSO_WM_TAG_VERSION" val="3.0"/>
  <p:tag name="KSO_WM_UNIT_ISCONTENTSTITLE" val="1"/>
  <p:tag name="KSO_WM_DIAGRAM_GROUP_CODE" val="l1-1"/>
  <p:tag name="KSO_WM_DIAGRAM_COLOR_TRICK" val="1"/>
  <p:tag name="KSO_WM_DIAGRAM_COLOR_TEXT_CAN_REMOVE" val="n"/>
  <p:tag name="KSO_WM_UNIT_ID" val="custom20238590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590"/>
  <p:tag name="KSO_WM_TEMPLATE_CATEGORY" val="custom"/>
</p:tagLst>
</file>

<file path=ppt/tags/tag307.xml><?xml version="1.0" encoding="utf-8"?>
<p:tagLst xmlns:p="http://schemas.openxmlformats.org/presentationml/2006/main">
  <p:tag name="KSO_WM_UNIT_TYPE" val="l_h_i"/>
  <p:tag name="KSO_WM_UNIT_SUBTYPE" val="d"/>
  <p:tag name="KSO_WM_UNIT_INDEX" val="1_1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590_6*l_h_i*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590"/>
  <p:tag name="KSO_WM_TEMPLATE_CATEGORY" val="custom"/>
  <p:tag name="KSO_WM_DIAGRAM_MAX_ITEMCNT" val="6"/>
  <p:tag name="KSO_WM_DIAGRAM_MIN_ITEMCNT" val="2"/>
  <p:tag name="KSO_WM_DIAGRAM_VIRTUALLY_FRAME" val="{&quot;height&quot;:415.5,&quot;left&quot;:399.2,&quot;top&quot;:62.25,&quot;width&quot;:526}"/>
  <p:tag name="KSO_WM_DIAGRAM_COLOR_MATCH_VALUE" val="{&quot;shape&quot;:{&quot;fill&quot;:{&quot;type&quot;:0},&quot;glow&quot;:{&quot;colorType&quot;:0},&quot;line&quot;:{&quot;solidLine&quot;:{&quot;brightness&quot;:0,&quot;colorType&quot;:1,&quot;foreColorIndex&quot;:13,&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08.xml><?xml version="1.0" encoding="utf-8"?>
<p:tagLst xmlns:p="http://schemas.openxmlformats.org/presentationml/2006/main">
  <p:tag name="KSO_WM_UNIT_TYPE" val="l_h_f"/>
  <p:tag name="KSO_WM_UNIT_INDEX" val="1_1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590_6*l_h_f*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590"/>
  <p:tag name="KSO_WM_TEMPLATE_CATEGORY" val="custom"/>
  <p:tag name="KSO_WM_UNIT_SUBTYPE" val="a"/>
  <p:tag name="KSO_WM_UNIT_PRESET_TEXT" val="添加目录项标题"/>
  <p:tag name="KSO_WM_DIAGRAM_MAX_ITEMCNT" val="6"/>
  <p:tag name="KSO_WM_DIAGRAM_MIN_ITEMCNT" val="2"/>
  <p:tag name="KSO_WM_DIAGRAM_VIRTUALLY_FRAME" val="{&quot;height&quot;:415.5,&quot;left&quot;:399.2,&quot;top&quot;:62.25,&quot;width&quot;:5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Lst>
</file>

<file path=ppt/tags/tag309.xml><?xml version="1.0" encoding="utf-8"?>
<p:tagLst xmlns:p="http://schemas.openxmlformats.org/presentationml/2006/main">
  <p:tag name="KSO_WM_UNIT_TYPE" val="l_h_i"/>
  <p:tag name="KSO_WM_UNIT_SUBTYPE" val="d"/>
  <p:tag name="KSO_WM_UNIT_INDEX" val="1_2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590_6*l_h_i*1_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590"/>
  <p:tag name="KSO_WM_TEMPLATE_CATEGORY" val="custom"/>
  <p:tag name="KSO_WM_DIAGRAM_MAX_ITEMCNT" val="6"/>
  <p:tag name="KSO_WM_DIAGRAM_MIN_ITEMCNT" val="2"/>
  <p:tag name="KSO_WM_DIAGRAM_VIRTUALLY_FRAME" val="{&quot;height&quot;:415.5,&quot;left&quot;:399.2,&quot;top&quot;:62.25,&quot;width&quot;:526}"/>
  <p:tag name="KSO_WM_DIAGRAM_COLOR_MATCH_VALUE" val="{&quot;shape&quot;:{&quot;fill&quot;:{&quot;type&quot;:0},&quot;glow&quot;:{&quot;colorType&quot;:0},&quot;line&quot;:{&quot;solidLine&quot;:{&quot;brightness&quot;:0,&quot;colorType&quot;:1,&quot;foreColorIndex&quot;:13,&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1.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10.xml><?xml version="1.0" encoding="utf-8"?>
<p:tagLst xmlns:p="http://schemas.openxmlformats.org/presentationml/2006/main">
  <p:tag name="KSO_WM_UNIT_TYPE" val="l_h_f"/>
  <p:tag name="KSO_WM_UNIT_INDEX" val="1_2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590_6*l_h_f*1_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590"/>
  <p:tag name="KSO_WM_TEMPLATE_CATEGORY" val="custom"/>
  <p:tag name="KSO_WM_UNIT_SUBTYPE" val="a"/>
  <p:tag name="KSO_WM_UNIT_PRESET_TEXT" val="添加目录项标题"/>
  <p:tag name="KSO_WM_DIAGRAM_MAX_ITEMCNT" val="6"/>
  <p:tag name="KSO_WM_DIAGRAM_MIN_ITEMCNT" val="2"/>
  <p:tag name="KSO_WM_DIAGRAM_VIRTUALLY_FRAME" val="{&quot;height&quot;:415.5,&quot;left&quot;:399.2,&quot;top&quot;:62.25,&quot;width&quot;:5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Lst>
</file>

<file path=ppt/tags/tag311.xml><?xml version="1.0" encoding="utf-8"?>
<p:tagLst xmlns:p="http://schemas.openxmlformats.org/presentationml/2006/main">
  <p:tag name="KSO_WM_UNIT_TYPE" val="l_h_i"/>
  <p:tag name="KSO_WM_UNIT_SUBTYPE" val="d"/>
  <p:tag name="KSO_WM_UNIT_INDEX" val="1_3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590_6*l_h_i*1_3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590"/>
  <p:tag name="KSO_WM_TEMPLATE_CATEGORY" val="custom"/>
  <p:tag name="KSO_WM_DIAGRAM_MAX_ITEMCNT" val="6"/>
  <p:tag name="KSO_WM_DIAGRAM_MIN_ITEMCNT" val="2"/>
  <p:tag name="KSO_WM_DIAGRAM_VIRTUALLY_FRAME" val="{&quot;height&quot;:415.5,&quot;left&quot;:399.2,&quot;top&quot;:62.25,&quot;width&quot;:526}"/>
  <p:tag name="KSO_WM_DIAGRAM_COLOR_MATCH_VALUE" val="{&quot;shape&quot;:{&quot;fill&quot;:{&quot;type&quot;:0},&quot;glow&quot;:{&quot;colorType&quot;:0},&quot;line&quot;:{&quot;solidLine&quot;:{&quot;brightness&quot;:0,&quot;colorType&quot;:1,&quot;foreColorIndex&quot;:13,&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12.xml><?xml version="1.0" encoding="utf-8"?>
<p:tagLst xmlns:p="http://schemas.openxmlformats.org/presentationml/2006/main">
  <p:tag name="KSO_WM_UNIT_TYPE" val="l_h_f"/>
  <p:tag name="KSO_WM_UNIT_INDEX" val="1_3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590_6*l_h_f*1_3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590"/>
  <p:tag name="KSO_WM_TEMPLATE_CATEGORY" val="custom"/>
  <p:tag name="KSO_WM_UNIT_SUBTYPE" val="a"/>
  <p:tag name="KSO_WM_UNIT_VALUE" val="10"/>
  <p:tag name="KSO_WM_UNIT_PRESET_TEXT" val="添加目录项标题"/>
  <p:tag name="KSO_WM_DIAGRAM_MAX_ITEMCNT" val="6"/>
  <p:tag name="KSO_WM_DIAGRAM_MIN_ITEMCNT" val="2"/>
  <p:tag name="KSO_WM_DIAGRAM_VIRTUALLY_FRAME" val="{&quot;height&quot;:415.5,&quot;left&quot;:399.2,&quot;top&quot;:62.25,&quot;width&quot;:5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Lst>
</file>

<file path=ppt/tags/tag313.xml><?xml version="1.0" encoding="utf-8"?>
<p:tagLst xmlns:p="http://schemas.openxmlformats.org/presentationml/2006/main">
  <p:tag name="KSO_WM_UNIT_TYPE" val="l_h_i"/>
  <p:tag name="KSO_WM_UNIT_SUBTYPE" val="d"/>
  <p:tag name="KSO_WM_UNIT_INDEX" val="1_4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590_6*l_h_i*1_4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590"/>
  <p:tag name="KSO_WM_TEMPLATE_CATEGORY" val="custom"/>
  <p:tag name="KSO_WM_DIAGRAM_MAX_ITEMCNT" val="6"/>
  <p:tag name="KSO_WM_DIAGRAM_MIN_ITEMCNT" val="2"/>
  <p:tag name="KSO_WM_DIAGRAM_VIRTUALLY_FRAME" val="{&quot;height&quot;:415.5,&quot;left&quot;:399.2,&quot;top&quot;:62.25,&quot;width&quot;:526}"/>
  <p:tag name="KSO_WM_DIAGRAM_COLOR_MATCH_VALUE" val="{&quot;shape&quot;:{&quot;fill&quot;:{&quot;type&quot;:0},&quot;glow&quot;:{&quot;colorType&quot;:0},&quot;line&quot;:{&quot;solidLine&quot;:{&quot;brightness&quot;:0,&quot;colorType&quot;:1,&quot;foreColorIndex&quot;:13,&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14.xml><?xml version="1.0" encoding="utf-8"?>
<p:tagLst xmlns:p="http://schemas.openxmlformats.org/presentationml/2006/main">
  <p:tag name="KSO_WM_UNIT_TYPE" val="l_h_f"/>
  <p:tag name="KSO_WM_UNIT_INDEX" val="1_4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590_6*l_h_f*1_4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590"/>
  <p:tag name="KSO_WM_TEMPLATE_CATEGORY" val="custom"/>
  <p:tag name="KSO_WM_UNIT_SUBTYPE" val="a"/>
  <p:tag name="KSO_WM_UNIT_VALUE" val="10"/>
  <p:tag name="KSO_WM_UNIT_PRESET_TEXT" val="添加目录项标题"/>
  <p:tag name="KSO_WM_DIAGRAM_MAX_ITEMCNT" val="6"/>
  <p:tag name="KSO_WM_DIAGRAM_MIN_ITEMCNT" val="2"/>
  <p:tag name="KSO_WM_DIAGRAM_VIRTUALLY_FRAME" val="{&quot;height&quot;:415.5,&quot;left&quot;:399.2,&quot;top&quot;:62.25,&quot;width&quot;:5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Lst>
</file>

<file path=ppt/tags/tag315.xml><?xml version="1.0" encoding="utf-8"?>
<p:tagLst xmlns:p="http://schemas.openxmlformats.org/presentationml/2006/main">
  <p:tag name="KSO_WM_UNIT_TYPE" val="l_h_i"/>
  <p:tag name="KSO_WM_UNIT_SUBTYPE" val="d"/>
  <p:tag name="KSO_WM_UNIT_INDEX" val="1_5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590_6*l_h_i*1_5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590"/>
  <p:tag name="KSO_WM_TEMPLATE_CATEGORY" val="custom"/>
  <p:tag name="KSO_WM_DIAGRAM_MAX_ITEMCNT" val="6"/>
  <p:tag name="KSO_WM_DIAGRAM_MIN_ITEMCNT" val="2"/>
  <p:tag name="KSO_WM_DIAGRAM_VIRTUALLY_FRAME" val="{&quot;height&quot;:415.5,&quot;left&quot;:399.2,&quot;top&quot;:62.25,&quot;width&quot;:526}"/>
  <p:tag name="KSO_WM_DIAGRAM_COLOR_MATCH_VALUE" val="{&quot;shape&quot;:{&quot;fill&quot;:{&quot;type&quot;:0},&quot;glow&quot;:{&quot;colorType&quot;:0},&quot;line&quot;:{&quot;solidLine&quot;:{&quot;brightness&quot;:0,&quot;colorType&quot;:1,&quot;foreColorIndex&quot;:13,&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16.xml><?xml version="1.0" encoding="utf-8"?>
<p:tagLst xmlns:p="http://schemas.openxmlformats.org/presentationml/2006/main">
  <p:tag name="KSO_WM_UNIT_TYPE" val="l_h_f"/>
  <p:tag name="KSO_WM_UNIT_INDEX" val="1_5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590_6*l_h_f*1_5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590"/>
  <p:tag name="KSO_WM_TEMPLATE_CATEGORY" val="custom"/>
  <p:tag name="KSO_WM_UNIT_SUBTYPE" val="a"/>
  <p:tag name="KSO_WM_UNIT_VALUE" val="10"/>
  <p:tag name="KSO_WM_UNIT_PRESET_TEXT" val="添加目录项标题"/>
  <p:tag name="KSO_WM_DIAGRAM_MAX_ITEMCNT" val="6"/>
  <p:tag name="KSO_WM_DIAGRAM_MIN_ITEMCNT" val="2"/>
  <p:tag name="KSO_WM_DIAGRAM_VIRTUALLY_FRAME" val="{&quot;height&quot;:415.5,&quot;left&quot;:399.2,&quot;top&quot;:62.25,&quot;width&quot;:5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Lst>
</file>

<file path=ppt/tags/tag317.xml><?xml version="1.0" encoding="utf-8"?>
<p:tagLst xmlns:p="http://schemas.openxmlformats.org/presentationml/2006/main">
  <p:tag name="KSO_WM_UNIT_TYPE" val="l_h_i"/>
  <p:tag name="KSO_WM_UNIT_SUBTYPE" val="d"/>
  <p:tag name="KSO_WM_UNIT_INDEX" val="1_6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590_6*l_h_i*1_6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590"/>
  <p:tag name="KSO_WM_TEMPLATE_CATEGORY" val="custom"/>
  <p:tag name="KSO_WM_DIAGRAM_MAX_ITEMCNT" val="6"/>
  <p:tag name="KSO_WM_DIAGRAM_MIN_ITEMCNT" val="2"/>
  <p:tag name="KSO_WM_DIAGRAM_VIRTUALLY_FRAME" val="{&quot;height&quot;:415.5,&quot;left&quot;:399.2,&quot;top&quot;:62.25,&quot;width&quot;:526}"/>
  <p:tag name="KSO_WM_DIAGRAM_COLOR_MATCH_VALUE" val="{&quot;shape&quot;:{&quot;fill&quot;:{&quot;type&quot;:0},&quot;glow&quot;:{&quot;colorType&quot;:0},&quot;line&quot;:{&quot;solidLine&quot;:{&quot;brightness&quot;:0,&quot;colorType&quot;:1,&quot;foreColorIndex&quot;:13,&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18.xml><?xml version="1.0" encoding="utf-8"?>
<p:tagLst xmlns:p="http://schemas.openxmlformats.org/presentationml/2006/main">
  <p:tag name="KSO_WM_UNIT_TYPE" val="l_h_f"/>
  <p:tag name="KSO_WM_UNIT_INDEX" val="1_6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590_6*l_h_f*1_6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590"/>
  <p:tag name="KSO_WM_TEMPLATE_CATEGORY" val="custom"/>
  <p:tag name="KSO_WM_UNIT_SUBTYPE" val="a"/>
  <p:tag name="KSO_WM_UNIT_PRESET_TEXT" val="添加目录项标题"/>
  <p:tag name="KSO_WM_DIAGRAM_MAX_ITEMCNT" val="6"/>
  <p:tag name="KSO_WM_DIAGRAM_MIN_ITEMCNT" val="2"/>
  <p:tag name="KSO_WM_DIAGRAM_VIRTUALLY_FRAME" val="{&quot;height&quot;:415.5,&quot;left&quot;:399.2,&quot;top&quot;:62.25,&quot;width&quot;:5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Lst>
</file>

<file path=ppt/tags/tag3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8590_6*i*1"/>
  <p:tag name="KSO_WM_TEMPLATE_CATEGORY" val="custom"/>
  <p:tag name="KSO_WM_TEMPLATE_INDEX" val="20238590"/>
  <p:tag name="KSO_WM_UNIT_LAYERLEVEL" val="1"/>
  <p:tag name="KSO_WM_TAG_VERSION" val="3.0"/>
  <p:tag name="KSO_WM_BEAUTIFY_FLAG" val="#wm#"/>
</p:tagLst>
</file>

<file path=ppt/tags/tag32.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20.xml><?xml version="1.0" encoding="utf-8"?>
<p:tagLst xmlns:p="http://schemas.openxmlformats.org/presentationml/2006/main">
  <p:tag name="KSO_WM_BEAUTIFY_FLAG" val="#wm#"/>
  <p:tag name="KSO_WM_UNIT_INDEX" val="4"/>
  <p:tag name="KSO_WM_UNIT_TYPE" val="d"/>
  <p:tag name="KSO_WM_UNIT_PLACING_PICTURE_USER_VIEWPORT" val="{&quot;height&quot;:1358,&quot;width&quot;:4586}"/>
  <p:tag name="picid" val="{e2513646-6e0f-4803-bd30-76d47d05ce66}"/>
</p:tagLst>
</file>

<file path=ppt/tags/tag321.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ID" val="custom20238590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590"/>
  <p:tag name="KSO_WM_TEMPLATE_CATEGORY" val="custom"/>
  <p:tag name="KSO_WM_UNIT_VALUE" val="10"/>
</p:tagLst>
</file>

<file path=ppt/tags/tag322.xml><?xml version="1.0" encoding="utf-8"?>
<p:tagLst xmlns:p="http://schemas.openxmlformats.org/presentationml/2006/main">
  <p:tag name="KSO_WM_SLIDE_TYPE" val="contents"/>
  <p:tag name="KSO_WM_TEMPLATE_SUBCATEGORY" val="29"/>
  <p:tag name="KSO_WM_TEMPLATE_COLOR_TYPE" val="0"/>
  <p:tag name="KSO_WM_TAG_VERSION" val="3.0"/>
  <p:tag name="KSO_WM_SLIDE_SUBTYPE" val="diag"/>
  <p:tag name="KSO_WM_SLIDE_ITEM_CNT" val="6"/>
  <p:tag name="KSO_WM_DIAGRAM_GROUP_CODE" val="l1-1"/>
  <p:tag name="KSO_WM_BEAUTIFY_FLAG" val="#wm#"/>
  <p:tag name="KSO_WM_TEMPLATE_INDEX" val="20238590"/>
  <p:tag name="KSO_WM_TEMPLATE_CATEGORY" val="custom"/>
  <p:tag name="KSO_WM_SLIDE_INDEX" val="6"/>
  <p:tag name="KSO_WM_SLIDE_ID" val="custom20238590_6"/>
  <p:tag name="KSO_WM_TEMPLATE_MASTER_TYPE" val="0"/>
  <p:tag name="KSO_WM_SLIDE_LAYOUT" val="a_l"/>
  <p:tag name="KSO_WM_SLIDE_LAYOUT_CNT" val="1_1"/>
  <p:tag name="KSO_WM_SLIDE_DIAGTYPE" val="l"/>
  <p:tag name="KSO_WM_SLIDE_THEME_ID" val="3332361"/>
  <p:tag name="KSO_WM_SLIDE_THEME_NAME" val="简约风黑白线条职场办公"/>
</p:tagLst>
</file>

<file path=ppt/tags/tag323.xml><?xml version="1.0" encoding="utf-8"?>
<p:tagLst xmlns:p="http://schemas.openxmlformats.org/presentationml/2006/main">
  <p:tag name="KSO_WM_UNIT_TYPE" val="e"/>
  <p:tag name="KSO_WM_UNIT_INDEX" val="1"/>
  <p:tag name="KSO_WM_BEAUTIFY_FLAG" val="#wm#"/>
  <p:tag name="KSO_WM_TAG_VERSION" val="3.0"/>
  <p:tag name="KSO_WM_UNIT_ID" val="custom20238590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590"/>
  <p:tag name="KSO_WM_TEMPLATE_CATEGORY" val="custom"/>
  <p:tag name="KSO_WM_UNIT_VALUE" val="7"/>
</p:tagLst>
</file>

<file path=ppt/tags/tag324.xml><?xml version="1.0" encoding="utf-8"?>
<p:tagLst xmlns:p="http://schemas.openxmlformats.org/presentationml/2006/main">
  <p:tag name="KSO_WM_UNIT_TYPE" val="a"/>
  <p:tag name="KSO_WM_UNIT_INDEX" val="1"/>
  <p:tag name="KSO_WM_BEAUTIFY_FLAG" val="#wm#"/>
  <p:tag name="KSO_WM_TAG_VERSION" val="3.0"/>
  <p:tag name="KSO_WM_UNIT_ID" val="custom20238590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590"/>
  <p:tag name="KSO_WM_TEMPLATE_CATEGORY" val="custom"/>
  <p:tag name="KSO_WM_UNIT_ISCONTENTSTITLE" val="0"/>
  <p:tag name="KSO_WM_UNIT_VALUE" val="8"/>
  <p:tag name="KSO_WM_UNIT_PRESET_TEXT" val="添加章节标题"/>
  <p:tag name="KSO_WM_UNIT_TEXT_TYPE" val="1"/>
</p:tagLst>
</file>

<file path=ppt/tags/tag325.xml><?xml version="1.0" encoding="utf-8"?>
<p:tagLst xmlns:p="http://schemas.openxmlformats.org/presentationml/2006/main">
  <p:tag name="KSO_WM_BEAUTIFY_FLAG" val="#wm#"/>
  <p:tag name="KSO_WM_UNIT_INDEX" val="4"/>
  <p:tag name="KSO_WM_UNIT_TYPE" val="d"/>
  <p:tag name="KSO_WM_UNIT_PLACING_PICTURE_USER_VIEWPORT" val="{&quot;height&quot;:1358,&quot;width&quot;:4586}"/>
  <p:tag name="picid" val="{e2513646-6e0f-4803-bd30-76d47d05ce66}"/>
</p:tagLst>
</file>

<file path=ppt/tags/tag326.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ID" val="custom20238590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590"/>
  <p:tag name="KSO_WM_TEMPLATE_CATEGORY" val="custom"/>
  <p:tag name="KSO_WM_UNIT_VALUE" val="10"/>
</p:tagLst>
</file>

<file path=ppt/tags/tag327.xml><?xml version="1.0" encoding="utf-8"?>
<p:tagLst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8590"/>
  <p:tag name="KSO_WM_TEMPLATE_CATEGORY" val="custom"/>
  <p:tag name="KSO_WM_SLIDE_INDEX" val="7"/>
  <p:tag name="KSO_WM_SLIDE_ID" val="custom20238590_7"/>
  <p:tag name="KSO_WM_TEMPLATE_MASTER_TYPE" val="0"/>
  <p:tag name="KSO_WM_SLIDE_LAYOUT" val="a_b_e"/>
  <p:tag name="KSO_WM_SLIDE_LAYOUT_CNT" val="1_1_1"/>
  <p:tag name="KSO_WM_SLIDE_THEME_ID" val="3332361"/>
  <p:tag name="KSO_WM_SLIDE_THEME_NAME" val="简约风黑白线条职场办公"/>
</p:tagLst>
</file>

<file path=ppt/tags/tag328.xml><?xml version="1.0" encoding="utf-8"?>
<p:tagLst xmlns:p="http://schemas.openxmlformats.org/presentationml/2006/main">
  <p:tag name="KSO_WM_UNIT_INDEX" val="3"/>
  <p:tag name="KSO_WM_UNIT_TYPE" val="j"/>
  <p:tag name="KSO_WM_BEAUTIFY_FLAG" val="#wm#"/>
  <p:tag name="KSO_WM_UNIT_PLACING_PICTURE_USER_VIEWPORT" val="{&quot;height&quot;:8205.598425196851,&quot;width&quot;:7609.59842519685}"/>
  <p:tag name="picid" val="{039acd03-cc59-4d3e-b90b-e859c6d283b6}"/>
</p:tagLst>
</file>

<file path=ppt/tags/tag329.xml><?xml version="1.0" encoding="utf-8"?>
<p:tagLst xmlns:p="http://schemas.openxmlformats.org/presentationml/2006/main">
  <p:tag name="KSO_WM_UNIT_INDEX" val="7"/>
  <p:tag name="KSO_WM_UNIT_TYPE" val="f"/>
  <p:tag name="KSO_WM_UNIT_SUBTYPE" val="a"/>
  <p:tag name="KSO_WM_BEAUTIFY_FLAG" val="#wm#"/>
</p:tagLst>
</file>

<file path=ppt/tags/tag33.xml><?xml version="1.0" encoding="utf-8"?>
<p:tagLst xmlns:p="http://schemas.openxmlformats.org/presentationml/2006/main">
  <p:tag name="KSO_WM_UNIT_TYPE" val="a"/>
  <p:tag name="KSO_WM_UNIT_INDEX" val="1"/>
  <p:tag name="KSO_WM_BEAUTIFY_FLAG" val="#wm#"/>
  <p:tag name="KSO_WM_TAG_VERSION" val="3.0"/>
  <p:tag name="KSO_WM_UNIT_PRESET_TEXT" val="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2"/>
</p:tagLst>
</file>

<file path=ppt/tags/tag330.xml><?xml version="1.0" encoding="utf-8"?>
<p:tagLst xmlns:p="http://schemas.openxmlformats.org/presentationml/2006/main">
  <p:tag name="KSO_WM_UNIT_INDEX" val="2"/>
  <p:tag name="KSO_WM_UNIT_TYPE" val="a"/>
  <p:tag name="KSO_WM_BEAUTIFY_FLAG" val="#wm#"/>
</p:tagLst>
</file>

<file path=ppt/tags/tag331.xml><?xml version="1.0" encoding="utf-8"?>
<p:tagLst xmlns:p="http://schemas.openxmlformats.org/presentationml/2006/main">
  <p:tag name="KSO_WM_BEAUTIFY_FLAG" val="#wm#"/>
  <p:tag name="KSO_WM_UNIT_INDEX" val="4"/>
  <p:tag name="KSO_WM_UNIT_TYPE" val="d"/>
  <p:tag name="KSO_WM_UNIT_PLACING_PICTURE_USER_VIEWPORT" val="{&quot;height&quot;:1358,&quot;width&quot;:4586}"/>
  <p:tag name="picid" val="{e2513646-6e0f-4803-bd30-76d47d05ce66}"/>
</p:tagLst>
</file>

<file path=ppt/tags/tag332.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ID" val="custom20238590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590"/>
  <p:tag name="KSO_WM_TEMPLATE_CATEGORY" val="custom"/>
  <p:tag name="KSO_WM_UNIT_VALUE" val="10"/>
</p:tagLst>
</file>

<file path=ppt/tags/tag333.xml><?xml version="1.0" encoding="utf-8"?>
<p:tagLst xmlns:p="http://schemas.openxmlformats.org/presentationml/2006/main">
  <p:tag name="KSO_WM_SLIDE_TYPE" val="text"/>
  <p:tag name="KSO_WM_TEMPLATE_SUBCATEGORY" val="29"/>
  <p:tag name="KSO_WM_TEMPLATE_COLOR_TYPE" val="0"/>
  <p:tag name="KSO_WM_TAG_VERSION" val="3.0"/>
  <p:tag name="KSO_WM_SLIDE_SUBTYPE" val="pureTxt"/>
  <p:tag name="KSO_WM_SLIDE_ITEM_CNT" val="0"/>
  <p:tag name="KSO_WM_BEAUTIFY_FLAG" val="#wm#"/>
  <p:tag name="KSO_WM_TEMPLATE_INDEX" val="20238590"/>
  <p:tag name="KSO_WM_TEMPLATE_CATEGORY" val="custom"/>
  <p:tag name="KSO_WM_SLIDE_INDEX" val="8"/>
  <p:tag name="KSO_WM_SLIDE_ID" val="custom20238590_8"/>
  <p:tag name="KSO_WM_TEMPLATE_MASTER_TYPE" val="0"/>
  <p:tag name="KSO_WM_SLIDE_LAYOUT" val="a_f"/>
  <p:tag name="KSO_WM_SLIDE_LAYOUT_CNT" val="1_1"/>
  <p:tag name="KSO_WM_SLIDE_SIZE" val="850*457"/>
  <p:tag name="KSO_WM_SLIDE_POSITION" val="54*28"/>
  <p:tag name="KSO_WM_TEMPLATE_COLORSEQUENCE" val="1,2,3,1,2,3"/>
</p:tagLst>
</file>

<file path=ppt/tags/tag334.xml><?xml version="1.0" encoding="utf-8"?>
<p:tagLst xmlns:p="http://schemas.openxmlformats.org/presentationml/2006/main">
  <p:tag name="KSO_WM_BEAUTIFY_FLAG" val="#wm#"/>
  <p:tag name="KSO_WM_UNIT_TEXT_FILL_FORE_SCHEMECOLOR_INDEX_BRIGHTNESS" val="0"/>
  <p:tag name="KSO_WM_UNIT_TEXT_FILL_FORE_SCHEMECOLOR_INDEX" val="5"/>
  <p:tag name="KSO_WM_UNIT_TEXT_FILL_TYPE" val="1"/>
  <p:tag name="KSO_WM_UNIT_INDEX" val="3"/>
  <p:tag name="KSO_WM_UNIT_TYPE" val="a"/>
</p:tagLst>
</file>

<file path=ppt/tags/tag335.xml><?xml version="1.0" encoding="utf-8"?>
<p:tagLst xmlns:p="http://schemas.openxmlformats.org/presentationml/2006/main">
  <p:tag name="KSO_WM_UNIT_INDEX" val="5"/>
  <p:tag name="KSO_WM_UNIT_TYPE" val="j"/>
  <p:tag name="KSO_WM_BEAUTIFY_FLAG" val="#wm#"/>
  <p:tag name="KSO_WM_UNIT_PLACING_PICTURE_USER_VIEWPORT" val="{&quot;height&quot;:1617,&quot;width&quot;:5148}"/>
  <p:tag name="picid" val="{9d07b9b1-12fb-4d11-9089-666fe349e619}"/>
</p:tagLst>
</file>

<file path=ppt/tags/tag336.xml><?xml version="1.0" encoding="utf-8"?>
<p:tagLst xmlns:p="http://schemas.openxmlformats.org/presentationml/2006/main">
  <p:tag name="KSO_WM_UNIT_INDEX" val="7"/>
  <p:tag name="KSO_WM_UNIT_TYPE" val="f"/>
  <p:tag name="KSO_WM_UNIT_SUBTYPE" val="a"/>
  <p:tag name="KSO_WM_BEAUTIFY_FLAG" val="#wm#"/>
</p:tagLst>
</file>

<file path=ppt/tags/tag337.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INDEX" val="4"/>
  <p:tag name="KSO_WM_UNIT_TYPE" val="i"/>
  <p:tag name="KSO_WM_BEAUTIFY_FLAG" val="#wm#"/>
</p:tagLst>
</file>

<file path=ppt/tags/tag338.xml><?xml version="1.0" encoding="utf-8"?>
<p:tagLst xmlns:p="http://schemas.openxmlformats.org/presentationml/2006/main">
  <p:tag name="KSO_WM_UNIT_INDEX" val="6"/>
  <p:tag name="KSO_WM_UNIT_TYPE" val="j"/>
  <p:tag name="KSO_WM_BEAUTIFY_FLAG" val="#wm#"/>
  <p:tag name="KSO_WM_UNIT_PLACING_PICTURE_USER_VIEWPORT" val="{&quot;height&quot;:4470,&quot;width&quot;:7047}"/>
  <p:tag name="picid" val="{ab1bc723-de9a-4397-b4de-62dff65c9750}"/>
</p:tagLst>
</file>

<file path=ppt/tags/tag339.xml><?xml version="1.0" encoding="utf-8"?>
<p:tagLst xmlns:p="http://schemas.openxmlformats.org/presentationml/2006/main">
  <p:tag name="KSO_WM_BEAUTIFY_FLAG" val="#wm#"/>
  <p:tag name="KSO_WM_UNIT_INDEX" val="21"/>
  <p:tag name="KSO_WM_UNIT_TYPE" val="f"/>
  <p:tag name="KSO_WM_UNIT_SUBTYPE" val="a"/>
</p:tagLst>
</file>

<file path=ppt/tags/tag34.xml><?xml version="1.0" encoding="utf-8"?>
<p:tagLst xmlns:p="http://schemas.openxmlformats.org/presentationml/2006/main">
  <p:tag name="KSO_WM_UNIT_TYPE" val="i"/>
  <p:tag name="KSO_WM_UNIT_INDEX" val="1"/>
  <p:tag name="KSO_WM_BEAUTIFY_FLAG" val="#wm#"/>
  <p:tag name="KSO_WM_TAG_VERSION" val="3.0"/>
  <p:tag name="KSO_WM_UNIT_ID" val="_4*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40.xml><?xml version="1.0" encoding="utf-8"?>
<p:tagLst xmlns:p="http://schemas.openxmlformats.org/presentationml/2006/main">
  <p:tag name="KSO_WM_BEAUTIFY_FLAG" val="#wm#"/>
  <p:tag name="KSO_WM_UNIT_INDEX" val="4"/>
  <p:tag name="KSO_WM_UNIT_TYPE" val="d"/>
  <p:tag name="KSO_WM_UNIT_PLACING_PICTURE_USER_VIEWPORT" val="{&quot;height&quot;:1358,&quot;width&quot;:4586}"/>
  <p:tag name="picid" val="{4ca66b5c-d4f2-42c2-9695-13be3bd48d54}"/>
</p:tagLst>
</file>

<file path=ppt/tags/tag341.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ID" val="custom20238590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590"/>
  <p:tag name="KSO_WM_TEMPLATE_CATEGORY" val="custom"/>
  <p:tag name="KSO_WM_UNIT_VALUE" val="10"/>
</p:tagLst>
</file>

<file path=ppt/tags/tag342.xml><?xml version="1.0" encoding="utf-8"?>
<p:tagLst xmlns:p="http://schemas.openxmlformats.org/presentationml/2006/main">
  <p:tag name="KSO_WM_BEAUTIFY_FLAG" val="#wm#"/>
  <p:tag name="KSO_WM_TEMPLATE_CATEGORY" val="custom"/>
  <p:tag name="KSO_WM_TEMPLATE_INDEX" val="20238590"/>
  <p:tag name="KSO_WM_SLIDE_TYPE" val="text"/>
  <p:tag name="KSO_WM_TEMPLATE_SUBCATEGORY" val="29"/>
  <p:tag name="KSO_WM_TEMPLATE_COLOR_TYPE" val="0"/>
  <p:tag name="KSO_WM_TAG_VERSION" val="3.0"/>
  <p:tag name="KSO_WM_SLIDE_SUBTYPE" val="pureTxt"/>
  <p:tag name="KSO_WM_SLIDE_ITEM_CNT" val="0"/>
  <p:tag name="KSO_WM_SLIDE_INDEX" val="8"/>
  <p:tag name="KSO_WM_SLIDE_ID" val="custom20238590_8"/>
  <p:tag name="KSO_WM_TEMPLATE_MASTER_TYPE" val="0"/>
  <p:tag name="KSO_WM_SLIDE_LAYOUT" val="a_f"/>
  <p:tag name="KSO_WM_SLIDE_LAYOUT_CNT" val="1_1"/>
  <p:tag name="KSO_WM_SLIDE_SIZE" val="850*457"/>
  <p:tag name="KSO_WM_SLIDE_POSITION" val="54*28"/>
</p:tagLst>
</file>

<file path=ppt/tags/tag343.xml><?xml version="1.0" encoding="utf-8"?>
<p:tagLst xmlns:p="http://schemas.openxmlformats.org/presentationml/2006/main">
  <p:tag name="KSO_WM_UNIT_TYPE" val="e"/>
  <p:tag name="KSO_WM_UNIT_INDEX" val="1"/>
  <p:tag name="KSO_WM_BEAUTIFY_FLAG" val="#wm#"/>
  <p:tag name="KSO_WM_TAG_VERSION" val="3.0"/>
  <p:tag name="KSO_WM_UNIT_ID" val="custom20238590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590"/>
  <p:tag name="KSO_WM_TEMPLATE_CATEGORY" val="custom"/>
  <p:tag name="KSO_WM_UNIT_VALUE" val="7"/>
</p:tagLst>
</file>

<file path=ppt/tags/tag344.xml><?xml version="1.0" encoding="utf-8"?>
<p:tagLst xmlns:p="http://schemas.openxmlformats.org/presentationml/2006/main">
  <p:tag name="KSO_WM_UNIT_TYPE" val="a"/>
  <p:tag name="KSO_WM_UNIT_INDEX" val="1"/>
  <p:tag name="KSO_WM_BEAUTIFY_FLAG" val="#wm#"/>
  <p:tag name="KSO_WM_TAG_VERSION" val="3.0"/>
  <p:tag name="KSO_WM_UNIT_ID" val="custom20238590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590"/>
  <p:tag name="KSO_WM_TEMPLATE_CATEGORY" val="custom"/>
  <p:tag name="KSO_WM_UNIT_ISCONTENTSTITLE" val="0"/>
  <p:tag name="KSO_WM_UNIT_VALUE" val="8"/>
  <p:tag name="KSO_WM_UNIT_PRESET_TEXT" val="添加章节标题"/>
  <p:tag name="KSO_WM_UNIT_TEXT_TYPE" val="1"/>
</p:tagLst>
</file>

<file path=ppt/tags/tag345.xml><?xml version="1.0" encoding="utf-8"?>
<p:tagLst xmlns:p="http://schemas.openxmlformats.org/presentationml/2006/main">
  <p:tag name="KSO_WM_BEAUTIFY_FLAG" val="#wm#"/>
  <p:tag name="KSO_WM_UNIT_INDEX" val="4"/>
  <p:tag name="KSO_WM_UNIT_TYPE" val="d"/>
  <p:tag name="KSO_WM_UNIT_PLACING_PICTURE_USER_VIEWPORT" val="{&quot;height&quot;:1358,&quot;width&quot;:4586}"/>
  <p:tag name="picid" val="{4ca66b5c-d4f2-42c2-9695-13be3bd48d54}"/>
</p:tagLst>
</file>

<file path=ppt/tags/tag346.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ID" val="custom20238590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590"/>
  <p:tag name="KSO_WM_TEMPLATE_CATEGORY" val="custom"/>
  <p:tag name="KSO_WM_UNIT_VALUE" val="10"/>
</p:tagLst>
</file>

<file path=ppt/tags/tag347.xml><?xml version="1.0" encoding="utf-8"?>
<p:tagLst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8590"/>
  <p:tag name="KSO_WM_TEMPLATE_CATEGORY" val="custom"/>
  <p:tag name="KSO_WM_SLIDE_INDEX" val="7"/>
  <p:tag name="KSO_WM_SLIDE_ID" val="custom20238590_7"/>
  <p:tag name="KSO_WM_TEMPLATE_MASTER_TYPE" val="0"/>
  <p:tag name="KSO_WM_SLIDE_LAYOUT" val="a_b_e"/>
  <p:tag name="KSO_WM_SLIDE_LAYOUT_CNT" val="1_1_1"/>
  <p:tag name="KSO_WM_SLIDE_THEME_ID" val="3332361"/>
  <p:tag name="KSO_WM_SLIDE_THEME_NAME" val="简约风黑白线条职场办公"/>
</p:tagLst>
</file>

<file path=ppt/tags/tag348.xml><?xml version="1.0" encoding="utf-8"?>
<p:tagLst xmlns:p="http://schemas.openxmlformats.org/presentationml/2006/main">
  <p:tag name="KSO_WM_UNIT_INDEX" val="1"/>
  <p:tag name="KSO_WM_UNIT_TYPE" val="a"/>
  <p:tag name="KSO_WM_BEAUTIFY_FLAG" val="#wm#"/>
</p:tagLst>
</file>

<file path=ppt/tags/tag349.xml><?xml version="1.0" encoding="utf-8"?>
<p:tagLst xmlns:p="http://schemas.openxmlformats.org/presentationml/2006/main">
  <p:tag name="KSO_WM_BEAUTIFY_FLAG" val="#wm#"/>
  <p:tag name="KSO_WM_UNIT_INDEX" val="4"/>
  <p:tag name="KSO_WM_UNIT_TYPE" val="d"/>
  <p:tag name="KSO_WM_UNIT_PLACING_PICTURE_USER_VIEWPORT" val="{&quot;height&quot;:1358,&quot;width&quot;:4586}"/>
  <p:tag name="picid" val="{4ca66b5c-d4f2-42c2-9695-13be3bd48d54}"/>
</p:tagLst>
</file>

<file path=ppt/tags/tag35.xml><?xml version="1.0" encoding="utf-8"?>
<p:tagLst xmlns:p="http://schemas.openxmlformats.org/presentationml/2006/main">
  <p:tag name="KSO_WM_UNIT_TYPE" val="i"/>
  <p:tag name="KSO_WM_UNIT_INDEX" val="3"/>
  <p:tag name="KSO_WM_BEAUTIFY_FLAG" val="#wm#"/>
  <p:tag name="KSO_WM_TAG_VERSION" val="3.0"/>
  <p:tag name="KSO_WM_UNIT_ID" val="_4*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39_3*l_h_d*1_1_1"/>
  <p:tag name="KSO_WM_TEMPLATE_CATEGORY" val="diagram"/>
  <p:tag name="KSO_WM_TEMPLATE_INDEX" val="20233239"/>
  <p:tag name="KSO_WM_UNIT_LAYERLEVEL" val="1_1_1"/>
  <p:tag name="KSO_WM_TAG_VERSION" val="3.0"/>
  <p:tag name="KSO_WM_DIAGRAM_VERSION" val="3"/>
  <p:tag name="KSO_WM_DIAGRAM_COLOR_TRICK" val="1"/>
  <p:tag name="KSO_WM_DIAGRAM_COLOR_TEXT_CAN_REMOVE" val="n"/>
  <p:tag name="KSO_WM_UNIT_VALUE" val="510*510"/>
  <p:tag name="KSO_WM_DIAGRAM_GROUP_CODE" val="l1-1"/>
  <p:tag name="KSO_WM_UNIT_TYPE" val="l_h_d"/>
  <p:tag name="KSO_WM_UNIT_INDEX" val="1_1_1"/>
  <p:tag name="KSO_WM_DIAGRAM_MAX_ITEMCNT" val="4"/>
  <p:tag name="KSO_WM_DIAGRAM_MIN_ITEMCNT" val="2"/>
  <p:tag name="KSO_WM_DIAGRAM_VIRTUALLY_FRAME" val="{&quot;height&quot;:394.95,&quot;left&quot;:54.1,&quot;top&quot;:121.05,&quot;width&quot;:851.8}"/>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PICTURE_SUBTYPE" val="b"/>
  <p:tag name="KSO_WM_BEAUTIFY_FLAG" val="#wm#"/>
  <p:tag name="KSO_WM_UNIT_FILL_TYPE" val="1"/>
  <p:tag name="KSO_WM_UNIT_FILL_FORE_SCHEMECOLOR_INDEX" val="5"/>
  <p:tag name="KSO_WM_UNIT_FILL_FORE_SCHEMECOLOR_INDEX_BRIGHTNESS" val="0"/>
  <p:tag name="KSO_WM_UNIT_LINE_FORE_SCHEMECOLOR_INDEX" val="5"/>
  <p:tag name="KSO_WM_DIAGRAM_USE_COLOR_VALUE" val="{&quot;color_scheme&quot;:1,&quot;color_type&quot;:1,&quot;theme_color_indexes&quot;:[5,6,5,6,5,6]}"/>
  <p:tag name="picid" val="{f6bd3b11-defd-4feb-8c19-37024463510c}"/>
</p:tagLst>
</file>

<file path=ppt/tags/tag3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39_3*l_h_i*1_1_1"/>
  <p:tag name="KSO_WM_TEMPLATE_CATEGORY" val="diagram"/>
  <p:tag name="KSO_WM_TEMPLATE_INDEX" val="20233239"/>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1_1"/>
  <p:tag name="KSO_WM_DIAGRAM_MAX_ITEMCNT" val="4"/>
  <p:tag name="KSO_WM_DIAGRAM_MIN_ITEMCNT" val="2"/>
  <p:tag name="KSO_WM_DIAGRAM_VIRTUALLY_FRAME" val="{&quot;height&quot;:394.95,&quot;left&quot;:54.1,&quot;top&quot;:121.05,&quot;width&quot;:851.8}"/>
  <p:tag name="KSO_WM_DIAGRAM_COLOR_MATCH_VALUE" val="{&quot;shape&quot;:{&quot;fill&quot;:{&quot;type&quot;:0},&quot;glow&quot;:{&quot;colorType&quot;:0},&quot;line&quot;:{&quot;solidLine&quot;:{&quot;brightness&quot;:0,&quot;colorType&quot;:1,&quot;foreColorIndex&quot;:5,&quot;transparency&quot;:0.550000011920929},&quot;type&quot;:1},&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color_type&quot;:1,&quot;theme_color_indexes&quot;:[5,6,5,6,5,6]}"/>
</p:tagLst>
</file>

<file path=ppt/tags/tag3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39_3*l_h_i*1_2_1"/>
  <p:tag name="KSO_WM_TEMPLATE_CATEGORY" val="diagram"/>
  <p:tag name="KSO_WM_TEMPLATE_INDEX" val="20233239"/>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2_1"/>
  <p:tag name="KSO_WM_DIAGRAM_MAX_ITEMCNT" val="4"/>
  <p:tag name="KSO_WM_DIAGRAM_MIN_ITEMCNT" val="2"/>
  <p:tag name="KSO_WM_DIAGRAM_VIRTUALLY_FRAME" val="{&quot;height&quot;:394.95,&quot;left&quot;:54.1,&quot;top&quot;:121.05,&quot;width&quot;:851.8}"/>
  <p:tag name="KSO_WM_DIAGRAM_COLOR_MATCH_VALUE" val="{&quot;shape&quot;:{&quot;fill&quot;:{&quot;gradient&quot;:[{&quot;brightness&quot;:0,&quot;colorType&quot;:1,&quot;foreColorIndex&quot;:5,&quot;pos&quot;:0.20000000298023224,&quot;transparency&quot;:0},{&quot;brightness&quot;:0,&quot;colorType&quot;:1,&quot;foreColorIndex&quot;:5,&quot;pos&quot;:1,&quot;transparency&quot;:0.20000000298023224}],&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3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39_3*l_h_d*1_2_1"/>
  <p:tag name="KSO_WM_TEMPLATE_CATEGORY" val="diagram"/>
  <p:tag name="KSO_WM_TEMPLATE_INDEX" val="20233239"/>
  <p:tag name="KSO_WM_UNIT_LAYERLEVEL" val="1_1_1"/>
  <p:tag name="KSO_WM_TAG_VERSION" val="3.0"/>
  <p:tag name="KSO_WM_DIAGRAM_VERSION" val="3"/>
  <p:tag name="KSO_WM_DIAGRAM_COLOR_TRICK" val="1"/>
  <p:tag name="KSO_WM_DIAGRAM_COLOR_TEXT_CAN_REMOVE" val="n"/>
  <p:tag name="KSO_WM_UNIT_VALUE" val="510*510"/>
  <p:tag name="KSO_WM_DIAGRAM_GROUP_CODE" val="l1-1"/>
  <p:tag name="KSO_WM_UNIT_TYPE" val="l_h_d"/>
  <p:tag name="KSO_WM_UNIT_INDEX" val="1_2_1"/>
  <p:tag name="KSO_WM_DIAGRAM_MAX_ITEMCNT" val="4"/>
  <p:tag name="KSO_WM_DIAGRAM_MIN_ITEMCNT" val="2"/>
  <p:tag name="KSO_WM_DIAGRAM_VIRTUALLY_FRAME" val="{&quot;height&quot;:394.95,&quot;left&quot;:54.1,&quot;top&quot;:121.05,&quot;width&quot;:851.8}"/>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PICTURE_SUBTYPE" val="b"/>
  <p:tag name="KSO_WM_BEAUTIFY_FLAG" val="#wm#"/>
  <p:tag name="KSO_WM_UNIT_FILL_TYPE" val="1"/>
  <p:tag name="KSO_WM_UNIT_FILL_FORE_SCHEMECOLOR_INDEX" val="5"/>
  <p:tag name="KSO_WM_UNIT_FILL_FORE_SCHEMECOLOR_INDEX_BRIGHTNESS" val="0"/>
  <p:tag name="KSO_WM_UNIT_LINE_FORE_SCHEMECOLOR_INDEX" val="5"/>
  <p:tag name="KSO_WM_DIAGRAM_USE_COLOR_VALUE" val="{&quot;color_scheme&quot;:1,&quot;color_type&quot;:1,&quot;theme_color_indexes&quot;:[5,6,5,6,5,6]}"/>
  <p:tag name="picid" val="{7f3742ec-9fc8-40a0-a0c9-e4b344a2bae8}"/>
</p:tagLst>
</file>

<file path=ppt/tags/tag3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39_3*l_h_i*1_3_1"/>
  <p:tag name="KSO_WM_TEMPLATE_CATEGORY" val="diagram"/>
  <p:tag name="KSO_WM_TEMPLATE_INDEX" val="20233239"/>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3_1"/>
  <p:tag name="KSO_WM_DIAGRAM_MAX_ITEMCNT" val="4"/>
  <p:tag name="KSO_WM_DIAGRAM_MIN_ITEMCNT" val="2"/>
  <p:tag name="KSO_WM_DIAGRAM_VIRTUALLY_FRAME" val="{&quot;height&quot;:394.95,&quot;left&quot;:54.1,&quot;top&quot;:121.05,&quot;width&quot;:851.8}"/>
  <p:tag name="KSO_WM_DIAGRAM_COLOR_MATCH_VALUE" val="{&quot;shape&quot;:{&quot;fill&quot;:{&quot;type&quot;:0},&quot;glow&quot;:{&quot;colorType&quot;:0},&quot;line&quot;:{&quot;solidLine&quot;:{&quot;brightness&quot;:0,&quot;colorType&quot;:1,&quot;foreColorIndex&quot;:5,&quot;transparency&quot;:0.550000011920929},&quot;type&quot;:1},&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color_type&quot;:1,&quot;theme_color_indexes&quot;:[5,6,5,6,5,6]}"/>
</p:tagLst>
</file>

<file path=ppt/tags/tag3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39_3*l_h_d*1_3_1"/>
  <p:tag name="KSO_WM_TEMPLATE_CATEGORY" val="diagram"/>
  <p:tag name="KSO_WM_TEMPLATE_INDEX" val="20233239"/>
  <p:tag name="KSO_WM_UNIT_LAYERLEVEL" val="1_1_1"/>
  <p:tag name="KSO_WM_TAG_VERSION" val="3.0"/>
  <p:tag name="KSO_WM_DIAGRAM_VERSION" val="3"/>
  <p:tag name="KSO_WM_DIAGRAM_COLOR_TRICK" val="1"/>
  <p:tag name="KSO_WM_DIAGRAM_COLOR_TEXT_CAN_REMOVE" val="n"/>
  <p:tag name="KSO_WM_UNIT_VALUE" val="510*510"/>
  <p:tag name="KSO_WM_DIAGRAM_GROUP_CODE" val="l1-1"/>
  <p:tag name="KSO_WM_UNIT_TYPE" val="l_h_d"/>
  <p:tag name="KSO_WM_UNIT_INDEX" val="1_3_1"/>
  <p:tag name="KSO_WM_DIAGRAM_MAX_ITEMCNT" val="4"/>
  <p:tag name="KSO_WM_DIAGRAM_MIN_ITEMCNT" val="2"/>
  <p:tag name="KSO_WM_DIAGRAM_VIRTUALLY_FRAME" val="{&quot;height&quot;:394.95,&quot;left&quot;:54.1,&quot;top&quot;:121.05,&quot;width&quot;:851.8}"/>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PICTURE_SUBTYPE" val="b"/>
  <p:tag name="KSO_WM_BEAUTIFY_FLAG" val="#wm#"/>
  <p:tag name="KSO_WM_UNIT_FILL_TYPE" val="1"/>
  <p:tag name="KSO_WM_UNIT_FILL_FORE_SCHEMECOLOR_INDEX" val="5"/>
  <p:tag name="KSO_WM_UNIT_FILL_FORE_SCHEMECOLOR_INDEX_BRIGHTNESS" val="0"/>
  <p:tag name="KSO_WM_UNIT_LINE_FORE_SCHEMECOLOR_INDEX" val="5"/>
  <p:tag name="KSO_WM_DIAGRAM_USE_COLOR_VALUE" val="{&quot;color_scheme&quot;:1,&quot;color_type&quot;:1,&quot;theme_color_indexes&quot;:[5,6,5,6,5,6]}"/>
  <p:tag name="picid" val="{8eb7c99a-8c83-4348-b3e3-169923ba20a9}"/>
</p:tagLst>
</file>

<file path=ppt/tags/tag3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39_3*l_h_i*1_4_1"/>
  <p:tag name="KSO_WM_TEMPLATE_CATEGORY" val="diagram"/>
  <p:tag name="KSO_WM_TEMPLATE_INDEX" val="20233239"/>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4_1"/>
  <p:tag name="KSO_WM_DIAGRAM_MAX_ITEMCNT" val="4"/>
  <p:tag name="KSO_WM_DIAGRAM_MIN_ITEMCNT" val="2"/>
  <p:tag name="KSO_WM_DIAGRAM_VIRTUALLY_FRAME" val="{&quot;height&quot;:394.95,&quot;left&quot;:54.1,&quot;top&quot;:121.05,&quot;width&quot;:851.8}"/>
  <p:tag name="KSO_WM_DIAGRAM_COLOR_MATCH_VALUE" val="{&quot;shape&quot;:{&quot;fill&quot;:{&quot;type&quot;:0},&quot;glow&quot;:{&quot;colorType&quot;:0},&quot;line&quot;:{&quot;solidLine&quot;:{&quot;brightness&quot;:0,&quot;colorType&quot;:1,&quot;foreColorIndex&quot;:5,&quot;transparency&quot;:0.550000011920929},&quot;type&quot;:1},&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color_type&quot;:1,&quot;theme_color_indexes&quot;:[5,6,5,6,5,6]}"/>
</p:tagLst>
</file>

<file path=ppt/tags/tag3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39_3*l_h_d*1_4_1"/>
  <p:tag name="KSO_WM_TEMPLATE_CATEGORY" val="diagram"/>
  <p:tag name="KSO_WM_TEMPLATE_INDEX" val="20233239"/>
  <p:tag name="KSO_WM_UNIT_LAYERLEVEL" val="1_1_1"/>
  <p:tag name="KSO_WM_TAG_VERSION" val="3.0"/>
  <p:tag name="KSO_WM_DIAGRAM_VERSION" val="3"/>
  <p:tag name="KSO_WM_DIAGRAM_COLOR_TRICK" val="1"/>
  <p:tag name="KSO_WM_DIAGRAM_COLOR_TEXT_CAN_REMOVE" val="n"/>
  <p:tag name="KSO_WM_UNIT_VALUE" val="510*510"/>
  <p:tag name="KSO_WM_DIAGRAM_GROUP_CODE" val="l1-1"/>
  <p:tag name="KSO_WM_UNIT_TYPE" val="l_h_d"/>
  <p:tag name="KSO_WM_UNIT_INDEX" val="1_4_1"/>
  <p:tag name="KSO_WM_DIAGRAM_MAX_ITEMCNT" val="4"/>
  <p:tag name="KSO_WM_DIAGRAM_MIN_ITEMCNT" val="2"/>
  <p:tag name="KSO_WM_DIAGRAM_VIRTUALLY_FRAME" val="{&quot;height&quot;:394.95,&quot;left&quot;:54.1,&quot;top&quot;:121.05,&quot;width&quot;:851.8}"/>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PICTURE_SUBTYPE" val="b"/>
  <p:tag name="KSO_WM_BEAUTIFY_FLAG" val="#wm#"/>
  <p:tag name="KSO_WM_UNIT_FILL_TYPE" val="1"/>
  <p:tag name="KSO_WM_UNIT_FILL_FORE_SCHEMECOLOR_INDEX" val="5"/>
  <p:tag name="KSO_WM_UNIT_FILL_FORE_SCHEMECOLOR_INDEX_BRIGHTNESS" val="0"/>
  <p:tag name="KSO_WM_UNIT_LINE_FORE_SCHEMECOLOR_INDEX" val="5"/>
  <p:tag name="KSO_WM_DIAGRAM_USE_COLOR_VALUE" val="{&quot;color_scheme&quot;:1,&quot;color_type&quot;:1,&quot;theme_color_indexes&quot;:[5,6,5,6,5,6]}"/>
  <p:tag name="picid" val="{19f49f17-955c-4aef-8a33-fff07a0122a5}"/>
</p:tagLst>
</file>

<file path=ppt/tags/tag35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3239_3*l_h_f*1_1_1"/>
  <p:tag name="KSO_WM_TEMPLATE_CATEGORY" val="diagram"/>
  <p:tag name="KSO_WM_TEMPLATE_INDEX" val="20233239"/>
  <p:tag name="KSO_WM_UNIT_LAYERLEVEL" val="1_1_1"/>
  <p:tag name="KSO_WM_TAG_VERSION" val="3.0"/>
  <p:tag name="KSO_WM_UNIT_TEXT_FILL_FORE_SCHEMECOLOR_INDEX_BRIGHTNESS" val="0.2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94.95,&quot;left&quot;:54.1,&quot;top&quot;:121.05,&quot;width&quot;:851.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添加你的文本具体内容，根据需要可酌情增减文本文字以便观者准确理解您传达的思想。"/>
  <p:tag name="KSO_WM_UNIT_TEXT_FILL_FORE_SCHEMECOLOR_INDEX" val="1"/>
  <p:tag name="KSO_WM_UNIT_TEXT_FILL_TYPE" val="1"/>
  <p:tag name="KSO_WM_DIAGRAM_USE_COLOR_VALUE" val="{&quot;color_scheme&quot;:1,&quot;color_type&quot;:1,&quot;theme_color_indexes&quot;:[5,6,5,6,5,6]}"/>
</p:tagLst>
</file>

<file path=ppt/tags/tag35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3239_3*l_h_f*1_2_1"/>
  <p:tag name="KSO_WM_TEMPLATE_CATEGORY" val="diagram"/>
  <p:tag name="KSO_WM_TEMPLATE_INDEX" val="20233239"/>
  <p:tag name="KSO_WM_UNIT_LAYERLEVEL" val="1_1_1"/>
  <p:tag name="KSO_WM_TAG_VERSION" val="3.0"/>
  <p:tag name="KSO_WM_UNIT_TEXT_FILL_FORE_SCHEMECOLOR_INDEX_BRIGHTNESS" val="0.25"/>
  <p:tag name="KSO_WM_DIAGRAM_VERSION" val="3"/>
  <p:tag name="KSO_WM_DIAGRAM_COLOR_TRICK" val="1"/>
  <p:tag name="KSO_WM_DIAGRAM_COLOR_TEXT_CAN_REMOVE" val="n"/>
  <p:tag name="KSO_WM_DIAGRAM_GROUP_CODE" val="l1-1"/>
  <p:tag name="KSO_WM_UNIT_TEXT_FILL_TYPE" val="1"/>
  <p:tag name="KSO_WM_DIAGRAM_MAX_ITEMCNT" val="4"/>
  <p:tag name="KSO_WM_DIAGRAM_MIN_ITEMCNT" val="2"/>
  <p:tag name="KSO_WM_DIAGRAM_VIRTUALLY_FRAME" val="{&quot;height&quot;:394.95,&quot;left&quot;:54.1,&quot;top&quot;:121.05,&quot;width&quot;:851.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colorType&quot;:0,&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添加文本具体内容，根据需要可酌情增减文本文字，以便观者准确理解您传达的思想。"/>
  <p:tag name="KSO_WM_DIAGRAM_USE_COLOR_VALUE" val="{&quot;color_scheme&quot;:1,&quot;color_type&quot;:1,&quot;theme_color_indexes&quot;:[5,6,5,6,5,6]}"/>
</p:tagLst>
</file>

<file path=ppt/tags/tag36.xml><?xml version="1.0" encoding="utf-8"?>
<p:tagLst xmlns:p="http://schemas.openxmlformats.org/presentationml/2006/main">
  <p:tag name="KSO_WM_UNIT_TYPE" val="i"/>
  <p:tag name="KSO_WM_UNIT_INDEX" val="11"/>
  <p:tag name="KSO_WM_BEAUTIFY_FLAG" val="#wm#"/>
  <p:tag name="KSO_WM_TAG_VERSION" val="3.0"/>
  <p:tag name="KSO_WM_UNIT_ID" val="_4*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6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3239_3*l_h_f*1_3_1"/>
  <p:tag name="KSO_WM_TEMPLATE_CATEGORY" val="diagram"/>
  <p:tag name="KSO_WM_TEMPLATE_INDEX" val="20233239"/>
  <p:tag name="KSO_WM_UNIT_LAYERLEVEL" val="1_1_1"/>
  <p:tag name="KSO_WM_TAG_VERSION" val="3.0"/>
  <p:tag name="KSO_WM_UNIT_TEXT_FILL_FORE_SCHEMECOLOR_INDEX_BRIGHTNESS" val="0.2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94.95,&quot;left&quot;:54.1,&quot;top&quot;:121.05,&quot;width&quot;:851.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添加你的文本具体内容，根据需要可酌情增减文本文字以便观者准确理解您传达的思想。"/>
  <p:tag name="KSO_WM_UNIT_TEXT_FILL_FORE_SCHEMECOLOR_INDEX" val="1"/>
  <p:tag name="KSO_WM_UNIT_TEXT_FILL_TYPE" val="1"/>
  <p:tag name="KSO_WM_DIAGRAM_USE_COLOR_VALUE" val="{&quot;color_scheme&quot;:1,&quot;color_type&quot;:1,&quot;theme_color_indexes&quot;:[5,6,5,6,5,6]}"/>
</p:tagLst>
</file>

<file path=ppt/tags/tag36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3239_3*l_h_f*1_4_1"/>
  <p:tag name="KSO_WM_TEMPLATE_CATEGORY" val="diagram"/>
  <p:tag name="KSO_WM_TEMPLATE_INDEX" val="20233239"/>
  <p:tag name="KSO_WM_UNIT_LAYERLEVEL" val="1_1_1"/>
  <p:tag name="KSO_WM_TAG_VERSION" val="3.0"/>
  <p:tag name="KSO_WM_UNIT_TEXT_FILL_FORE_SCHEMECOLOR_INDEX_BRIGHTNESS" val="0.2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94.95,&quot;left&quot;:54.1,&quot;top&quot;:121.05,&quot;width&quot;:851.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添加文本具体内容，根据需要可酌情增减文本文字，以便观者准确理解您传达的思想。"/>
  <p:tag name="KSO_WM_UNIT_TEXT_FILL_FORE_SCHEMECOLOR_INDEX" val="1"/>
  <p:tag name="KSO_WM_UNIT_TEXT_FILL_TYPE" val="1"/>
  <p:tag name="KSO_WM_DIAGRAM_USE_COLOR_VALUE" val="{&quot;color_scheme&quot;:1,&quot;color_type&quot;:1,&quot;theme_color_indexes&quot;:[5,6,5,6,5,6]}"/>
</p:tagLst>
</file>

<file path=ppt/tags/tag362.xml><?xml version="1.0" encoding="utf-8"?>
<p:tagLst xmlns:p="http://schemas.openxmlformats.org/presentationml/2006/main">
  <p:tag name="KSO_WM_BEAUTIFY_FLAG" val="#wm#"/>
  <p:tag name="KSO_WM_TEMPLATE_CATEGORY" val="custom"/>
  <p:tag name="KSO_WM_TEMPLATE_INDEX" val="20238590"/>
  <p:tag name="resource_record_key" val="{&quot;65&quot;:[20238590],&quot;70&quot;:[3314649,3314434,3322377]}"/>
  <p:tag name="KSO_WM_SLIDE_TYPE" val="text"/>
  <p:tag name="KSO_WM_TEMPLATE_SUBCATEGORY" val="29"/>
  <p:tag name="KSO_WM_TEMPLATE_COLOR_TYPE" val="0"/>
  <p:tag name="KSO_WM_TAG_VERSION" val="3.0"/>
  <p:tag name="KSO_WM_SLIDE_SUBTYPE" val="pureTxt"/>
  <p:tag name="KSO_WM_SLIDE_ITEM_CNT" val="0"/>
  <p:tag name="KSO_WM_SLIDE_INDEX" val="8"/>
  <p:tag name="KSO_WM_SLIDE_ID" val="custom20238590_8"/>
  <p:tag name="KSO_WM_TEMPLATE_MASTER_TYPE" val="0"/>
  <p:tag name="KSO_WM_SLIDE_LAYOUT" val="a_f"/>
  <p:tag name="KSO_WM_SLIDE_LAYOUT_CNT" val="1_1"/>
  <p:tag name="KSO_WM_SLIDE_SIZE" val="850*457"/>
  <p:tag name="KSO_WM_SLIDE_POSITION" val="54*28"/>
</p:tagLst>
</file>

<file path=ppt/tags/tag363.xml><?xml version="1.0" encoding="utf-8"?>
<p:tagLst xmlns:p="http://schemas.openxmlformats.org/presentationml/2006/main">
  <p:tag name="KSO_WM_UNIT_TYPE" val="e"/>
  <p:tag name="KSO_WM_UNIT_INDEX" val="1"/>
  <p:tag name="KSO_WM_BEAUTIFY_FLAG" val="#wm#"/>
  <p:tag name="KSO_WM_TAG_VERSION" val="3.0"/>
  <p:tag name="KSO_WM_UNIT_ID" val="custom20238590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590"/>
  <p:tag name="KSO_WM_TEMPLATE_CATEGORY" val="custom"/>
  <p:tag name="KSO_WM_UNIT_VALUE" val="7"/>
</p:tagLst>
</file>

<file path=ppt/tags/tag364.xml><?xml version="1.0" encoding="utf-8"?>
<p:tagLst xmlns:p="http://schemas.openxmlformats.org/presentationml/2006/main">
  <p:tag name="KSO_WM_UNIT_TYPE" val="a"/>
  <p:tag name="KSO_WM_UNIT_INDEX" val="1"/>
  <p:tag name="KSO_WM_BEAUTIFY_FLAG" val="#wm#"/>
  <p:tag name="KSO_WM_TAG_VERSION" val="3.0"/>
  <p:tag name="KSO_WM_UNIT_ID" val="custom20238590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590"/>
  <p:tag name="KSO_WM_TEMPLATE_CATEGORY" val="custom"/>
  <p:tag name="KSO_WM_UNIT_ISCONTENTSTITLE" val="0"/>
  <p:tag name="KSO_WM_UNIT_VALUE" val="8"/>
  <p:tag name="KSO_WM_UNIT_PRESET_TEXT" val="添加章节标题"/>
  <p:tag name="KSO_WM_UNIT_TEXT_TYPE" val="1"/>
</p:tagLst>
</file>

<file path=ppt/tags/tag365.xml><?xml version="1.0" encoding="utf-8"?>
<p:tagLst xmlns:p="http://schemas.openxmlformats.org/presentationml/2006/main">
  <p:tag name="KSO_WM_BEAUTIFY_FLAG" val="#wm#"/>
  <p:tag name="KSO_WM_UNIT_INDEX" val="4"/>
  <p:tag name="KSO_WM_UNIT_TYPE" val="d"/>
  <p:tag name="KSO_WM_UNIT_PLACING_PICTURE_USER_VIEWPORT" val="{&quot;height&quot;:1358,&quot;width&quot;:4586}"/>
  <p:tag name="picid" val="{4ca66b5c-d4f2-42c2-9695-13be3bd48d54}"/>
</p:tagLst>
</file>

<file path=ppt/tags/tag366.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ID" val="custom20238590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590"/>
  <p:tag name="KSO_WM_TEMPLATE_CATEGORY" val="custom"/>
  <p:tag name="KSO_WM_UNIT_VALUE" val="10"/>
</p:tagLst>
</file>

<file path=ppt/tags/tag367.xml><?xml version="1.0" encoding="utf-8"?>
<p:tagLst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8590"/>
  <p:tag name="KSO_WM_TEMPLATE_CATEGORY" val="custom"/>
  <p:tag name="KSO_WM_SLIDE_INDEX" val="7"/>
  <p:tag name="KSO_WM_SLIDE_ID" val="custom20238590_7"/>
  <p:tag name="KSO_WM_TEMPLATE_MASTER_TYPE" val="0"/>
  <p:tag name="KSO_WM_SLIDE_LAYOUT" val="a_b_e"/>
  <p:tag name="KSO_WM_SLIDE_LAYOUT_CNT" val="1_1_1"/>
  <p:tag name="KSO_WM_SLIDE_THEME_ID" val="3332361"/>
  <p:tag name="KSO_WM_SLIDE_THEME_NAME" val="简约风黑白线条职场办公"/>
</p:tagLst>
</file>

<file path=ppt/tags/tag368.xml><?xml version="1.0" encoding="utf-8"?>
<p:tagLst xmlns:p="http://schemas.openxmlformats.org/presentationml/2006/main">
  <p:tag name="KSO_WM_UNIT_INDEX" val="1"/>
  <p:tag name="KSO_WM_UNIT_TYPE" val="a"/>
  <p:tag name="KSO_WM_BEAUTIFY_FLAG" val="#wm#"/>
</p:tagLst>
</file>

<file path=ppt/tags/tag369.xml><?xml version="1.0" encoding="utf-8"?>
<p:tagLst xmlns:p="http://schemas.openxmlformats.org/presentationml/2006/main">
  <p:tag name="KSO_WM_UNIT_INDEX" val="6"/>
  <p:tag name="KSO_WM_UNIT_TYPE" val="f"/>
  <p:tag name="KSO_WM_UNIT_SUBTYPE" val="a"/>
  <p:tag name="KSO_WM_BEAUTIFY_FLAG" val="#wm#"/>
</p:tagLst>
</file>

<file path=ppt/tags/tag37.xml><?xml version="1.0" encoding="utf-8"?>
<p:tagLst xmlns:p="http://schemas.openxmlformats.org/presentationml/2006/main">
  <p:tag name="KSO_WM_UNIT_TYPE" val="i"/>
  <p:tag name="KSO_WM_UNIT_INDEX" val="7"/>
  <p:tag name="KSO_WM_BEAUTIFY_FLAG" val="#wm#"/>
  <p:tag name="KSO_WM_TAG_VERSION" val="3.0"/>
  <p:tag name="KSO_WM_UNIT_ID" val="_4*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70.xml><?xml version="1.0" encoding="utf-8"?>
<p:tagLst xmlns:p="http://schemas.openxmlformats.org/presentationml/2006/main">
  <p:tag name="KSO_WM_UNIT_INDEX" val="10"/>
  <p:tag name="KSO_WM_UNIT_TYPE" val="f"/>
  <p:tag name="KSO_WM_UNIT_SUBTYPE" val="a"/>
  <p:tag name="KSO_WM_BEAUTIFY_FLAG" val="#wm#"/>
</p:tagLst>
</file>

<file path=ppt/tags/tag371.xml><?xml version="1.0" encoding="utf-8"?>
<p:tagLst xmlns:p="http://schemas.openxmlformats.org/presentationml/2006/main">
  <p:tag name="KSO_WM_BEAUTIFY_FLAG" val="#wm#"/>
  <p:tag name="KSO_WM_UNIT_INDEX" val="4"/>
  <p:tag name="KSO_WM_UNIT_TYPE" val="d"/>
  <p:tag name="KSO_WM_UNIT_PLACING_PICTURE_USER_VIEWPORT" val="{&quot;height&quot;:1358,&quot;width&quot;:4586}"/>
  <p:tag name="picid" val="{4ca66b5c-d4f2-42c2-9695-13be3bd48d54}"/>
</p:tagLst>
</file>

<file path=ppt/tags/tag372.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ID" val="custom20238590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590"/>
  <p:tag name="KSO_WM_TEMPLATE_CATEGORY" val="custom"/>
  <p:tag name="KSO_WM_UNIT_VALUE" val="10"/>
</p:tagLst>
</file>

<file path=ppt/tags/tag373.xml><?xml version="1.0" encoding="utf-8"?>
<p:tagLst xmlns:p="http://schemas.openxmlformats.org/presentationml/2006/main">
  <p:tag name="KSO_WM_BEAUTIFY_FLAG" val="#wm#"/>
  <p:tag name="KSO_WM_TEMPLATE_CATEGORY" val="custom"/>
  <p:tag name="KSO_WM_TEMPLATE_INDEX" val="20238590"/>
  <p:tag name="resource_record_key" val="{&quot;65&quot;:[20235919],&quot;70&quot;:[3314649,3314434]}"/>
  <p:tag name="KSO_WM_SLIDE_TYPE" val="text"/>
  <p:tag name="KSO_WM_TEMPLATE_SUBCATEGORY" val="29"/>
  <p:tag name="KSO_WM_TEMPLATE_COLOR_TYPE" val="0"/>
  <p:tag name="KSO_WM_TAG_VERSION" val="3.0"/>
  <p:tag name="KSO_WM_SLIDE_SUBTYPE" val="pureTxt"/>
  <p:tag name="KSO_WM_SLIDE_ITEM_CNT" val="0"/>
  <p:tag name="KSO_WM_SLIDE_INDEX" val="8"/>
  <p:tag name="KSO_WM_SLIDE_ID" val="custom20238590_8"/>
  <p:tag name="KSO_WM_TEMPLATE_MASTER_TYPE" val="0"/>
  <p:tag name="KSO_WM_SLIDE_LAYOUT" val="a_f"/>
  <p:tag name="KSO_WM_SLIDE_LAYOUT_CNT" val="1_1"/>
  <p:tag name="KSO_WM_SLIDE_SIZE" val="850*457"/>
  <p:tag name="KSO_WM_SLIDE_POSITION" val="54*28"/>
</p:tagLst>
</file>

<file path=ppt/tags/tag374.xml><?xml version="1.0" encoding="utf-8"?>
<p:tagLst xmlns:p="http://schemas.openxmlformats.org/presentationml/2006/main">
  <p:tag name="KSO_WM_UNIT_TYPE" val="e"/>
  <p:tag name="KSO_WM_UNIT_INDEX" val="1"/>
  <p:tag name="KSO_WM_BEAUTIFY_FLAG" val="#wm#"/>
  <p:tag name="KSO_WM_TAG_VERSION" val="3.0"/>
  <p:tag name="KSO_WM_UNIT_ID" val="custom20238590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590"/>
  <p:tag name="KSO_WM_TEMPLATE_CATEGORY" val="custom"/>
  <p:tag name="KSO_WM_UNIT_VALUE" val="7"/>
</p:tagLst>
</file>

<file path=ppt/tags/tag375.xml><?xml version="1.0" encoding="utf-8"?>
<p:tagLst xmlns:p="http://schemas.openxmlformats.org/presentationml/2006/main">
  <p:tag name="KSO_WM_UNIT_TYPE" val="a"/>
  <p:tag name="KSO_WM_UNIT_INDEX" val="1"/>
  <p:tag name="KSO_WM_BEAUTIFY_FLAG" val="#wm#"/>
  <p:tag name="KSO_WM_TAG_VERSION" val="3.0"/>
  <p:tag name="KSO_WM_UNIT_ID" val="custom20238590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590"/>
  <p:tag name="KSO_WM_TEMPLATE_CATEGORY" val="custom"/>
  <p:tag name="KSO_WM_UNIT_ISCONTENTSTITLE" val="0"/>
  <p:tag name="KSO_WM_UNIT_VALUE" val="8"/>
  <p:tag name="KSO_WM_UNIT_PRESET_TEXT" val="添加章节标题"/>
  <p:tag name="KSO_WM_UNIT_TEXT_TYPE" val="1"/>
</p:tagLst>
</file>

<file path=ppt/tags/tag376.xml><?xml version="1.0" encoding="utf-8"?>
<p:tagLst xmlns:p="http://schemas.openxmlformats.org/presentationml/2006/main">
  <p:tag name="KSO_WM_BEAUTIFY_FLAG" val="#wm#"/>
  <p:tag name="KSO_WM_UNIT_INDEX" val="4"/>
  <p:tag name="KSO_WM_UNIT_TYPE" val="d"/>
  <p:tag name="KSO_WM_UNIT_PLACING_PICTURE_USER_VIEWPORT" val="{&quot;height&quot;:1358,&quot;width&quot;:4586}"/>
  <p:tag name="picid" val="{4ca66b5c-d4f2-42c2-9695-13be3bd48d54}"/>
</p:tagLst>
</file>

<file path=ppt/tags/tag377.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ID" val="custom20238590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590"/>
  <p:tag name="KSO_WM_TEMPLATE_CATEGORY" val="custom"/>
  <p:tag name="KSO_WM_UNIT_VALUE" val="10"/>
</p:tagLst>
</file>

<file path=ppt/tags/tag378.xml><?xml version="1.0" encoding="utf-8"?>
<p:tagLst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8590"/>
  <p:tag name="KSO_WM_TEMPLATE_CATEGORY" val="custom"/>
  <p:tag name="KSO_WM_SLIDE_INDEX" val="7"/>
  <p:tag name="KSO_WM_SLIDE_ID" val="custom20238590_7"/>
  <p:tag name="KSO_WM_TEMPLATE_MASTER_TYPE" val="0"/>
  <p:tag name="KSO_WM_SLIDE_LAYOUT" val="a_b_e"/>
  <p:tag name="KSO_WM_SLIDE_LAYOUT_CNT" val="1_1_1"/>
  <p:tag name="KSO_WM_SLIDE_THEME_ID" val="3332361"/>
  <p:tag name="KSO_WM_SLIDE_THEME_NAME" val="简约风黑白线条职场办公"/>
</p:tagLst>
</file>

<file path=ppt/tags/tag379.xml><?xml version="1.0" encoding="utf-8"?>
<p:tagLst xmlns:p="http://schemas.openxmlformats.org/presentationml/2006/main">
  <p:tag name="KSO_WM_UNIT_INDEX" val="1"/>
  <p:tag name="KSO_WM_UNIT_TYPE" val="a"/>
  <p:tag name="KSO_WM_BEAUTIFY_FLAG" val="#wm#"/>
</p:tagLst>
</file>

<file path=ppt/tags/tag38.xml><?xml version="1.0" encoding="utf-8"?>
<p:tagLst xmlns:p="http://schemas.openxmlformats.org/presentationml/2006/main">
  <p:tag name="KSO_WM_UNIT_TYPE" val="i"/>
  <p:tag name="KSO_WM_UNIT_INDEX" val="12"/>
  <p:tag name="KSO_WM_BEAUTIFY_FLAG" val="#wm#"/>
  <p:tag name="KSO_WM_TAG_VERSION" val="3.0"/>
  <p:tag name="KSO_WM_UNIT_ID" val="_4*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80.xml><?xml version="1.0" encoding="utf-8"?>
<p:tagLst xmlns:p="http://schemas.openxmlformats.org/presentationml/2006/main">
  <p:tag name="KSO_WM_UNIT_INDEX" val="5"/>
  <p:tag name="KSO_WM_UNIT_TYPE" val="f"/>
  <p:tag name="KSO_WM_UNIT_SUBTYPE" val="a"/>
  <p:tag name="KSO_WM_BEAUTIFY_FLAG" val="#wm#"/>
</p:tagLst>
</file>

<file path=ppt/tags/tag381.xml><?xml version="1.0" encoding="utf-8"?>
<p:tagLst xmlns:p="http://schemas.openxmlformats.org/presentationml/2006/main">
  <p:tag name="KSO_WM_BEAUTIFY_FLAG" val="#wm#"/>
  <p:tag name="KSO_WM_UNIT_INDEX" val="4"/>
  <p:tag name="KSO_WM_UNIT_TYPE" val="d"/>
  <p:tag name="KSO_WM_UNIT_PLACING_PICTURE_USER_VIEWPORT" val="{&quot;height&quot;:1358,&quot;width&quot;:4586}"/>
  <p:tag name="picid" val="{4ca66b5c-d4f2-42c2-9695-13be3bd48d54}"/>
</p:tagLst>
</file>

<file path=ppt/tags/tag382.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ID" val="custom20238590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590"/>
  <p:tag name="KSO_WM_TEMPLATE_CATEGORY" val="custom"/>
  <p:tag name="KSO_WM_UNIT_VALUE" val="10"/>
</p:tagLst>
</file>

<file path=ppt/tags/tag383.xml><?xml version="1.0" encoding="utf-8"?>
<p:tagLst xmlns:p="http://schemas.openxmlformats.org/presentationml/2006/main">
  <p:tag name="KSO_WM_BEAUTIFY_FLAG" val="#wm#"/>
  <p:tag name="KSO_WM_TEMPLATE_CATEGORY" val="custom"/>
  <p:tag name="KSO_WM_TEMPLATE_INDEX" val="20238590"/>
  <p:tag name="resource_record_key" val="{&quot;65&quot;:[20235919],&quot;70&quot;:[3314649,3314434]}"/>
  <p:tag name="KSO_WM_SLIDE_TYPE" val="text"/>
  <p:tag name="KSO_WM_TEMPLATE_SUBCATEGORY" val="29"/>
  <p:tag name="KSO_WM_TEMPLATE_COLOR_TYPE" val="0"/>
  <p:tag name="KSO_WM_TAG_VERSION" val="3.0"/>
  <p:tag name="KSO_WM_SLIDE_SUBTYPE" val="pureTxt"/>
  <p:tag name="KSO_WM_SLIDE_ITEM_CNT" val="0"/>
  <p:tag name="KSO_WM_SLIDE_INDEX" val="8"/>
  <p:tag name="KSO_WM_SLIDE_ID" val="custom20238590_8"/>
  <p:tag name="KSO_WM_TEMPLATE_MASTER_TYPE" val="0"/>
  <p:tag name="KSO_WM_SLIDE_LAYOUT" val="a_f"/>
  <p:tag name="KSO_WM_SLIDE_LAYOUT_CNT" val="1_1"/>
  <p:tag name="KSO_WM_SLIDE_SIZE" val="850*457"/>
  <p:tag name="KSO_WM_SLIDE_POSITION" val="54*28"/>
</p:tagLst>
</file>

<file path=ppt/tags/tag384.xml><?xml version="1.0" encoding="utf-8"?>
<p:tagLst xmlns:p="http://schemas.openxmlformats.org/presentationml/2006/main">
  <p:tag name="KSO_WM_UNIT_INDEX" val="1"/>
  <p:tag name="KSO_WM_UNIT_TYPE" val="a"/>
  <p:tag name="KSO_WM_BEAUTIFY_FLAG" val="#wm#"/>
</p:tagLst>
</file>

<file path=ppt/tags/tag385.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749"/>
  <p:tag name="KSO_WM_UNIT_LAYERLEVEL" val="1_1"/>
  <p:tag name="KSO_WM_TAG_VERSION" val="3.0"/>
  <p:tag name="KSO_WM_DIAGRAM_GROUP_CODE" val="l1-1"/>
  <p:tag name="KSO_WM_UNIT_TYPE" val="l_i"/>
  <p:tag name="KSO_WM_UNIT_INDEX" val="1_1"/>
  <p:tag name="KSO_WM_DIAGRAM_VERSION" val="3"/>
  <p:tag name="KSO_WM_DIAGRAM_COLOR_TRICK" val="1"/>
  <p:tag name="KSO_WM_DIAGRAM_COLOR_TEXT_CAN_REMOVE" val="n"/>
  <p:tag name="KSO_WM_DIAGRAM_MAX_ITEMCNT" val="6"/>
  <p:tag name="KSO_WM_DIAGRAM_MIN_ITEMCNT" val="2"/>
  <p:tag name="KSO_WM_DIAGRAM_VIRTUALLY_FRAME" val="{&quot;height&quot;:364.775,&quot;left&quot;:54.70001220703125,&quot;top&quot;:146.25,&quot;width&quot;:850.5999755859375}"/>
  <p:tag name="KSO_WM_DIAGRAM_COLOR_MATCH_VALUE" val="{&quot;shape&quot;:{&quot;fill&quot;:{&quot;solid&quot;:{&quot;brightness&quot;:0,&quot;colorType&quot;:1,&quot;foreColorIndex&quot;:5,&quot;transparency&quot;:0},&quot;type&quot;:1},&quot;glow&quot;:{&quot;colorType&quot;:0},&quot;line&quot;:{&quot;type&quot;:0},&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386.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749"/>
  <p:tag name="KSO_WM_UNIT_LAYERLEVEL" val="1_1"/>
  <p:tag name="KSO_WM_TAG_VERSION" val="3.0"/>
  <p:tag name="KSO_WM_DIAGRAM_GROUP_CODE" val="l1-1"/>
  <p:tag name="KSO_WM_UNIT_TYPE" val="l_i"/>
  <p:tag name="KSO_WM_UNIT_INDEX" val="1_2"/>
  <p:tag name="KSO_WM_DIAGRAM_VERSION" val="3"/>
  <p:tag name="KSO_WM_DIAGRAM_COLOR_TRICK" val="1"/>
  <p:tag name="KSO_WM_DIAGRAM_COLOR_TEXT_CAN_REMOVE" val="n"/>
  <p:tag name="KSO_WM_DIAGRAM_MAX_ITEMCNT" val="6"/>
  <p:tag name="KSO_WM_DIAGRAM_MIN_ITEMCNT" val="2"/>
  <p:tag name="KSO_WM_DIAGRAM_VIRTUALLY_FRAME" val="{&quot;height&quot;:364.775,&quot;left&quot;:54.70001220703125,&quot;top&quot;:146.25,&quot;width&quot;:850.5999755859375}"/>
  <p:tag name="KSO_WM_DIAGRAM_COLOR_MATCH_VALUE" val="{&quot;shape&quot;:{&quot;fill&quot;:{&quot;type&quot;:0},&quot;glow&quot;:{&quot;colorType&quot;:0},&quot;line&quot;:{&quot;gradient&quot;:[{&quot;brightness&quot;:0,&quot;colorType&quot;:1,&quot;foreColorIndex&quot;:5,&quot;pos&quot;:0,&quot;transparency&quot;:0.5},{&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5,6,5,6,5,6]}"/>
</p:tagLst>
</file>

<file path=ppt/tags/tag387.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749"/>
  <p:tag name="KSO_WM_UNIT_LAYERLEVEL" val="1_1"/>
  <p:tag name="KSO_WM_TAG_VERSION" val="3.0"/>
  <p:tag name="KSO_WM_DIAGRAM_GROUP_CODE" val="l1-1"/>
  <p:tag name="KSO_WM_UNIT_TYPE" val="l_i"/>
  <p:tag name="KSO_WM_UNIT_INDEX" val="1_3"/>
  <p:tag name="KSO_WM_DIAGRAM_VERSION" val="3"/>
  <p:tag name="KSO_WM_DIAGRAM_COLOR_TRICK" val="1"/>
  <p:tag name="KSO_WM_DIAGRAM_COLOR_TEXT_CAN_REMOVE" val="n"/>
  <p:tag name="KSO_WM_DIAGRAM_MAX_ITEMCNT" val="6"/>
  <p:tag name="KSO_WM_DIAGRAM_MIN_ITEMCNT" val="2"/>
  <p:tag name="KSO_WM_DIAGRAM_VIRTUALLY_FRAME" val="{&quot;height&quot;:364.775,&quot;left&quot;:54.70001220703125,&quot;top&quot;:146.25,&quot;width&quot;:850.5999755859375}"/>
  <p:tag name="KSO_WM_DIAGRAM_COLOR_MATCH_VALUE" val="{&quot;shape&quot;:{&quot;fill&quot;:{&quot;type&quot;:0},&quot;glow&quot;:{&quot;colorType&quot;:0},&quot;line&quot;:{&quot;gradient&quot;:[{&quot;brightness&quot;:0,&quot;colorType&quot;:1,&quot;foreColorIndex&quot;:5,&quot;pos&quot;:0,&quot;transparency&quot;:0.5},{&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5,6,5,6,5,6]}"/>
</p:tagLst>
</file>

<file path=ppt/tags/tag388.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749"/>
  <p:tag name="KSO_WM_UNIT_LAYERLEVEL" val="1_1"/>
  <p:tag name="KSO_WM_TAG_VERSION" val="3.0"/>
  <p:tag name="KSO_WM_DIAGRAM_GROUP_CODE" val="l1-1"/>
  <p:tag name="KSO_WM_UNIT_TYPE" val="l_i"/>
  <p:tag name="KSO_WM_UNIT_INDEX" val="1_4"/>
  <p:tag name="KSO_WM_DIAGRAM_VERSION" val="3"/>
  <p:tag name="KSO_WM_DIAGRAM_COLOR_TRICK" val="1"/>
  <p:tag name="KSO_WM_DIAGRAM_COLOR_TEXT_CAN_REMOVE" val="n"/>
  <p:tag name="KSO_WM_DIAGRAM_MAX_ITEMCNT" val="6"/>
  <p:tag name="KSO_WM_DIAGRAM_MIN_ITEMCNT" val="2"/>
  <p:tag name="KSO_WM_DIAGRAM_VIRTUALLY_FRAME" val="{&quot;height&quot;:364.775,&quot;left&quot;:54.70001220703125,&quot;top&quot;:146.25,&quot;width&quot;:850.5999755859375}"/>
  <p:tag name="KSO_WM_DIAGRAM_COLOR_MATCH_VALUE" val="{&quot;shape&quot;:{&quot;fill&quot;:{&quot;type&quot;:0},&quot;glow&quot;:{&quot;colorType&quot;:0},&quot;line&quot;:{&quot;gradient&quot;:[{&quot;brightness&quot;:0.800000011920929,&quot;colorType&quot;:1,&quot;foreColorIndex&quot;:5,&quot;pos&quot;:0.8399999737739563,&quot;transparency&quot;:1},{&quot;brightness&quot;:0.800000011920929,&quot;colorType&quot;:1,&quot;foreColorIndex&quot;:5,&quot;pos&quot;:0.1599999964237213,&quot;transparency&quot;:1},{&quot;brightness&quot;:0.4000000059604645,&quot;colorType&quot;:1,&quot;foreColorIndex&quot;:5,&quot;pos&quot;:1,&quot;transparency&quot;:0.5},{&quot;brightness&quot;:0.4000000059604645,&quot;colorType&quot;:1,&quot;foreColorIndex&quot;:5,&quot;pos&quot;:0,&quot;transparency&quot;:0.5}],&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5,6,5,6,5,6]}"/>
</p:tagLst>
</file>

<file path=ppt/tags/tag389.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749"/>
  <p:tag name="KSO_WM_UNIT_LAYERLEVEL" val="1_1"/>
  <p:tag name="KSO_WM_TAG_VERSION" val="3.0"/>
  <p:tag name="KSO_WM_DIAGRAM_GROUP_CODE" val="l1-1"/>
  <p:tag name="KSO_WM_UNIT_TYPE" val="l_i"/>
  <p:tag name="KSO_WM_UNIT_INDEX" val="1_5"/>
  <p:tag name="KSO_WM_DIAGRAM_VERSION" val="3"/>
  <p:tag name="KSO_WM_DIAGRAM_COLOR_TRICK" val="1"/>
  <p:tag name="KSO_WM_DIAGRAM_COLOR_TEXT_CAN_REMOVE" val="n"/>
  <p:tag name="KSO_WM_DIAGRAM_MAX_ITEMCNT" val="6"/>
  <p:tag name="KSO_WM_DIAGRAM_MIN_ITEMCNT" val="2"/>
  <p:tag name="KSO_WM_DIAGRAM_VIRTUALLY_FRAME" val="{&quot;height&quot;:364.775,&quot;left&quot;:54.70001220703125,&quot;top&quot;:146.25,&quot;width&quot;:850.5999755859375}"/>
  <p:tag name="KSO_WM_DIAGRAM_COLOR_MATCH_VALUE" val="{&quot;shape&quot;:{&quot;fill&quot;:{&quot;gradient&quot;:[{&quot;brightness&quot;:0.800000011920929,&quot;colorType&quot;:1,&quot;foreColorIndex&quot;:5,&quot;pos&quot;:0,&quot;transparency&quot;:0},{&quot;brightness&quot;:0,&quot;colorType&quot;:1,&quot;foreColorIndex&quot;:5,&quot;pos&quot;:0.660000026226043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39.xml><?xml version="1.0" encoding="utf-8"?>
<p:tagLst xmlns:p="http://schemas.openxmlformats.org/presentationml/2006/main">
  <p:tag name="KSO_WM_UNIT_TYPE" val="i"/>
  <p:tag name="KSO_WM_UNIT_INDEX" val="9"/>
  <p:tag name="KSO_WM_BEAUTIFY_FLAG" val="#wm#"/>
  <p:tag name="KSO_WM_TAG_VERSION" val="3.0"/>
  <p:tag name="KSO_WM_UNIT_ID" val="_4*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90.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749"/>
  <p:tag name="KSO_WM_UNIT_LAYERLEVEL" val="1_1_1"/>
  <p:tag name="KSO_WM_TAG_VERSION" val="3.0"/>
  <p:tag name="KSO_WM_UNIT_ISCONTENTSTITLE" val="0"/>
  <p:tag name="KSO_WM_UNIT_ISNUMDGMTITLE" val="0"/>
  <p:tag name="KSO_WM_UNIT_NOCLEAR" val="0"/>
  <p:tag name="KSO_WM_DIAGRAM_GROUP_CODE" val="l1-1"/>
  <p:tag name="KSO_WM_UNIT_TYPE" val="l_h_a"/>
  <p:tag name="KSO_WM_UNIT_INDEX" val="1_1_1"/>
  <p:tag name="KSO_WM_DIAGRAM_VERSION" val="3"/>
  <p:tag name="KSO_WM_DIAGRAM_COLOR_TRICK" val="1"/>
  <p:tag name="KSO_WM_DIAGRAM_COLOR_TEXT_CAN_REMOVE" val="n"/>
  <p:tag name="KSO_WM_UNIT_VALUE" val="12"/>
  <p:tag name="KSO_WM_DIAGRAM_MAX_ITEMCNT" val="6"/>
  <p:tag name="KSO_WM_DIAGRAM_MIN_ITEMCNT" val="2"/>
  <p:tag name="KSO_WM_DIAGRAM_VIRTUALLY_FRAME" val="{&quot;height&quot;:364.775,&quot;left&quot;:54.70001220703125,&quot;top&quot;:146.25,&quot;width&quot;:850.5999755859375}"/>
  <p:tag name="KSO_WM_DIAGRAM_COLOR_MATCH_VALUE" val="{&quot;shape&quot;:{&quot;fill&quot;:{&quot;gradient&quot;:[{&quot;brightness&quot;:0,&quot;colorType&quot;:1,&quot;foreColorIndex&quot;:14,&quot;pos&quot;:0,&quot;transparency&quot;:1},{&quot;brightness&quot;:0,&quot;colorType&quot;:1,&quot;foreColorIndex&quot;:5,&quot;pos&quot;:1,&quot;transparency&quot;:0.600000023841857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标题"/>
  <p:tag name="KSO_WM_UNIT_FILL_TYPE" val="3"/>
  <p:tag name="KSO_WM_UNIT_TEXT_FILL_FORE_SCHEMECOLOR_INDEX" val="1"/>
  <p:tag name="KSO_WM_UNIT_TEXT_FILL_TYPE" val="1"/>
  <p:tag name="KSO_WM_DIAGRAM_USE_COLOR_VALUE" val="{&quot;color_scheme&quot;:1,&quot;color_type&quot;:1,&quot;theme_color_indexes&quot;:[5,6,5,6,5,6]}"/>
</p:tagLst>
</file>

<file path=ppt/tags/tag391.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749"/>
  <p:tag name="KSO_WM_UNIT_LAYERLEVEL" val="1_1_1"/>
  <p:tag name="KSO_WM_TAG_VERSION" val="3.0"/>
  <p:tag name="KSO_WM_UNIT_ISCONTENTSTITLE" val="0"/>
  <p:tag name="KSO_WM_UNIT_ISNUMDGMTITLE" val="0"/>
  <p:tag name="KSO_WM_UNIT_NOCLEAR" val="0"/>
  <p:tag name="KSO_WM_DIAGRAM_GROUP_CODE" val="l1-1"/>
  <p:tag name="KSO_WM_UNIT_TYPE" val="l_h_a"/>
  <p:tag name="KSO_WM_UNIT_INDEX" val="1_2_1"/>
  <p:tag name="KSO_WM_DIAGRAM_VERSION" val="3"/>
  <p:tag name="KSO_WM_DIAGRAM_COLOR_TRICK" val="1"/>
  <p:tag name="KSO_WM_DIAGRAM_COLOR_TEXT_CAN_REMOVE" val="n"/>
  <p:tag name="KSO_WM_DIAGRAM_MAX_ITEMCNT" val="6"/>
  <p:tag name="KSO_WM_DIAGRAM_MIN_ITEMCNT" val="2"/>
  <p:tag name="KSO_WM_DIAGRAM_VIRTUALLY_FRAME" val="{&quot;height&quot;:364.775,&quot;left&quot;:54.70001220703125,&quot;top&quot;:146.25,&quot;width&quot;:850.5999755859375}"/>
  <p:tag name="KSO_WM_DIAGRAM_COLOR_MATCH_VALUE" val="{&quot;shape&quot;:{&quot;fill&quot;:{&quot;gradient&quot;:[{&quot;brightness&quot;:0,&quot;colorType&quot;:1,&quot;foreColorIndex&quot;:14,&quot;pos&quot;:0,&quot;transparency&quot;:1},{&quot;brightness&quot;:0,&quot;colorType&quot;:1,&quot;foreColorIndex&quot;:5,&quot;pos&quot;:1,&quot;transparency&quot;:0.600000023841857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VALUE" val="12"/>
  <p:tag name="KSO_WM_BEAUTIFY_FLAG" val="#wm#"/>
  <p:tag name="KSO_WM_UNIT_PRESET_TEXT" val="添加标题"/>
  <p:tag name="KSO_WM_UNIT_FILL_TYPE" val="3"/>
  <p:tag name="KSO_WM_UNIT_TEXT_FILL_FORE_SCHEMECOLOR_INDEX" val="1"/>
  <p:tag name="KSO_WM_UNIT_TEXT_FILL_TYPE" val="1"/>
  <p:tag name="KSO_WM_DIAGRAM_USE_COLOR_VALUE" val="{&quot;color_scheme&quot;:1,&quot;color_type&quot;:1,&quot;theme_color_indexes&quot;:[5,6,5,6,5,6]}"/>
</p:tagLst>
</file>

<file path=ppt/tags/tag392.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749"/>
  <p:tag name="KSO_WM_UNIT_LAYERLEVEL" val="1_1_1"/>
  <p:tag name="KSO_WM_TAG_VERSION" val="3.0"/>
  <p:tag name="KSO_WM_UNIT_ISCONTENTSTITLE" val="0"/>
  <p:tag name="KSO_WM_UNIT_ISNUMDGMTITLE" val="0"/>
  <p:tag name="KSO_WM_UNIT_NOCLEAR" val="0"/>
  <p:tag name="KSO_WM_DIAGRAM_GROUP_CODE" val="l1-1"/>
  <p:tag name="KSO_WM_UNIT_TYPE" val="l_h_a"/>
  <p:tag name="KSO_WM_UNIT_INDEX" val="1_5_1"/>
  <p:tag name="KSO_WM_DIAGRAM_VERSION" val="3"/>
  <p:tag name="KSO_WM_DIAGRAM_COLOR_TRICK" val="1"/>
  <p:tag name="KSO_WM_DIAGRAM_COLOR_TEXT_CAN_REMOVE" val="n"/>
  <p:tag name="KSO_WM_DIAGRAM_MAX_ITEMCNT" val="6"/>
  <p:tag name="KSO_WM_DIAGRAM_MIN_ITEMCNT" val="2"/>
  <p:tag name="KSO_WM_DIAGRAM_VIRTUALLY_FRAME" val="{&quot;height&quot;:364.775,&quot;left&quot;:54.70001220703125,&quot;top&quot;:146.25,&quot;width&quot;:850.5999755859375}"/>
  <p:tag name="KSO_WM_DIAGRAM_COLOR_MATCH_VALUE" val="{&quot;shape&quot;:{&quot;fill&quot;:{&quot;gradient&quot;:[{&quot;brightness&quot;:0,&quot;colorType&quot;:1,&quot;foreColorIndex&quot;:14,&quot;pos&quot;:0,&quot;transparency&quot;:1},{&quot;brightness&quot;:0,&quot;colorType&quot;:1,&quot;foreColorIndex&quot;:5,&quot;pos&quot;:1,&quot;transparency&quot;:0.600000023841857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VALUE" val="12"/>
  <p:tag name="KSO_WM_BEAUTIFY_FLAG" val="#wm#"/>
  <p:tag name="KSO_WM_UNIT_PRESET_TEXT" val="添加标题"/>
  <p:tag name="KSO_WM_UNIT_FILL_TYPE" val="3"/>
  <p:tag name="KSO_WM_UNIT_TEXT_FILL_FORE_SCHEMECOLOR_INDEX" val="1"/>
  <p:tag name="KSO_WM_UNIT_TEXT_FILL_TYPE" val="1"/>
  <p:tag name="KSO_WM_DIAGRAM_USE_COLOR_VALUE" val="{&quot;color_scheme&quot;:1,&quot;color_type&quot;:1,&quot;theme_color_indexes&quot;:[5,6,5,6,5,6]}"/>
</p:tagLst>
</file>

<file path=ppt/tags/tag393.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749"/>
  <p:tag name="KSO_WM_UNIT_LAYERLEVEL" val="1_1_1"/>
  <p:tag name="KSO_WM_TAG_VERSION" val="3.0"/>
  <p:tag name="KSO_WM_UNIT_ISCONTENTSTITLE" val="0"/>
  <p:tag name="KSO_WM_UNIT_ISNUMDGMTITLE" val="0"/>
  <p:tag name="KSO_WM_UNIT_NOCLEAR" val="0"/>
  <p:tag name="KSO_WM_DIAGRAM_GROUP_CODE" val="l1-1"/>
  <p:tag name="KSO_WM_UNIT_TYPE" val="l_h_a"/>
  <p:tag name="KSO_WM_UNIT_INDEX" val="1_6_1"/>
  <p:tag name="KSO_WM_DIAGRAM_VERSION" val="3"/>
  <p:tag name="KSO_WM_DIAGRAM_COLOR_TRICK" val="1"/>
  <p:tag name="KSO_WM_DIAGRAM_COLOR_TEXT_CAN_REMOVE" val="n"/>
  <p:tag name="KSO_WM_DIAGRAM_MAX_ITEMCNT" val="6"/>
  <p:tag name="KSO_WM_DIAGRAM_MIN_ITEMCNT" val="2"/>
  <p:tag name="KSO_WM_DIAGRAM_VIRTUALLY_FRAME" val="{&quot;height&quot;:364.775,&quot;left&quot;:54.70001220703125,&quot;top&quot;:146.25,&quot;width&quot;:850.5999755859375}"/>
  <p:tag name="KSO_WM_DIAGRAM_COLOR_MATCH_VALUE" val="{&quot;shape&quot;:{&quot;fill&quot;:{&quot;gradient&quot;:[{&quot;brightness&quot;:0,&quot;colorType&quot;:1,&quot;foreColorIndex&quot;:14,&quot;pos&quot;:0,&quot;transparency&quot;:1},{&quot;brightness&quot;:0,&quot;colorType&quot;:1,&quot;foreColorIndex&quot;:5,&quot;pos&quot;:1,&quot;transparency&quot;:0.600000023841857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VALUE" val="12"/>
  <p:tag name="KSO_WM_BEAUTIFY_FLAG" val="#wm#"/>
  <p:tag name="KSO_WM_UNIT_PRESET_TEXT" val="添加标题"/>
  <p:tag name="KSO_WM_UNIT_FILL_TYPE" val="3"/>
  <p:tag name="KSO_WM_UNIT_TEXT_FILL_FORE_SCHEMECOLOR_INDEX" val="1"/>
  <p:tag name="KSO_WM_UNIT_TEXT_FILL_TYPE" val="1"/>
  <p:tag name="KSO_WM_DIAGRAM_USE_COLOR_VALUE" val="{&quot;color_scheme&quot;:1,&quot;color_type&quot;:1,&quot;theme_color_indexes&quot;:[5,6,5,6,5,6]}"/>
</p:tagLst>
</file>

<file path=ppt/tags/tag394.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749"/>
  <p:tag name="KSO_WM_UNIT_LAYERLEVEL" val="1_1_1"/>
  <p:tag name="KSO_WM_TAG_VERSION" val="3.0"/>
  <p:tag name="KSO_WM_UNIT_ISCONTENTSTITLE" val="0"/>
  <p:tag name="KSO_WM_UNIT_ISNUMDGMTITLE" val="0"/>
  <p:tag name="KSO_WM_UNIT_NOCLEAR" val="0"/>
  <p:tag name="KSO_WM_DIAGRAM_GROUP_CODE" val="l1-1"/>
  <p:tag name="KSO_WM_UNIT_TYPE" val="l_h_a"/>
  <p:tag name="KSO_WM_UNIT_INDEX" val="1_3_1"/>
  <p:tag name="KSO_WM_DIAGRAM_VERSION" val="3"/>
  <p:tag name="KSO_WM_DIAGRAM_COLOR_TRICK" val="1"/>
  <p:tag name="KSO_WM_DIAGRAM_COLOR_TEXT_CAN_REMOVE" val="n"/>
  <p:tag name="KSO_WM_DIAGRAM_MAX_ITEMCNT" val="6"/>
  <p:tag name="KSO_WM_DIAGRAM_MIN_ITEMCNT" val="2"/>
  <p:tag name="KSO_WM_DIAGRAM_VIRTUALLY_FRAME" val="{&quot;height&quot;:364.775,&quot;left&quot;:54.70001220703125,&quot;top&quot;:146.25,&quot;width&quot;:850.5999755859375}"/>
  <p:tag name="KSO_WM_DIAGRAM_COLOR_MATCH_VALUE" val="{&quot;shape&quot;:{&quot;fill&quot;:{&quot;gradient&quot;:[{&quot;brightness&quot;:0,&quot;colorType&quot;:1,&quot;foreColorIndex&quot;:14,&quot;pos&quot;:0,&quot;transparency&quot;:1},{&quot;brightness&quot;:0,&quot;colorType&quot;:1,&quot;foreColorIndex&quot;:5,&quot;pos&quot;:1,&quot;transparency&quot;:0.600000023841857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VALUE" val="12"/>
  <p:tag name="KSO_WM_BEAUTIFY_FLAG" val="#wm#"/>
  <p:tag name="KSO_WM_UNIT_PRESET_TEXT" val="添加标题"/>
  <p:tag name="KSO_WM_UNIT_FILL_TYPE" val="3"/>
  <p:tag name="KSO_WM_UNIT_TEXT_FILL_FORE_SCHEMECOLOR_INDEX" val="1"/>
  <p:tag name="KSO_WM_UNIT_TEXT_FILL_TYPE" val="1"/>
  <p:tag name="KSO_WM_DIAGRAM_USE_COLOR_VALUE" val="{&quot;color_scheme&quot;:1,&quot;color_type&quot;:1,&quot;theme_color_indexes&quot;:[5,6,5,6,5,6]}"/>
</p:tagLst>
</file>

<file path=ppt/tags/tag395.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749"/>
  <p:tag name="KSO_WM_UNIT_LAYERLEVEL" val="1_1_1"/>
  <p:tag name="KSO_WM_TAG_VERSION" val="3.0"/>
  <p:tag name="KSO_WM_UNIT_ISCONTENTSTITLE" val="0"/>
  <p:tag name="KSO_WM_UNIT_ISNUMDGMTITLE" val="0"/>
  <p:tag name="KSO_WM_UNIT_NOCLEAR" val="0"/>
  <p:tag name="KSO_WM_DIAGRAM_GROUP_CODE" val="l1-1"/>
  <p:tag name="KSO_WM_UNIT_TYPE" val="l_h_a"/>
  <p:tag name="KSO_WM_UNIT_INDEX" val="1_4_1"/>
  <p:tag name="KSO_WM_DIAGRAM_VERSION" val="3"/>
  <p:tag name="KSO_WM_DIAGRAM_COLOR_TRICK" val="1"/>
  <p:tag name="KSO_WM_DIAGRAM_COLOR_TEXT_CAN_REMOVE" val="n"/>
  <p:tag name="KSO_WM_DIAGRAM_MAX_ITEMCNT" val="6"/>
  <p:tag name="KSO_WM_DIAGRAM_MIN_ITEMCNT" val="2"/>
  <p:tag name="KSO_WM_DIAGRAM_VIRTUALLY_FRAME" val="{&quot;height&quot;:364.775,&quot;left&quot;:54.70001220703125,&quot;top&quot;:146.25,&quot;width&quot;:850.5999755859375}"/>
  <p:tag name="KSO_WM_DIAGRAM_COLOR_MATCH_VALUE" val="{&quot;shape&quot;:{&quot;fill&quot;:{&quot;gradient&quot;:[{&quot;brightness&quot;:0,&quot;colorType&quot;:1,&quot;foreColorIndex&quot;:14,&quot;pos&quot;:0,&quot;transparency&quot;:1},{&quot;brightness&quot;:0,&quot;colorType&quot;:1,&quot;foreColorIndex&quot;:5,&quot;pos&quot;:1,&quot;transparency&quot;:0.600000023841857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VALUE" val="12"/>
  <p:tag name="KSO_WM_BEAUTIFY_FLAG" val="#wm#"/>
  <p:tag name="KSO_WM_UNIT_PRESET_TEXT" val="添加标题"/>
  <p:tag name="KSO_WM_UNIT_FILL_TYPE" val="3"/>
  <p:tag name="KSO_WM_UNIT_TEXT_FILL_FORE_SCHEMECOLOR_INDEX" val="1"/>
  <p:tag name="KSO_WM_UNIT_TEXT_FILL_TYPE" val="1"/>
  <p:tag name="KSO_WM_DIAGRAM_USE_COLOR_VALUE" val="{&quot;color_scheme&quot;:1,&quot;color_type&quot;:1,&quot;theme_color_indexes&quot;:[5,6,5,6,5,6]}"/>
</p:tagLst>
</file>

<file path=ppt/tags/tag396.xml><?xml version="1.0" encoding="utf-8"?>
<p:tagLst xmlns:p="http://schemas.openxmlformats.org/presentationml/2006/main">
  <p:tag name="KSO_WM_BEAUTIFY_FLAG" val="#wm#"/>
  <p:tag name="KSO_WM_UNIT_INDEX" val="4"/>
  <p:tag name="KSO_WM_UNIT_TYPE" val="d"/>
  <p:tag name="KSO_WM_UNIT_PLACING_PICTURE_USER_VIEWPORT" val="{&quot;height&quot;:1358,&quot;width&quot;:4586}"/>
  <p:tag name="picid" val="{4ca66b5c-d4f2-42c2-9695-13be3bd48d54}"/>
</p:tagLst>
</file>

<file path=ppt/tags/tag397.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ID" val="custom20238590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590"/>
  <p:tag name="KSO_WM_TEMPLATE_CATEGORY" val="custom"/>
  <p:tag name="KSO_WM_UNIT_VALUE" val="10"/>
</p:tagLst>
</file>

<file path=ppt/tags/tag398.xml><?xml version="1.0" encoding="utf-8"?>
<p:tagLst xmlns:p="http://schemas.openxmlformats.org/presentationml/2006/main">
  <p:tag name="KSO_WM_BEAUTIFY_FLAG" val="#wm#"/>
  <p:tag name="KSO_WM_TEMPLATE_CATEGORY" val="custom"/>
  <p:tag name="KSO_WM_TEMPLATE_INDEX" val="20238590"/>
  <p:tag name="resource_record_key" val="{&quot;65&quot;:[20235919],&quot;70&quot;:[3314649,3314434,3323962]}"/>
  <p:tag name="KSO_WM_SLIDE_TYPE" val="text"/>
  <p:tag name="KSO_WM_TEMPLATE_SUBCATEGORY" val="29"/>
  <p:tag name="KSO_WM_TEMPLATE_COLOR_TYPE" val="0"/>
  <p:tag name="KSO_WM_TAG_VERSION" val="3.0"/>
  <p:tag name="KSO_WM_SLIDE_SUBTYPE" val="pureTxt"/>
  <p:tag name="KSO_WM_SLIDE_ITEM_CNT" val="0"/>
  <p:tag name="KSO_WM_SLIDE_INDEX" val="8"/>
  <p:tag name="KSO_WM_SLIDE_ID" val="custom20238590_8"/>
  <p:tag name="KSO_WM_TEMPLATE_MASTER_TYPE" val="0"/>
  <p:tag name="KSO_WM_SLIDE_LAYOUT" val="a_f"/>
  <p:tag name="KSO_WM_SLIDE_LAYOUT_CNT" val="1_1"/>
  <p:tag name="KSO_WM_SLIDE_SIZE" val="850*457"/>
  <p:tag name="KSO_WM_SLIDE_POSITION" val="54*28"/>
</p:tagLst>
</file>

<file path=ppt/tags/tag399.xml><?xml version="1.0" encoding="utf-8"?>
<p:tagLst xmlns:p="http://schemas.openxmlformats.org/presentationml/2006/main">
  <p:tag name="KSO_WM_UNIT_TYPE" val="e"/>
  <p:tag name="KSO_WM_UNIT_INDEX" val="1"/>
  <p:tag name="KSO_WM_BEAUTIFY_FLAG" val="#wm#"/>
  <p:tag name="KSO_WM_TAG_VERSION" val="3.0"/>
  <p:tag name="KSO_WM_UNIT_ID" val="custom20238590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590"/>
  <p:tag name="KSO_WM_TEMPLATE_CATEGORY" val="custom"/>
  <p:tag name="KSO_WM_UNIT_VALUE" val="7"/>
</p:tagLst>
</file>

<file path=ppt/tags/tag4.xml><?xml version="1.0" encoding="utf-8"?>
<p:tagLst xmlns:p="http://schemas.openxmlformats.org/presentationml/2006/main">
  <p:tag name="KSO_WM_UNIT_TYPE" val="i"/>
  <p:tag name="KSO_WM_UNIT_INDEX" val="2"/>
  <p:tag name="KSO_WM_BEAUTIFY_FLAG" val="#wm#"/>
  <p:tag name="KSO_WM_TAG_VERSION" val="3.0"/>
  <p:tag name="KSO_WM_UNIT_ID" val="_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0.xml><?xml version="1.0" encoding="utf-8"?>
<p:tagLst xmlns:p="http://schemas.openxmlformats.org/presentationml/2006/main">
  <p:tag name="KSO_WM_UNIT_TYPE" val="i"/>
  <p:tag name="KSO_WM_UNIT_INDEX" val="10"/>
  <p:tag name="KSO_WM_BEAUTIFY_FLAG" val="#wm#"/>
  <p:tag name="KSO_WM_TAG_VERSION" val="3.0"/>
  <p:tag name="KSO_WM_UNIT_ID" val="_4*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00.xml><?xml version="1.0" encoding="utf-8"?>
<p:tagLst xmlns:p="http://schemas.openxmlformats.org/presentationml/2006/main">
  <p:tag name="KSO_WM_UNIT_TYPE" val="a"/>
  <p:tag name="KSO_WM_UNIT_INDEX" val="1"/>
  <p:tag name="KSO_WM_BEAUTIFY_FLAG" val="#wm#"/>
  <p:tag name="KSO_WM_TAG_VERSION" val="3.0"/>
  <p:tag name="KSO_WM_UNIT_ID" val="custom20238590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590"/>
  <p:tag name="KSO_WM_TEMPLATE_CATEGORY" val="custom"/>
  <p:tag name="KSO_WM_UNIT_ISCONTENTSTITLE" val="0"/>
  <p:tag name="KSO_WM_UNIT_VALUE" val="8"/>
  <p:tag name="KSO_WM_UNIT_PRESET_TEXT" val="添加章节标题"/>
  <p:tag name="KSO_WM_UNIT_TEXT_TYPE" val="1"/>
</p:tagLst>
</file>

<file path=ppt/tags/tag401.xml><?xml version="1.0" encoding="utf-8"?>
<p:tagLst xmlns:p="http://schemas.openxmlformats.org/presentationml/2006/main">
  <p:tag name="KSO_WM_BEAUTIFY_FLAG" val="#wm#"/>
  <p:tag name="KSO_WM_UNIT_INDEX" val="4"/>
  <p:tag name="KSO_WM_UNIT_TYPE" val="d"/>
  <p:tag name="KSO_WM_UNIT_PLACING_PICTURE_USER_VIEWPORT" val="{&quot;height&quot;:1358,&quot;width&quot;:4586}"/>
  <p:tag name="picid" val="{4ca66b5c-d4f2-42c2-9695-13be3bd48d54}"/>
</p:tagLst>
</file>

<file path=ppt/tags/tag402.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ID" val="custom20238590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590"/>
  <p:tag name="KSO_WM_TEMPLATE_CATEGORY" val="custom"/>
  <p:tag name="KSO_WM_UNIT_VALUE" val="10"/>
</p:tagLst>
</file>

<file path=ppt/tags/tag403.xml><?xml version="1.0" encoding="utf-8"?>
<p:tagLst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8590"/>
  <p:tag name="KSO_WM_TEMPLATE_CATEGORY" val="custom"/>
  <p:tag name="KSO_WM_SLIDE_INDEX" val="7"/>
  <p:tag name="KSO_WM_SLIDE_ID" val="custom20238590_7"/>
  <p:tag name="KSO_WM_TEMPLATE_MASTER_TYPE" val="0"/>
  <p:tag name="KSO_WM_SLIDE_LAYOUT" val="a_b_e"/>
  <p:tag name="KSO_WM_SLIDE_LAYOUT_CNT" val="1_1_1"/>
  <p:tag name="KSO_WM_SLIDE_THEME_ID" val="3332361"/>
  <p:tag name="KSO_WM_SLIDE_THEME_NAME" val="简约风黑白线条职场办公"/>
</p:tagLst>
</file>

<file path=ppt/tags/tag404.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custom20231242_1*a*1"/>
  <p:tag name="KSO_WM_TEMPLATE_CATEGORY" val="custom"/>
  <p:tag name="KSO_WM_TEMPLATE_INDEX" val="20231242"/>
  <p:tag name="KSO_WM_UNIT_LAYERLEVEL" val="1"/>
  <p:tag name="KSO_WM_TAG_VERSION" val="3.0"/>
  <p:tag name="KSO_WM_BEAUTIFY_FLAG" val="#wm#"/>
  <p:tag name="KSO_WM_UNIT_PRESET_TEXT" val="单击此处&#10;添加标题内容"/>
  <p:tag name="KSO_WM_UNIT_TEXT_TYPE" val="1"/>
</p:tagLst>
</file>

<file path=ppt/tags/tag40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1242_1*f*1"/>
  <p:tag name="KSO_WM_TEMPLATE_CATEGORY" val="custom"/>
  <p:tag name="KSO_WM_TEMPLATE_INDEX" val="20231242"/>
  <p:tag name="KSO_WM_UNIT_LAYERLEVEL" val="1"/>
  <p:tag name="KSO_WM_TAG_VERSION" val="3.0"/>
  <p:tag name="KSO_WM_BEAUTIFY_FLAG" val="#wm#"/>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
  <p:tag name="KSO_WM_UNIT_TEXT_TYPE" val="1"/>
  <p:tag name="KSO_WM_UNIT_TEXT_LAYER_COUNT" val="1"/>
</p:tagLst>
</file>

<file path=ppt/tags/tag40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custom20231242_1*i*1"/>
  <p:tag name="KSO_WM_TEMPLATE_CATEGORY" val="custom"/>
  <p:tag name="KSO_WM_TEMPLATE_INDEX" val="20231242"/>
  <p:tag name="KSO_WM_UNIT_LAYERLEVEL" val="1"/>
  <p:tag name="KSO_WM_TAG_VERSION" val="3.0"/>
  <p:tag name="KSO_WM_UNIT_TYPE" val="i"/>
  <p:tag name="KSO_WM_UNIT_INDEX" val="1"/>
</p:tagLst>
</file>

<file path=ppt/tags/tag40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custom20231242_1*i*2"/>
  <p:tag name="KSO_WM_TEMPLATE_CATEGORY" val="custom"/>
  <p:tag name="KSO_WM_TEMPLATE_INDEX" val="20231242"/>
  <p:tag name="KSO_WM_UNIT_LAYERLEVEL" val="1"/>
  <p:tag name="KSO_WM_TAG_VERSION" val="3.0"/>
  <p:tag name="KSO_WM_UNIT_TYPE" val="i"/>
  <p:tag name="KSO_WM_UNIT_INDEX" val="2"/>
</p:tagLst>
</file>

<file path=ppt/tags/tag40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custom20231242_1*i*4"/>
  <p:tag name="KSO_WM_TEMPLATE_CATEGORY" val="custom"/>
  <p:tag name="KSO_WM_TEMPLATE_INDEX" val="20231242"/>
  <p:tag name="KSO_WM_UNIT_LAYERLEVEL" val="1"/>
  <p:tag name="KSO_WM_TAG_VERSION" val="3.0"/>
  <p:tag name="KSO_WM_UNIT_TYPE" val="i"/>
  <p:tag name="KSO_WM_UNIT_INDEX" val="4"/>
</p:tagLst>
</file>

<file path=ppt/tags/tag40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custom20231242_1*i*5"/>
  <p:tag name="KSO_WM_TEMPLATE_CATEGORY" val="custom"/>
  <p:tag name="KSO_WM_TEMPLATE_INDEX" val="20231242"/>
  <p:tag name="KSO_WM_UNIT_LAYERLEVEL" val="1"/>
  <p:tag name="KSO_WM_TAG_VERSION" val="3.0"/>
  <p:tag name="KSO_WM_UNIT_TYPE" val="i"/>
  <p:tag name="KSO_WM_UNIT_INDEX" val="5"/>
</p:tagLst>
</file>

<file path=ppt/tags/tag41.xml><?xml version="1.0" encoding="utf-8"?>
<p:tagLst xmlns:p="http://schemas.openxmlformats.org/presentationml/2006/main">
  <p:tag name="KSO_WM_UNIT_TYPE" val="i"/>
  <p:tag name="KSO_WM_UNIT_INDEX" val="2"/>
  <p:tag name="KSO_WM_BEAUTIFY_FLAG" val="#wm#"/>
  <p:tag name="KSO_WM_TAG_VERSION" val="3.0"/>
  <p:tag name="KSO_WM_UNIT_ID" val="_4*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1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3"/>
  <p:tag name="KSO_WM_UNIT_ID" val="custom20231242_1*i*3"/>
  <p:tag name="KSO_WM_TEMPLATE_CATEGORY" val="custom"/>
  <p:tag name="KSO_WM_TEMPLATE_INDEX" val="20231242"/>
  <p:tag name="KSO_WM_UNIT_LAYERLEVEL" val="1"/>
  <p:tag name="KSO_WM_TAG_VERSION" val="3.0"/>
</p:tagLst>
</file>

<file path=ppt/tags/tag411.xml><?xml version="1.0" encoding="utf-8"?>
<p:tagLst xmlns:p="http://schemas.openxmlformats.org/presentationml/2006/main">
  <p:tag name="picid" val="{a4ec8e49-7c13-4199-8d06-ce7bcfa3d749}"/>
  <p:tag name="KSO_WM_UNIT_PLACING_PICTURE_USER_VIEWPORT" val="{&quot;height&quot;:8453,&quot;width&quot;:4174}"/>
</p:tagLst>
</file>

<file path=ppt/tags/tag412.xml><?xml version="1.0" encoding="utf-8"?>
<p:tagLst xmlns:p="http://schemas.openxmlformats.org/presentationml/2006/main">
  <p:tag name="picid" val="{ac7f53af-5aef-408a-a871-d6400e861155}"/>
  <p:tag name="KSO_WM_UNIT_PLACING_PICTURE_USER_VIEWPORT" val="{&quot;height&quot;:4010,&quot;width&quot;:6012}"/>
</p:tagLst>
</file>

<file path=ppt/tags/tag413.xml><?xml version="1.0" encoding="utf-8"?>
<p:tagLst xmlns:p="http://schemas.openxmlformats.org/presentationml/2006/main">
  <p:tag name="picid" val="{9948a230-19f4-4bd7-b2d3-09652762ce13}"/>
  <p:tag name="KSO_WM_UNIT_PLACING_PICTURE_USER_VIEWPORT" val="{&quot;height&quot;:4344,&quot;width&quot;:6876}"/>
</p:tagLst>
</file>

<file path=ppt/tags/tag414.xml><?xml version="1.0" encoding="utf-8"?>
<p:tagLst xmlns:p="http://schemas.openxmlformats.org/presentationml/2006/main">
  <p:tag name="KSO_WM_BEAUTIFY_FLAG" val="#wm#"/>
  <p:tag name="KSO_WM_UNIT_INDEX" val="4"/>
  <p:tag name="KSO_WM_UNIT_TYPE" val="d"/>
  <p:tag name="KSO_WM_UNIT_PLACING_PICTURE_USER_VIEWPORT" val="{&quot;height&quot;:1124,&quot;width&quot;:4586}"/>
  <p:tag name="picid" val="{4ca66b5c-d4f2-42c2-9695-13be3bd48d54}"/>
</p:tagLst>
</file>

<file path=ppt/tags/tag415.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ID" val="custom20238590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590"/>
  <p:tag name="KSO_WM_TEMPLATE_CATEGORY" val="custom"/>
  <p:tag name="KSO_WM_UNIT_VALUE" val="10"/>
</p:tagLst>
</file>

<file path=ppt/tags/tag416.xml><?xml version="1.0" encoding="utf-8"?>
<p:tagLst xmlns:p="http://schemas.openxmlformats.org/presentationml/2006/main">
  <p:tag name="KSO_WM_BEAUTIFY_FLAG" val="#wm#"/>
  <p:tag name="KSO_WM_TEMPLATE_CATEGORY" val="custom"/>
  <p:tag name="KSO_WM_TEMPLATE_INDEX" val="20231242"/>
  <p:tag name="KSO_WM_SLIDE_ID" val="custom20231242_1"/>
  <p:tag name="KSO_WM_TEMPLATE_SUBCATEGORY" val="0"/>
  <p:tag name="KSO_WM_TEMPLATE_MASTER_TYPE" val="0"/>
  <p:tag name="KSO_WM_TEMPLATE_COLOR_TYPE" val="0"/>
  <p:tag name="KSO_WM_SLIDE_TYPE" val="text"/>
  <p:tag name="KSO_WM_SLIDE_SUBTYPE" val="picTxt"/>
  <p:tag name="KSO_WM_SLIDE_ITEM_CNT" val="0"/>
  <p:tag name="KSO_WM_SLIDE_INDEX" val="1"/>
  <p:tag name="KSO_WM_SLIDE_SIZE" val="815*445"/>
  <p:tag name="KSO_WM_SLIDE_POSITION" val="105*54"/>
  <p:tag name="KSO_WM_TAG_VERSION" val="3.0"/>
  <p:tag name="KSO_WM_SLIDE_LAYOUT" val="a_d_f"/>
  <p:tag name="KSO_WM_SLIDE_LAYOUT_CNT" val="1_3_1"/>
</p:tagLst>
</file>

<file path=ppt/tags/tag417.xml><?xml version="1.0" encoding="utf-8"?>
<p:tagLst xmlns:p="http://schemas.openxmlformats.org/presentationml/2006/main">
  <p:tag name="KSO_WM_BEAUTIFY_FLAG" val="#wm#"/>
  <p:tag name="KSO_WM_UNIT_INDEX" val="4"/>
  <p:tag name="KSO_WM_UNIT_TYPE" val="d"/>
  <p:tag name="KSO_WM_UNIT_PLACING_PICTURE_USER_VIEWPORT" val="{&quot;height&quot;:1124,&quot;width&quot;:4586}"/>
  <p:tag name="picid" val="{4ca66b5c-d4f2-42c2-9695-13be3bd48d54}"/>
</p:tagLst>
</file>

<file path=ppt/tags/tag418.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ID" val="custom20238590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590"/>
  <p:tag name="KSO_WM_TEMPLATE_CATEGORY" val="custom"/>
  <p:tag name="KSO_WM_UNIT_VALUE" val="10"/>
</p:tagLst>
</file>

<file path=ppt/tags/tag419.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custom20231242_1*a*1"/>
  <p:tag name="KSO_WM_TEMPLATE_CATEGORY" val="custom"/>
  <p:tag name="KSO_WM_TEMPLATE_INDEX" val="20231242"/>
  <p:tag name="KSO_WM_UNIT_LAYERLEVEL" val="1"/>
  <p:tag name="KSO_WM_TAG_VERSION" val="3.0"/>
  <p:tag name="KSO_WM_BEAUTIFY_FLAG" val="#wm#"/>
  <p:tag name="KSO_WM_UNIT_PRESET_TEXT" val="单击此处&#10;添加标题内容"/>
  <p:tag name="KSO_WM_UNIT_TEXT_TYPE" val="1"/>
</p:tagLst>
</file>

<file path=ppt/tags/tag42.xml><?xml version="1.0" encoding="utf-8"?>
<p:tagLst xmlns:p="http://schemas.openxmlformats.org/presentationml/2006/main">
  <p:tag name="KSO_WM_UNIT_TYPE" val="i"/>
  <p:tag name="KSO_WM_UNIT_INDEX" val="8"/>
  <p:tag name="KSO_WM_BEAUTIFY_FLAG" val="#wm#"/>
  <p:tag name="KSO_WM_TAG_VERSION" val="3.0"/>
  <p:tag name="KSO_WM_UNIT_ID" val="_4*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20.xml><?xml version="1.0" encoding="utf-8"?>
<p:tagLst xmlns:p="http://schemas.openxmlformats.org/presentationml/2006/main">
  <p:tag name="picid" val="{68f75992-a065-43eb-84ad-3890b8698cec}"/>
  <p:tag name="KSO_WM_UNIT_PLACING_PICTURE_USER_VIEWPORT" val="{&quot;height&quot;:7233,&quot;width&quot;:15851}"/>
  <p:tag name="KSO_WM_UNIT_PLACING_PICTURE_USER_RELATIVERECTANGLE" val="{&quot;bottom&quot;:0,&quot;left&quot;:0,&quot;right&quot;:0,&quot;top&quot;:0}"/>
  <p:tag name="KSO_WM_UNIT_PLACING_PICTURE_COLLAGE_RELATIVERECTANGLE" val="{&quot;bottom&quot;:0.13103105639361695,&quot;left&quot;:0,&quot;right&quot;:0,&quot;top&quot;:0.13103105639361695}"/>
  <p:tag name="KSO_WM_UNIT_PLACING_PICTURE_COLLAGE_VIEWPORT" val="{&quot;height&quot;:3541.5,&quot;width&quot;:10517.333333333336}"/>
  <p:tag name="KSO_WM_UNIT_PLACING_PICTURE_INFO" val="{&quot;code&quot;:&quot;Bca[1]&quot;,&quot;full_picture&quot;:false,&quot;last_crop_picture&quot;:&quot;Bca[1]&quot;,&quot;scheme&quot;:&quot;5-3&quot;,&quot;spacing&quot;:5}"/>
  <p:tag name="KSO_WM_UNIT_PLACING_PICTURE" val="133837.783"/>
  <p:tag name="KSO_WM_BEAUTIFY_FLAG" val=""/>
  <p:tag name="KSO_WM_UNIT_INDEX" val=""/>
  <p:tag name="KSO_WM_UNIT_ID" val=""/>
</p:tagLst>
</file>

<file path=ppt/tags/tag421.xml><?xml version="1.0" encoding="utf-8"?>
<p:tagLst xmlns:p="http://schemas.openxmlformats.org/presentationml/2006/main">
  <p:tag name="KSO_WM_UNIT_PLACING_PICTURE" val="133837.783"/>
  <p:tag name="KSO_WM_BEAUTIFY_FLAG" val=""/>
  <p:tag name="KSO_WM_UNIT_TYPE" val=""/>
  <p:tag name="KSO_WM_UNIT_INDEX" val=""/>
  <p:tag name="KSO_WM_UNIT_ID" val=""/>
  <p:tag name="KSO_WM_UNIT_PLACING_PICTURE_USER_RELATIVERECTANGLE" val="{&quot;bottom&quot;:0,&quot;left&quot;:0,&quot;right&quot;:0,&quot;top&quot;:0}"/>
  <p:tag name="KSO_WM_UNIT_PLACING_PICTURE_COLLAGE_RELATIVERECTANGLE" val="{&quot;bottom&quot;:0.1583981737508843,&quot;left&quot;:0,&quot;right&quot;:0,&quot;top&quot;:0.1583981737508843}"/>
  <p:tag name="KSO_WM_UNIT_PLACING_PICTURE_COLLAGE_VIEWPORT" val="{&quot;height&quot;:3541.5,&quot;width&quot;:5183.666666666668}"/>
  <p:tag name="KSO_WM_UNIT_PLACING_PICTURE_INFO" val="{&quot;code&quot;:&quot;Bca[1]&quot;,&quot;full_picture&quot;:false,&quot;last_crop_picture&quot;:&quot;Bca[1]&quot;,&quot;scheme&quot;:&quot;5-3&quot;,&quot;spacing&quot;:5}"/>
  <p:tag name="KSO_WM_UNIT_PLACING_PICTURE_USER_VIEWPORT" val="{&quot;height&quot;:3541.5,&quot;width&quot;:5183.666666666668}"/>
  <p:tag name="picid" val="{fb2951e3-321d-42a3-91a2-058070df8a7a}"/>
</p:tagLst>
</file>

<file path=ppt/tags/tag422.xml><?xml version="1.0" encoding="utf-8"?>
<p:tagLst xmlns:p="http://schemas.openxmlformats.org/presentationml/2006/main">
  <p:tag name="KSO_WM_UNIT_PLACING_PICTURE" val="133837.783"/>
  <p:tag name="KSO_WM_BEAUTIFY_FLAG" val=""/>
  <p:tag name="KSO_WM_UNIT_INDEX" val=""/>
  <p:tag name="KSO_WM_UNIT_ID" val=""/>
  <p:tag name="KSO_WM_UNIT_PLACING_PICTURE_USER_RELATIVERECTANGLE" val="{&quot;bottom&quot;:0,&quot;left&quot;:0,&quot;right&quot;:0,&quot;top&quot;:0}"/>
  <p:tag name="KSO_WM_UNIT_PLACING_PICTURE_COLLAGE_RELATIVERECTANGLE" val="{&quot;bottom&quot;:0,&quot;left&quot;:0.25356554259634884,&quot;right&quot;:0.25356554259634884,&quot;top&quot;:0}"/>
  <p:tag name="KSO_WM_UNIT_PLACING_PICTURE_COLLAGE_VIEWPORT" val="{&quot;height&quot;:3541.5,&quot;width&quot;:5183.666666666668}"/>
  <p:tag name="KSO_WM_UNIT_PLACING_PICTURE_INFO" val="{&quot;code&quot;:&quot;Bca[1]&quot;,&quot;full_picture&quot;:false,&quot;last_crop_picture&quot;:&quot;Bca[1]&quot;,&quot;scheme&quot;:&quot;5-3&quot;,&quot;spacing&quot;:5}"/>
  <p:tag name="KSO_WM_UNIT_PLACING_PICTURE_USER_VIEWPORT" val="{&quot;height&quot;:3541.5,&quot;width&quot;:10517.333333333334}"/>
  <p:tag name="picid" val="{08753971-c0b1-4c58-9601-498576244cfb}"/>
</p:tagLst>
</file>

<file path=ppt/tags/tag423.xml><?xml version="1.0" encoding="utf-8"?>
<p:tagLst xmlns:p="http://schemas.openxmlformats.org/presentationml/2006/main">
  <p:tag name="KSO_WM_UNIT_PLACING_PICTURE" val="133837.783"/>
  <p:tag name="KSO_WM_BEAUTIFY_FLAG" val=""/>
  <p:tag name="KSO_WM_UNIT_INDEX" val=""/>
  <p:tag name="KSO_WM_UNIT_ID" val=""/>
  <p:tag name="KSO_WM_UNIT_PLACING_PICTURE_USER_RELATIVERECTANGLE" val="{&quot;bottom&quot;:0,&quot;left&quot;:0,&quot;right&quot;:0,&quot;top&quot;:0}"/>
  <p:tag name="KSO_WM_UNIT_PLACING_PICTURE_COLLAGE_RELATIVERECTANGLE" val="{&quot;bottom&quot;:1.6050661827137653e-16,&quot;left&quot;:0,&quot;right&quot;:0,&quot;top&quot;:1.6050661827137653e-16}"/>
  <p:tag name="KSO_WM_UNIT_PLACING_PICTURE_COLLAGE_VIEWPORT" val="{&quot;height&quot;:3541.5,&quot;width&quot;:5183.666666666668}"/>
  <p:tag name="KSO_WM_UNIT_PLACING_PICTURE_INFO" val="{&quot;code&quot;:&quot;Bca[1]&quot;,&quot;full_picture&quot;:false,&quot;last_crop_picture&quot;:&quot;Bca[1]&quot;,&quot;scheme&quot;:&quot;5-3&quot;,&quot;spacing&quot;:5}"/>
  <p:tag name="KSO_WM_UNIT_PLACING_PICTURE_USER_VIEWPORT" val="{&quot;height&quot;:3541.5,&quot;width&quot;:5183.666666666667}"/>
  <p:tag name="picid" val="{204ece2d-a59d-46fc-858e-d76d35c901a4}"/>
</p:tagLst>
</file>

<file path=ppt/tags/tag424.xml><?xml version="1.0" encoding="utf-8"?>
<p:tagLst xmlns:p="http://schemas.openxmlformats.org/presentationml/2006/main">
  <p:tag name="KSO_WM_UNIT_PLACING_PICTURE" val="133837.783"/>
  <p:tag name="KSO_WM_BEAUTIFY_FLAG" val=""/>
  <p:tag name="KSO_WM_UNIT_INDEX" val=""/>
  <p:tag name="KSO_WM_UNIT_ID" val=""/>
  <p:tag name="KSO_WM_UNIT_PLACING_PICTURE_USER_RELATIVERECTANGLE" val="{&quot;bottom&quot;:0,&quot;left&quot;:0,&quot;right&quot;:0,&quot;top&quot;:0}"/>
  <p:tag name="KSO_WM_UNIT_PLACING_PICTURE_COLLAGE_RELATIVERECTANGLE" val="{&quot;bottom&quot;:1.6050661827137653e-16,&quot;left&quot;:0,&quot;right&quot;:0,&quot;top&quot;:1.6050661827137653e-16}"/>
  <p:tag name="KSO_WM_UNIT_PLACING_PICTURE_COLLAGE_VIEWPORT" val="{&quot;height&quot;:3541.5,&quot;width&quot;:5183.666666666668}"/>
  <p:tag name="KSO_WM_UNIT_PLACING_PICTURE_INFO" val="{&quot;code&quot;:&quot;Bca[1]&quot;,&quot;full_picture&quot;:false,&quot;last_crop_picture&quot;:&quot;Bca[1]&quot;,&quot;scheme&quot;:&quot;5-3&quot;,&quot;spacing&quot;:5}"/>
  <p:tag name="KSO_WM_UNIT_PLACING_PICTURE_USER_VIEWPORT" val="{&quot;height&quot;:3541.5,&quot;width&quot;:5183.666666666667}"/>
  <p:tag name="picid" val="{7602d7c9-9538-484b-89f5-1ebeb38103c3}"/>
</p:tagLst>
</file>

<file path=ppt/tags/tag425.xml><?xml version="1.0" encoding="utf-8"?>
<p:tagLst xmlns:p="http://schemas.openxmlformats.org/presentationml/2006/main">
  <p:tag name="KSO_WM_BEAUTIFY_FLAG" val="#wm#"/>
  <p:tag name="KSO_WM_TEMPLATE_CATEGORY" val="custom"/>
  <p:tag name="KSO_WM_TEMPLATE_INDEX" val="20231242"/>
  <p:tag name="KSO_WM_SLIDE_ID" val="custom20231242_1"/>
  <p:tag name="KSO_WM_TEMPLATE_SUBCATEGORY" val="0"/>
  <p:tag name="KSO_WM_TEMPLATE_MASTER_TYPE" val="0"/>
  <p:tag name="KSO_WM_TEMPLATE_COLOR_TYPE" val="0"/>
  <p:tag name="KSO_WM_SLIDE_TYPE" val="text"/>
  <p:tag name="KSO_WM_SLIDE_SUBTYPE" val="picTxt"/>
  <p:tag name="KSO_WM_SLIDE_ITEM_CNT" val="0"/>
  <p:tag name="KSO_WM_SLIDE_INDEX" val="1"/>
  <p:tag name="KSO_WM_SLIDE_SIZE" val="815*445"/>
  <p:tag name="KSO_WM_SLIDE_POSITION" val="105*54"/>
  <p:tag name="KSO_WM_TAG_VERSION" val="3.0"/>
  <p:tag name="KSO_WM_SLIDE_LAYOUT" val="a_d_f"/>
  <p:tag name="KSO_WM_SLIDE_LAYOUT_CNT" val="1_3_1"/>
</p:tagLst>
</file>

<file path=ppt/tags/tag426.xml><?xml version="1.0" encoding="utf-8"?>
<p:tagLst xmlns:p="http://schemas.openxmlformats.org/presentationml/2006/main">
  <p:tag name="KSO_WM_BEAUTIFY_FLAG" val="#wm#"/>
  <p:tag name="KSO_WM_UNIT_INDEX" val="4"/>
  <p:tag name="KSO_WM_UNIT_TYPE" val="d"/>
  <p:tag name="KSO_WM_UNIT_PLACING_PICTURE_USER_VIEWPORT" val="{&quot;height&quot;:1124,&quot;width&quot;:4586}"/>
  <p:tag name="picid" val="{4ca66b5c-d4f2-42c2-9695-13be3bd48d54}"/>
</p:tagLst>
</file>

<file path=ppt/tags/tag427.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ID" val="custom20238590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590"/>
  <p:tag name="KSO_WM_TEMPLATE_CATEGORY" val="custom"/>
  <p:tag name="KSO_WM_UNIT_VALUE" val="10"/>
</p:tagLst>
</file>

<file path=ppt/tags/tag42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custom20231242_1*a*1"/>
  <p:tag name="KSO_WM_TEMPLATE_CATEGORY" val="custom"/>
  <p:tag name="KSO_WM_TEMPLATE_INDEX" val="20231242"/>
  <p:tag name="KSO_WM_UNIT_LAYERLEVEL" val="1"/>
  <p:tag name="KSO_WM_TAG_VERSION" val="3.0"/>
  <p:tag name="KSO_WM_BEAUTIFY_FLAG" val="#wm#"/>
  <p:tag name="KSO_WM_UNIT_PRESET_TEXT" val="单击此处&#10;添加标题内容"/>
  <p:tag name="KSO_WM_UNIT_TEXT_TYPE" val="1"/>
</p:tagLst>
</file>

<file path=ppt/tags/tag429.xml><?xml version="1.0" encoding="utf-8"?>
<p:tagLst xmlns:p="http://schemas.openxmlformats.org/presentationml/2006/main">
  <p:tag name="KSO_WM_UNIT_PLACING_PICTURE_USER_VIEWPORT" val="{&quot;height&quot;:7682,&quot;width&quot;:14961}"/>
  <p:tag name="KSO_WM_UNIT_PLACING_PICTURE_USER_RELATIVERECTANGLE" val="{&quot;bottom&quot;:0.31130940445157396,&quot;left&quot;:-1.215820736278228e-16,&quot;right&quot;:2.431641472556456e-16,&quot;top&quot;:0.31130940445157407}"/>
  <p:tag name="KSO_WM_UNIT_PLACING_PICTURE_COLLAGE_RELATIVERECTANGLE" val="{&quot;bottom&quot;:0.11879684018634765,&quot;left&quot;:-1.215820736278228e-16,&quot;right&quot;:2.431641472556456e-16,&quot;top&quot;:0.11879684018634776}"/>
  <p:tag name="KSO_WM_UNIT_PLACING_PICTURE_COLLAGE_VIEWPORT" val="{&quot;height&quot;:7682,&quot;width&quot;:7405.499999999997}"/>
  <p:tag name="KSO_WM_UNIT_PLACING_PICTURE_INFO" val="{&quot;code&quot;:&quot;aB[4]&quot;,&quot;full_picture&quot;:false,&quot;last_crop_picture&quot;:&quot;aB[4]&quot;,&quot;scheme&quot;:&quot;3-2&quot;,&quot;spacing&quot;:5}"/>
  <p:tag name="KSO_WM_UNIT_PLACING_PICTURE" val="91627.091"/>
  <p:tag name="KSO_WM_BEAUTIFY_FLAG" val=""/>
  <p:tag name="KSO_WM_UNIT_INDEX" val=""/>
  <p:tag name="KSO_WM_UNIT_ID" val=""/>
</p:tagLst>
</file>

<file path=ppt/tags/tag43.xml><?xml version="1.0" encoding="utf-8"?>
<p:tagLst xmlns:p="http://schemas.openxmlformats.org/presentationml/2006/main">
  <p:tag name="KSO_WM_UNIT_TYPE" val="i"/>
  <p:tag name="KSO_WM_UNIT_INDEX" val="4"/>
  <p:tag name="KSO_WM_BEAUTIFY_FLAG" val="#wm#"/>
  <p:tag name="KSO_WM_TAG_VERSION" val="3.0"/>
  <p:tag name="KSO_WM_UNIT_ID" val="_4*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30.xml><?xml version="1.0" encoding="utf-8"?>
<p:tagLst xmlns:p="http://schemas.openxmlformats.org/presentationml/2006/main">
  <p:tag name="KSO_WM_UNIT_PLACING_PICTURE" val="91627.091"/>
  <p:tag name="KSO_WM_BEAUTIFY_FLAG" val=""/>
  <p:tag name="KSO_WM_UNIT_INDEX" val=""/>
  <p:tag name="KSO_WM_UNIT_ID" val=""/>
  <p:tag name="KSO_WM_UNIT_PLACING_PICTURE_USER_RELATIVERECTANGLE" val="{&quot;bottom&quot;:0,&quot;left&quot;:0,&quot;right&quot;:0,&quot;top&quot;:0}"/>
  <p:tag name="KSO_WM_UNIT_PLACING_PICTURE_COLLAGE_RELATIVERECTANGLE" val="{&quot;bottom&quot;:0,&quot;left&quot;:7.67583807451327e-17,&quot;right&quot;:7.67583807451327e-17,&quot;top&quot;:0}"/>
  <p:tag name="KSO_WM_UNIT_PLACING_PICTURE_COLLAGE_VIEWPORT" val="{&quot;height&quot;:3766,&quot;width&quot;:7405.499999999997}"/>
  <p:tag name="KSO_WM_UNIT_PLACING_PICTURE_INFO" val="{&quot;code&quot;:&quot;aB[4]&quot;,&quot;full_picture&quot;:false,&quot;last_crop_picture&quot;:&quot;aB[4]&quot;,&quot;scheme&quot;:&quot;3-2&quot;,&quot;spacing&quot;:5}"/>
  <p:tag name="KSO_WM_UNIT_PLACING_PICTURE_USER_VIEWPORT" val="{&quot;height&quot;:3766,&quot;width&quot;:7405.499999999998}"/>
</p:tagLst>
</file>

<file path=ppt/tags/tag431.xml><?xml version="1.0" encoding="utf-8"?>
<p:tagLst xmlns:p="http://schemas.openxmlformats.org/presentationml/2006/main">
  <p:tag name="KSO_WM_UNIT_PLACING_PICTURE" val="91627.091"/>
  <p:tag name="KSO_WM_BEAUTIFY_FLAG" val=""/>
  <p:tag name="KSO_WM_UNIT_INDEX" val=""/>
  <p:tag name="KSO_WM_UNIT_ID" val=""/>
  <p:tag name="KSO_WM_UNIT_PLACING_PICTURE_USER_RELATIVERECTANGLE" val="{&quot;bottom&quot;:0,&quot;left&quot;:0,&quot;right&quot;:0,&quot;top&quot;:0}"/>
  <p:tag name="KSO_WM_UNIT_PLACING_PICTURE_COLLAGE_RELATIVERECTANGLE" val="{&quot;bottom&quot;:0,&quot;left&quot;:7.67583807451327e-17,&quot;right&quot;:7.67583807451327e-17,&quot;top&quot;:0}"/>
  <p:tag name="KSO_WM_UNIT_PLACING_PICTURE_COLLAGE_VIEWPORT" val="{&quot;height&quot;:3766,&quot;width&quot;:7405.499999999997}"/>
  <p:tag name="KSO_WM_UNIT_PLACING_PICTURE_INFO" val="{&quot;code&quot;:&quot;aB[4]&quot;,&quot;full_picture&quot;:false,&quot;last_crop_picture&quot;:&quot;aB[4]&quot;,&quot;scheme&quot;:&quot;3-2&quot;,&quot;spacing&quot;:5}"/>
  <p:tag name="KSO_WM_UNIT_PLACING_PICTURE_USER_VIEWPORT" val="{&quot;height&quot;:3766,&quot;width&quot;:7405.499999999998}"/>
</p:tagLst>
</file>

<file path=ppt/tags/tag432.xml><?xml version="1.0" encoding="utf-8"?>
<p:tagLst xmlns:p="http://schemas.openxmlformats.org/presentationml/2006/main">
  <p:tag name="KSO_WM_BEAUTIFY_FLAG" val="#wm#"/>
  <p:tag name="KSO_WM_TEMPLATE_CATEGORY" val="custom"/>
  <p:tag name="KSO_WM_TEMPLATE_INDEX" val="20231242"/>
  <p:tag name="KSO_WM_SLIDE_ID" val="custom20231242_1"/>
  <p:tag name="KSO_WM_TEMPLATE_SUBCATEGORY" val="0"/>
  <p:tag name="KSO_WM_TEMPLATE_MASTER_TYPE" val="0"/>
  <p:tag name="KSO_WM_TEMPLATE_COLOR_TYPE" val="0"/>
  <p:tag name="KSO_WM_SLIDE_TYPE" val="text"/>
  <p:tag name="KSO_WM_SLIDE_SUBTYPE" val="picTxt"/>
  <p:tag name="KSO_WM_SLIDE_ITEM_CNT" val="0"/>
  <p:tag name="KSO_WM_SLIDE_INDEX" val="1"/>
  <p:tag name="KSO_WM_SLIDE_SIZE" val="815*445"/>
  <p:tag name="KSO_WM_SLIDE_POSITION" val="105*54"/>
  <p:tag name="KSO_WM_TAG_VERSION" val="3.0"/>
  <p:tag name="KSO_WM_SLIDE_LAYOUT" val="a_d_f"/>
  <p:tag name="KSO_WM_SLIDE_LAYOUT_CNT" val="1_3_1"/>
</p:tagLst>
</file>

<file path=ppt/tags/tag433.xml><?xml version="1.0" encoding="utf-8"?>
<p:tagLst xmlns:p="http://schemas.openxmlformats.org/presentationml/2006/main">
  <p:tag name="KSO_WM_BEAUTIFY_FLAG" val="#wm#"/>
  <p:tag name="KSO_WM_UNIT_INDEX" val="4"/>
  <p:tag name="KSO_WM_UNIT_TYPE" val="d"/>
  <p:tag name="KSO_WM_UNIT_PLACING_PICTURE_USER_VIEWPORT" val="{&quot;height&quot;:1124,&quot;width&quot;:4586}"/>
  <p:tag name="picid" val="{4ca66b5c-d4f2-42c2-9695-13be3bd48d54}"/>
</p:tagLst>
</file>

<file path=ppt/tags/tag434.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ID" val="custom20238590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590"/>
  <p:tag name="KSO_WM_TEMPLATE_CATEGORY" val="custom"/>
  <p:tag name="KSO_WM_UNIT_VALUE" val="10"/>
</p:tagLst>
</file>

<file path=ppt/tags/tag43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custom20231242_1*a*1"/>
  <p:tag name="KSO_WM_TEMPLATE_CATEGORY" val="custom"/>
  <p:tag name="KSO_WM_TEMPLATE_INDEX" val="20231242"/>
  <p:tag name="KSO_WM_UNIT_LAYERLEVEL" val="1"/>
  <p:tag name="KSO_WM_TAG_VERSION" val="3.0"/>
  <p:tag name="KSO_WM_BEAUTIFY_FLAG" val="#wm#"/>
  <p:tag name="KSO_WM_UNIT_PRESET_TEXT" val="单击此处&#10;添加标题内容"/>
  <p:tag name="KSO_WM_UNIT_TEXT_TYPE" val="1"/>
</p:tagLst>
</file>

<file path=ppt/tags/tag436.xml><?xml version="1.0" encoding="utf-8"?>
<p:tagLst xmlns:p="http://schemas.openxmlformats.org/presentationml/2006/main">
  <p:tag name="KSO_WM_BEAUTIFY_FLAG" val="#wm#"/>
  <p:tag name="KSO_WM_TEMPLATE_CATEGORY" val="custom"/>
  <p:tag name="KSO_WM_TEMPLATE_INDEX" val="20231242"/>
  <p:tag name="KSO_WM_SLIDE_ID" val="custom20231242_1"/>
  <p:tag name="KSO_WM_TEMPLATE_SUBCATEGORY" val="0"/>
  <p:tag name="KSO_WM_TEMPLATE_MASTER_TYPE" val="0"/>
  <p:tag name="KSO_WM_TEMPLATE_COLOR_TYPE" val="0"/>
  <p:tag name="KSO_WM_SLIDE_TYPE" val="text"/>
  <p:tag name="KSO_WM_SLIDE_SUBTYPE" val="picTxt"/>
  <p:tag name="KSO_WM_SLIDE_ITEM_CNT" val="0"/>
  <p:tag name="KSO_WM_SLIDE_INDEX" val="1"/>
  <p:tag name="KSO_WM_SLIDE_SIZE" val="815*445"/>
  <p:tag name="KSO_WM_SLIDE_POSITION" val="105*54"/>
  <p:tag name="KSO_WM_TAG_VERSION" val="3.0"/>
  <p:tag name="KSO_WM_SLIDE_LAYOUT" val="a_d_f"/>
  <p:tag name="KSO_WM_SLIDE_LAYOUT_CNT" val="1_3_1"/>
</p:tagLst>
</file>

<file path=ppt/tags/tag437.xml><?xml version="1.0" encoding="utf-8"?>
<p:tagLst xmlns:p="http://schemas.openxmlformats.org/presentationml/2006/main">
  <p:tag name="KSO_WM_BEAUTIFY_FLAG" val="#wm#"/>
  <p:tag name="KSO_WM_UNIT_INDEX" val="4"/>
  <p:tag name="KSO_WM_UNIT_TYPE" val="d"/>
  <p:tag name="KSO_WM_UNIT_PLACING_PICTURE_USER_VIEWPORT" val="{&quot;height&quot;:1124,&quot;width&quot;:4586}"/>
  <p:tag name="picid" val="{4ca66b5c-d4f2-42c2-9695-13be3bd48d54}"/>
</p:tagLst>
</file>

<file path=ppt/tags/tag438.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ID" val="custom20238590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590"/>
  <p:tag name="KSO_WM_TEMPLATE_CATEGORY" val="custom"/>
  <p:tag name="KSO_WM_UNIT_VALUE" val="10"/>
</p:tagLst>
</file>

<file path=ppt/tags/tag439.xml><?xml version="1.0" encoding="utf-8"?>
<p:tagLst xmlns:p="http://schemas.openxmlformats.org/presentationml/2006/main">
  <p:tag name="KSO_WM_BEAUTIFY_FLAG" val="#wm#"/>
  <p:tag name="KSO_WM_TEMPLATE_CATEGORY" val="custom"/>
  <p:tag name="KSO_WM_TEMPLATE_INDEX" val="20231242"/>
  <p:tag name="KSO_WM_SLIDE_ID" val="custom20231242_1"/>
  <p:tag name="KSO_WM_TEMPLATE_SUBCATEGORY" val="0"/>
  <p:tag name="KSO_WM_TEMPLATE_MASTER_TYPE" val="0"/>
  <p:tag name="KSO_WM_TEMPLATE_COLOR_TYPE" val="0"/>
  <p:tag name="KSO_WM_SLIDE_TYPE" val="text"/>
  <p:tag name="KSO_WM_SLIDE_SUBTYPE" val="picTxt"/>
  <p:tag name="KSO_WM_SLIDE_ITEM_CNT" val="0"/>
  <p:tag name="KSO_WM_SLIDE_INDEX" val="1"/>
  <p:tag name="KSO_WM_SLIDE_SIZE" val="815*445"/>
  <p:tag name="KSO_WM_SLIDE_POSITION" val="105*54"/>
  <p:tag name="KSO_WM_TAG_VERSION" val="3.0"/>
  <p:tag name="KSO_WM_SLIDE_LAYOUT" val="a_d_f"/>
  <p:tag name="KSO_WM_SLIDE_LAYOUT_CNT" val="1_3_1"/>
</p:tagLst>
</file>

<file path=ppt/tags/tag44.xml><?xml version="1.0" encoding="utf-8"?>
<p:tagLst xmlns:p="http://schemas.openxmlformats.org/presentationml/2006/main">
  <p:tag name="KSO_WM_UNIT_TYPE" val="i"/>
  <p:tag name="KSO_WM_UNIT_INDEX" val="5"/>
  <p:tag name="KSO_WM_BEAUTIFY_FLAG" val="#wm#"/>
  <p:tag name="KSO_WM_TAG_VERSION" val="3.0"/>
  <p:tag name="KSO_WM_UNIT_ID" val="_4*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40.xml><?xml version="1.0" encoding="utf-8"?>
<p:tagLst xmlns:p="http://schemas.openxmlformats.org/presentationml/2006/main">
  <p:tag name="KSO_WM_UNIT_INDEX" val="1"/>
  <p:tag name="KSO_WM_UNIT_TYPE" val="a"/>
  <p:tag name="KSO_WM_BEAUTIFY_FLAG" val="#wm#"/>
</p:tagLst>
</file>

<file path=ppt/tags/tag4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TEMPLATE_CATEGORY" val="diagram"/>
  <p:tag name="KSO_WM_TEMPLATE_INDEX" val="20231090"/>
  <p:tag name="KSO_WM_UNIT_LAYERLEVEL" val="1_1_1_1"/>
  <p:tag name="KSO_WM_TAG_VERSION" val="3.0"/>
  <p:tag name="KSO_WM_BEAUTIFY_FLAG" val="#wm#"/>
  <p:tag name="KSO_WM_UNIT_TYPE" val="n_h_h_i"/>
  <p:tag name="KSO_WM_UNIT_INDEX" val="1_2_4_2"/>
  <p:tag name="KSO_WM_DIAGRAM_VERSION" val="3"/>
  <p:tag name="KSO_WM_DIAGRAM_COLOR_TRICK" val="4"/>
  <p:tag name="KSO_WM_DIAGRAM_COLOR_TEXT_CAN_REMOVE" val="n"/>
  <p:tag name="KSO_WM_DIAGRAM_MAX_ITEMCNT" val="6"/>
  <p:tag name="KSO_WM_DIAGRAM_MIN_ITEMCNT" val="3"/>
  <p:tag name="KSO_WM_DIAGRAM_VIRTUALLY_FRAME" val="{&quot;height&quot;:382.38185424804686,&quot;left&quot;:39.95,&quot;top&quot;:137.45,&quot;width&quot;:881.6000787401575}"/>
  <p:tag name="KSO_WM_DIAGRAM_COLOR_MATCH_VALUE" val="{&quot;shape&quot;:{&quot;fill&quot;:{&quot;type&quot;:0},&quot;glow&quot;:{&quot;colorType&quot;:0},&quot;line&quot;:{&quot;solidLine&quot;:{&quot;brightness&quot;:0.4000000059604645,&quot;colorType&quot;:1,&quot;foreColorIndex&quot;:8,&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8"/>
  <p:tag name="KSO_WM_DIAGRAM_USE_COLOR_VALUE" val="{&quot;color_scheme&quot;:1,&quot;color_type&quot;:1,&quot;theme_color_indexes&quot;:[5,6,5,6,5,6]}"/>
</p:tagLst>
</file>

<file path=ppt/tags/tag44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90"/>
  <p:tag name="KSO_WM_UNIT_LAYERLEVEL" val="1_1_1_1"/>
  <p:tag name="KSO_WM_TAG_VERSION" val="3.0"/>
  <p:tag name="KSO_WM_DIAGRAM_GROUP_CODE" val="n1-1"/>
  <p:tag name="KSO_WM_UNIT_TYPE" val="n_h_h_i"/>
  <p:tag name="KSO_WM_UNIT_INDEX" val="1_2_6_2"/>
  <p:tag name="KSO_WM_DIAGRAM_VERSION" val="3"/>
  <p:tag name="KSO_WM_DIAGRAM_COLOR_TRICK" val="4"/>
  <p:tag name="KSO_WM_DIAGRAM_COLOR_TEXT_CAN_REMOVE" val="n"/>
  <p:tag name="KSO_WM_DIAGRAM_MAX_ITEMCNT" val="6"/>
  <p:tag name="KSO_WM_DIAGRAM_MIN_ITEMCNT" val="3"/>
  <p:tag name="KSO_WM_DIAGRAM_VIRTUALLY_FRAME" val="{&quot;height&quot;:382.38185424804686,&quot;left&quot;:39.95,&quot;top&quot;:137.45,&quot;width&quot;:881.6000787401575}"/>
  <p:tag name="KSO_WM_DIAGRAM_COLOR_MATCH_VALUE" val="{&quot;shape&quot;:{&quot;fill&quot;:{&quot;type&quot;:0},&quot;glow&quot;:{&quot;colorType&quot;:0},&quot;line&quot;:{&quot;solidLine&quot;:{&quot;brightness&quot;:0.4000000059604645,&quot;colorType&quot;:1,&quot;foreColorIndex&quot;:10,&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10"/>
  <p:tag name="KSO_WM_DIAGRAM_USE_COLOR_VALUE" val="{&quot;color_scheme&quot;:1,&quot;color_type&quot;:1,&quot;theme_color_indexes&quot;:[5,6,5,6,5,6]}"/>
</p:tagLst>
</file>

<file path=ppt/tags/tag44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90"/>
  <p:tag name="KSO_WM_UNIT_LAYERLEVEL" val="1_1_1_1"/>
  <p:tag name="KSO_WM_TAG_VERSION" val="3.0"/>
  <p:tag name="KSO_WM_DIAGRAM_GROUP_CODE" val="n1-1"/>
  <p:tag name="KSO_WM_UNIT_TYPE" val="n_h_h_i"/>
  <p:tag name="KSO_WM_UNIT_INDEX" val="1_2_3_2"/>
  <p:tag name="KSO_WM_DIAGRAM_VERSION" val="3"/>
  <p:tag name="KSO_WM_DIAGRAM_COLOR_TRICK" val="4"/>
  <p:tag name="KSO_WM_DIAGRAM_COLOR_TEXT_CAN_REMOVE" val="n"/>
  <p:tag name="KSO_WM_DIAGRAM_MAX_ITEMCNT" val="6"/>
  <p:tag name="KSO_WM_DIAGRAM_MIN_ITEMCNT" val="3"/>
  <p:tag name="KSO_WM_DIAGRAM_VIRTUALLY_FRAME" val="{&quot;height&quot;:382.38185424804686,&quot;left&quot;:39.95,&quot;top&quot;:137.45,&quot;width&quot;:881.6000787401575}"/>
  <p:tag name="KSO_WM_DIAGRAM_COLOR_MATCH_VALUE" val="{&quot;shape&quot;:{&quot;fill&quot;:{&quot;type&quot;:0},&quot;glow&quot;:{&quot;colorType&quot;:0},&quot;line&quot;:{&quot;solidLine&quot;:{&quot;brightness&quot;:0.4000000059604645,&quot;colorType&quot;:1,&quot;foreColorIndex&quot;:7,&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7"/>
  <p:tag name="KSO_WM_DIAGRAM_USE_COLOR_VALUE" val="{&quot;color_scheme&quot;:1,&quot;color_type&quot;:1,&quot;theme_color_indexes&quot;:[5,6,5,6,5,6]}"/>
</p:tagLst>
</file>

<file path=ppt/tags/tag44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90"/>
  <p:tag name="KSO_WM_UNIT_LAYERLEVEL" val="1_1_1_1"/>
  <p:tag name="KSO_WM_TAG_VERSION" val="3.0"/>
  <p:tag name="KSO_WM_DIAGRAM_GROUP_CODE" val="n1-1"/>
  <p:tag name="KSO_WM_UNIT_TYPE" val="n_h_h_i"/>
  <p:tag name="KSO_WM_UNIT_INDEX" val="1_2_5_2"/>
  <p:tag name="KSO_WM_DIAGRAM_VERSION" val="3"/>
  <p:tag name="KSO_WM_DIAGRAM_COLOR_TRICK" val="4"/>
  <p:tag name="KSO_WM_DIAGRAM_COLOR_TEXT_CAN_REMOVE" val="n"/>
  <p:tag name="KSO_WM_DIAGRAM_MAX_ITEMCNT" val="6"/>
  <p:tag name="KSO_WM_DIAGRAM_MIN_ITEMCNT" val="3"/>
  <p:tag name="KSO_WM_DIAGRAM_VIRTUALLY_FRAME" val="{&quot;height&quot;:382.38185424804686,&quot;left&quot;:39.95,&quot;top&quot;:137.45,&quot;width&quot;:881.6000787401575}"/>
  <p:tag name="KSO_WM_DIAGRAM_COLOR_MATCH_VALUE" val="{&quot;shape&quot;:{&quot;fill&quot;:{&quot;type&quot;:0},&quot;glow&quot;:{&quot;colorType&quot;:0},&quot;line&quot;:{&quot;solidLine&quot;:{&quot;brightness&quot;:0.4000000059604645,&quot;colorType&quot;:1,&quot;foreColorIndex&quot;:9,&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9"/>
  <p:tag name="KSO_WM_DIAGRAM_USE_COLOR_VALUE" val="{&quot;color_scheme&quot;:1,&quot;color_type&quot;:1,&quot;theme_color_indexes&quot;:[5,6,5,6,5,6]}"/>
</p:tagLst>
</file>

<file path=ppt/tags/tag44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90"/>
  <p:tag name="KSO_WM_UNIT_LAYERLEVEL" val="1_1_1_1"/>
  <p:tag name="KSO_WM_TAG_VERSION" val="3.0"/>
  <p:tag name="KSO_WM_DIAGRAM_GROUP_CODE" val="n1-1"/>
  <p:tag name="KSO_WM_UNIT_TYPE" val="n_h_h_i"/>
  <p:tag name="KSO_WM_UNIT_INDEX" val="1_2_1_2"/>
  <p:tag name="KSO_WM_DIAGRAM_VERSION" val="3"/>
  <p:tag name="KSO_WM_DIAGRAM_COLOR_TRICK" val="4"/>
  <p:tag name="KSO_WM_DIAGRAM_COLOR_TEXT_CAN_REMOVE" val="n"/>
  <p:tag name="KSO_WM_DIAGRAM_MAX_ITEMCNT" val="6"/>
  <p:tag name="KSO_WM_DIAGRAM_MIN_ITEMCNT" val="3"/>
  <p:tag name="KSO_WM_DIAGRAM_VIRTUALLY_FRAME" val="{&quot;height&quot;:382.38185424804686,&quot;left&quot;:39.95,&quot;top&quot;:137.45,&quot;width&quot;:881.6000787401575}"/>
  <p:tag name="KSO_WM_DIAGRAM_COLOR_MATCH_VALUE" val="{&quot;shape&quot;:{&quot;fill&quot;:{&quot;type&quot;:0},&quot;glow&quot;:{&quot;colorType&quot;:0},&quot;line&quot;:{&quot;solidLine&quot;:{&quot;brightness&quot;:0.4000000059604645,&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5,6,5,6,5,6]}"/>
</p:tagLst>
</file>

<file path=ppt/tags/tag44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90"/>
  <p:tag name="KSO_WM_UNIT_LAYERLEVEL" val="1_1_1_1"/>
  <p:tag name="KSO_WM_TAG_VERSION" val="3.0"/>
  <p:tag name="KSO_WM_DIAGRAM_GROUP_CODE" val="n1-1"/>
  <p:tag name="KSO_WM_UNIT_TYPE" val="n_h_h_i"/>
  <p:tag name="KSO_WM_UNIT_INDEX" val="1_2_2_2"/>
  <p:tag name="KSO_WM_DIAGRAM_VERSION" val="3"/>
  <p:tag name="KSO_WM_DIAGRAM_COLOR_TRICK" val="4"/>
  <p:tag name="KSO_WM_DIAGRAM_COLOR_TEXT_CAN_REMOVE" val="n"/>
  <p:tag name="KSO_WM_DIAGRAM_MAX_ITEMCNT" val="6"/>
  <p:tag name="KSO_WM_DIAGRAM_MIN_ITEMCNT" val="3"/>
  <p:tag name="KSO_WM_DIAGRAM_VIRTUALLY_FRAME" val="{&quot;height&quot;:382.38185424804686,&quot;left&quot;:39.95,&quot;top&quot;:137.45,&quot;width&quot;:881.6000787401575}"/>
  <p:tag name="KSO_WM_DIAGRAM_COLOR_MATCH_VALUE" val="{&quot;shape&quot;:{&quot;fill&quot;:{&quot;type&quot;:0},&quot;glow&quot;:{&quot;colorType&quot;:0},&quot;line&quot;:{&quot;solidLine&quot;:{&quot;brightness&quot;:0.4000000059604645,&quot;colorType&quot;:1,&quot;foreColorIndex&quot;:6,&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6"/>
  <p:tag name="KSO_WM_DIAGRAM_USE_COLOR_VALUE" val="{&quot;color_scheme&quot;:1,&quot;color_type&quot;:1,&quot;theme_color_indexes&quot;:[5,6,5,6,5,6]}"/>
</p:tagLst>
</file>

<file path=ppt/tags/tag44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6_1"/>
  <p:tag name="KSO_WM_TEMPLATE_CATEGORY" val="diagram"/>
  <p:tag name="KSO_WM_TEMPLATE_INDEX" val="20231090"/>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6"/>
  <p:tag name="KSO_WM_DIAGRAM_MIN_ITEMCNT" val="3"/>
  <p:tag name="KSO_WM_DIAGRAM_VIRTUALLY_FRAME" val="{&quot;height&quot;:382.38185424804686,&quot;left&quot;:39.95,&quot;top&quot;:137.45,&quot;width&quot;:881.60007874015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项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44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TEMPLATE_CATEGORY" val="diagram"/>
  <p:tag name="KSO_WM_TEMPLATE_INDEX" val="20231090"/>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6"/>
  <p:tag name="KSO_WM_DIAGRAM_MIN_ITEMCNT" val="3"/>
  <p:tag name="KSO_WM_DIAGRAM_VIRTUALLY_FRAME" val="{&quot;height&quot;:382.38185424804686,&quot;left&quot;:39.95,&quot;top&quot;:137.45,&quot;width&quot;:881.60007874015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项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44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4_1"/>
  <p:tag name="KSO_WM_TEMPLATE_CATEGORY" val="diagram"/>
  <p:tag name="KSO_WM_TEMPLATE_INDEX" val="20231090"/>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6"/>
  <p:tag name="KSO_WM_DIAGRAM_MIN_ITEMCNT" val="3"/>
  <p:tag name="KSO_WM_DIAGRAM_VIRTUALLY_FRAME" val="{&quot;height&quot;:382.38185424804686,&quot;left&quot;:39.95,&quot;top&quot;:137.45,&quot;width&quot;:881.60007874015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项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45.xml><?xml version="1.0" encoding="utf-8"?>
<p:tagLst xmlns:p="http://schemas.openxmlformats.org/presentationml/2006/main">
  <p:tag name="KSO_WM_UNIT_TYPE" val="i"/>
  <p:tag name="KSO_WM_UNIT_INDEX" val="6"/>
  <p:tag name="KSO_WM_BEAUTIFY_FLAG" val="#wm#"/>
  <p:tag name="KSO_WM_TAG_VERSION" val="3.0"/>
  <p:tag name="KSO_WM_UNIT_ID" val="_4*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5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5_1"/>
  <p:tag name="KSO_WM_TEMPLATE_CATEGORY" val="diagram"/>
  <p:tag name="KSO_WM_TEMPLATE_INDEX" val="20231090"/>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6"/>
  <p:tag name="KSO_WM_DIAGRAM_MIN_ITEMCNT" val="3"/>
  <p:tag name="KSO_WM_DIAGRAM_VIRTUALLY_FRAME" val="{&quot;height&quot;:382.38185424804686,&quot;left&quot;:39.95,&quot;top&quot;:137.45,&quot;width&quot;:881.60007874015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9,&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项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45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TEMPLATE_CATEGORY" val="diagram"/>
  <p:tag name="KSO_WM_TEMPLATE_INDEX" val="20231090"/>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6"/>
  <p:tag name="KSO_WM_DIAGRAM_MIN_ITEMCNT" val="3"/>
  <p:tag name="KSO_WM_DIAGRAM_VIRTUALLY_FRAME" val="{&quot;height&quot;:382.38185424804686,&quot;left&quot;:39.95,&quot;top&quot;:137.45,&quot;width&quot;:881.60007874015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20000000298023224,&quot;colorType&quot;:1,&quot;foreColorIndex&quot;:5,&quot;pos&quot;:0,&quot;transparency&quot;:0},{&quot;brightness&quot;:0.20000000298023224,&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
  <p:tag name="KSO_WM_UNIT_PRESET_TEXT" val="此处添加项标题"/>
  <p:tag name="KSO_WM_UNIT_TEXT_FILL_FORE_SCHEMECOLOR_INDEX" val="3"/>
  <p:tag name="KSO_WM_UNIT_TEXT_FILL_TYPE" val="3"/>
  <p:tag name="KSO_WM_UNIT_TEXT_TYPE" val="1"/>
  <p:tag name="KSO_WM_DIAGRAM_USE_COLOR_VALUE" val="{&quot;color_scheme&quot;:1,&quot;color_type&quot;:1,&quot;theme_color_indexes&quot;:[5,6,5,6,5,6]}"/>
</p:tagLst>
</file>

<file path=ppt/tags/tag45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90"/>
  <p:tag name="KSO_WM_UNIT_LAYERLEVEL" val="1_1_1_1"/>
  <p:tag name="KSO_WM_TAG_VERSION" val="3.0"/>
  <p:tag name="KSO_WM_DIAGRAM_GROUP_CODE" val="n1-1"/>
  <p:tag name="KSO_WM_UNIT_TYPE" val="n_h_h_i"/>
  <p:tag name="KSO_WM_UNIT_INDEX" val="1_2_1_1"/>
  <p:tag name="KSO_WM_DIAGRAM_VERSION" val="3"/>
  <p:tag name="KSO_WM_DIAGRAM_COLOR_TRICK" val="4"/>
  <p:tag name="KSO_WM_DIAGRAM_COLOR_TEXT_CAN_REMOVE" val="n"/>
  <p:tag name="KSO_WM_DIAGRAM_MAX_ITEMCNT" val="6"/>
  <p:tag name="KSO_WM_DIAGRAM_MIN_ITEMCNT" val="3"/>
  <p:tag name="KSO_WM_DIAGRAM_VIRTUALLY_FRAME" val="{&quot;height&quot;:382.38185424804686,&quot;left&quot;:39.95,&quot;top&quot;:137.45,&quot;width&quot;:881.6000787401575}"/>
  <p:tag name="KSO_WM_DIAGRAM_COLOR_MATCH_VALUE" val="{&quot;shape&quot;:{&quot;fill&quot;:{&quot;gradient&quot;:[{&quot;brightness&quot;:0.25,&quot;colorType&quot;:1,&quot;foreColorIndex&quot;:5,&quot;pos&quot;:0,&quot;transparency&quot;:0},{&quot;brightness&quot;:0.15000000596046448,&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45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90"/>
  <p:tag name="KSO_WM_UNIT_LAYERLEVEL" val="1_1_1_1"/>
  <p:tag name="KSO_WM_TAG_VERSION" val="3.0"/>
  <p:tag name="KSO_WM_DIAGRAM_GROUP_CODE" val="n1-1"/>
  <p:tag name="KSO_WM_UNIT_TYPE" val="n_h_h_i"/>
  <p:tag name="KSO_WM_UNIT_INDEX" val="1_2_5_1"/>
  <p:tag name="KSO_WM_DIAGRAM_VERSION" val="3"/>
  <p:tag name="KSO_WM_DIAGRAM_COLOR_TRICK" val="4"/>
  <p:tag name="KSO_WM_DIAGRAM_COLOR_TEXT_CAN_REMOVE" val="n"/>
  <p:tag name="KSO_WM_DIAGRAM_MAX_ITEMCNT" val="6"/>
  <p:tag name="KSO_WM_DIAGRAM_MIN_ITEMCNT" val="3"/>
  <p:tag name="KSO_WM_DIAGRAM_VIRTUALLY_FRAME" val="{&quot;height&quot;:382.38185424804686,&quot;left&quot;:39.95,&quot;top&quot;:137.45,&quot;width&quot;:881.6000787401575}"/>
  <p:tag name="KSO_WM_DIAGRAM_COLOR_MATCH_VALUE" val="{&quot;shape&quot;:{&quot;fill&quot;:{&quot;gradient&quot;:[{&quot;brightness&quot;:0,&quot;colorType&quot;:1,&quot;foreColorIndex&quot;:9,&quot;pos&quot;:1,&quot;transparency&quot;:0},{&quot;brightness&quot;:0.15000000596046448,&quot;colorType&quot;:1,&quot;foreColorIndex&quot;:9,&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45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3_1"/>
  <p:tag name="KSO_WM_TEMPLATE_CATEGORY" val="diagram"/>
  <p:tag name="KSO_WM_TEMPLATE_INDEX" val="20231090"/>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6"/>
  <p:tag name="KSO_WM_DIAGRAM_MIN_ITEMCNT" val="3"/>
  <p:tag name="KSO_WM_DIAGRAM_VIRTUALLY_FRAME" val="{&quot;height&quot;:382.38185424804686,&quot;left&quot;:39.95,&quot;top&quot;:137.45,&quot;width&quot;:881.60007874015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0,&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项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45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90"/>
  <p:tag name="KSO_WM_UNIT_LAYERLEVEL" val="1_1_1_1"/>
  <p:tag name="KSO_WM_TAG_VERSION" val="3.0"/>
  <p:tag name="KSO_WM_DIAGRAM_GROUP_CODE" val="n1-1"/>
  <p:tag name="KSO_WM_UNIT_TYPE" val="n_h_h_i"/>
  <p:tag name="KSO_WM_UNIT_INDEX" val="1_2_3_1"/>
  <p:tag name="KSO_WM_DIAGRAM_VERSION" val="3"/>
  <p:tag name="KSO_WM_DIAGRAM_COLOR_TRICK" val="4"/>
  <p:tag name="KSO_WM_DIAGRAM_COLOR_TEXT_CAN_REMOVE" val="n"/>
  <p:tag name="KSO_WM_DIAGRAM_MAX_ITEMCNT" val="6"/>
  <p:tag name="KSO_WM_DIAGRAM_MIN_ITEMCNT" val="3"/>
  <p:tag name="KSO_WM_DIAGRAM_VIRTUALLY_FRAME" val="{&quot;height&quot;:382.38185424804686,&quot;left&quot;:39.95,&quot;top&quot;:137.45,&quot;width&quot;:881.6000787401575}"/>
  <p:tag name="KSO_WM_DIAGRAM_COLOR_MATCH_VALUE" val="{&quot;shape&quot;:{&quot;fill&quot;:{&quot;gradient&quot;:[{&quot;brightness&quot;:0,&quot;colorType&quot;:1,&quot;foreColorIndex&quot;:10,&quot;pos&quot;:1,&quot;transparency&quot;:0},{&quot;brightness&quot;:0.15000000596046448,&quot;colorType&quot;:1,&quot;foreColorIndex&quot;:10,&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45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90"/>
  <p:tag name="KSO_WM_UNIT_LAYERLEVEL" val="1_1_1_1"/>
  <p:tag name="KSO_WM_TAG_VERSION" val="3.0"/>
  <p:tag name="KSO_WM_DIAGRAM_GROUP_CODE" val="n1-1"/>
  <p:tag name="KSO_WM_UNIT_TYPE" val="n_h_h_i"/>
  <p:tag name="KSO_WM_UNIT_INDEX" val="1_2_6_3"/>
  <p:tag name="KSO_WM_DIAGRAM_VERSION" val="3"/>
  <p:tag name="KSO_WM_DIAGRAM_COLOR_TRICK" val="4"/>
  <p:tag name="KSO_WM_DIAGRAM_COLOR_TEXT_CAN_REMOVE" val="n"/>
  <p:tag name="KSO_WM_DIAGRAM_MAX_ITEMCNT" val="6"/>
  <p:tag name="KSO_WM_DIAGRAM_MIN_ITEMCNT" val="3"/>
  <p:tag name="KSO_WM_DIAGRAM_VIRTUALLY_FRAME" val="{&quot;height&quot;:382.38185424804686,&quot;left&quot;:39.95,&quot;top&quot;:137.45,&quot;width&quot;:881.6000787401575}"/>
  <p:tag name="KSO_WM_DIAGRAM_COLOR_MATCH_VALUE" val="{&quot;shape&quot;:{&quot;fill&quot;:{&quot;gradient&quot;:[{&quot;brightness&quot;:0.20000000298023224,&quot;colorType&quot;:1,&quot;foreColorIndex&quot;:10,&quot;pos&quot;:1,&quot;transparency&quot;:0},{&quot;brightness&quot;:0,&quot;colorType&quot;:1,&quot;foreColorIndex&quot;:10,&quot;pos&quot;:0,&quot;transparency&quot;:0}],&quot;type&quot;:3},&quot;glow&quot;:{&quot;colorType&quot;:0},&quot;line&quot;:{&quot;solidLine&quot;:{&quot;brightness&quot;:0,&quot;colorType&quot;:1,&quot;foreColorIndex&quot;:2,&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45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90"/>
  <p:tag name="KSO_WM_UNIT_LAYERLEVEL" val="1_1_1_1"/>
  <p:tag name="KSO_WM_TAG_VERSION" val="3.0"/>
  <p:tag name="KSO_WM_DIAGRAM_GROUP_CODE" val="n1-1"/>
  <p:tag name="KSO_WM_UNIT_TYPE" val="n_h_h_i"/>
  <p:tag name="KSO_WM_UNIT_INDEX" val="1_2_5_3"/>
  <p:tag name="KSO_WM_DIAGRAM_VERSION" val="3"/>
  <p:tag name="KSO_WM_DIAGRAM_COLOR_TRICK" val="4"/>
  <p:tag name="KSO_WM_DIAGRAM_COLOR_TEXT_CAN_REMOVE" val="n"/>
  <p:tag name="KSO_WM_DIAGRAM_MAX_ITEMCNT" val="6"/>
  <p:tag name="KSO_WM_DIAGRAM_MIN_ITEMCNT" val="3"/>
  <p:tag name="KSO_WM_DIAGRAM_VIRTUALLY_FRAME" val="{&quot;height&quot;:382.38185424804686,&quot;left&quot;:39.95,&quot;top&quot;:137.45,&quot;width&quot;:881.6000787401575}"/>
  <p:tag name="KSO_WM_DIAGRAM_COLOR_MATCH_VALUE" val="{&quot;shape&quot;:{&quot;fill&quot;:{&quot;gradient&quot;:[{&quot;brightness&quot;:0.20000000298023224,&quot;colorType&quot;:1,&quot;foreColorIndex&quot;:9,&quot;pos&quot;:1,&quot;transparency&quot;:0},{&quot;brightness&quot;:0,&quot;colorType&quot;:1,&quot;foreColorIndex&quot;:9,&quot;pos&quot;:0,&quot;transparency&quot;:0}],&quot;type&quot;:3},&quot;glow&quot;:{&quot;colorType&quot;:0},&quot;line&quot;:{&quot;solidLine&quot;:{&quot;brightness&quot;:0,&quot;colorType&quot;:1,&quot;foreColorIndex&quot;:2,&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45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90"/>
  <p:tag name="KSO_WM_UNIT_LAYERLEVEL" val="1_1_1_1"/>
  <p:tag name="KSO_WM_TAG_VERSION" val="3.0"/>
  <p:tag name="KSO_WM_DIAGRAM_GROUP_CODE" val="n1-1"/>
  <p:tag name="KSO_WM_UNIT_TYPE" val="n_h_h_i"/>
  <p:tag name="KSO_WM_UNIT_INDEX" val="1_2_4_3"/>
  <p:tag name="KSO_WM_DIAGRAM_VERSION" val="3"/>
  <p:tag name="KSO_WM_DIAGRAM_COLOR_TRICK" val="4"/>
  <p:tag name="KSO_WM_DIAGRAM_COLOR_TEXT_CAN_REMOVE" val="n"/>
  <p:tag name="KSO_WM_DIAGRAM_MAX_ITEMCNT" val="6"/>
  <p:tag name="KSO_WM_DIAGRAM_MIN_ITEMCNT" val="3"/>
  <p:tag name="KSO_WM_DIAGRAM_VIRTUALLY_FRAME" val="{&quot;height&quot;:382.38185424804686,&quot;left&quot;:39.95,&quot;top&quot;:137.45,&quot;width&quot;:881.6000787401575}"/>
  <p:tag name="KSO_WM_DIAGRAM_COLOR_MATCH_VALUE" val="{&quot;shape&quot;:{&quot;fill&quot;:{&quot;gradient&quot;:[{&quot;brightness&quot;:0.20000000298023224,&quot;colorType&quot;:1,&quot;foreColorIndex&quot;:8,&quot;pos&quot;:1,&quot;transparency&quot;:0},{&quot;brightness&quot;:0,&quot;colorType&quot;:1,&quot;foreColorIndex&quot;:8,&quot;pos&quot;:0,&quot;transparency&quot;:0}],&quot;type&quot;:3},&quot;glow&quot;:{&quot;colorType&quot;:0},&quot;line&quot;:{&quot;solidLine&quot;:{&quot;brightness&quot;:0,&quot;colorType&quot;:1,&quot;foreColorIndex&quot;:2,&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45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90"/>
  <p:tag name="KSO_WM_UNIT_LAYERLEVEL" val="1_1_1_1"/>
  <p:tag name="KSO_WM_TAG_VERSION" val="3.0"/>
  <p:tag name="KSO_WM_DIAGRAM_GROUP_CODE" val="n1-1"/>
  <p:tag name="KSO_WM_UNIT_TYPE" val="n_h_h_i"/>
  <p:tag name="KSO_WM_UNIT_INDEX" val="1_2_3_3"/>
  <p:tag name="KSO_WM_DIAGRAM_VERSION" val="3"/>
  <p:tag name="KSO_WM_DIAGRAM_COLOR_TRICK" val="4"/>
  <p:tag name="KSO_WM_DIAGRAM_COLOR_TEXT_CAN_REMOVE" val="n"/>
  <p:tag name="KSO_WM_DIAGRAM_MAX_ITEMCNT" val="6"/>
  <p:tag name="KSO_WM_DIAGRAM_MIN_ITEMCNT" val="3"/>
  <p:tag name="KSO_WM_DIAGRAM_VIRTUALLY_FRAME" val="{&quot;height&quot;:382.38185424804686,&quot;left&quot;:39.95,&quot;top&quot;:137.45,&quot;width&quot;:881.6000787401575}"/>
  <p:tag name="KSO_WM_DIAGRAM_COLOR_MATCH_VALUE" val="{&quot;shape&quot;:{&quot;fill&quot;:{&quot;gradient&quot;:[{&quot;brightness&quot;:0,&quot;colorType&quot;:1,&quot;foreColorIndex&quot;:7,&quot;pos&quot;:0,&quot;transparency&quot;:0},{&quot;brightness&quot;:0.20000000298023224,&quot;colorType&quot;:1,&quot;foreColorIndex&quot;:7,&quot;pos&quot;:1,&quot;transparency&quot;:0}],&quot;type&quot;:3},&quot;glow&quot;:{&quot;colorType&quot;:0},&quot;line&quot;:{&quot;solidLine&quot;:{&quot;brightness&quot;:0,&quot;colorType&quot;:1,&quot;foreColorIndex&quot;:2,&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46.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6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90"/>
  <p:tag name="KSO_WM_UNIT_LAYERLEVEL" val="1_1_1_1"/>
  <p:tag name="KSO_WM_TAG_VERSION" val="3.0"/>
  <p:tag name="KSO_WM_DIAGRAM_GROUP_CODE" val="n1-1"/>
  <p:tag name="KSO_WM_UNIT_TYPE" val="n_h_h_i"/>
  <p:tag name="KSO_WM_UNIT_INDEX" val="1_2_2_3"/>
  <p:tag name="KSO_WM_DIAGRAM_VERSION" val="3"/>
  <p:tag name="KSO_WM_DIAGRAM_COLOR_TRICK" val="4"/>
  <p:tag name="KSO_WM_DIAGRAM_COLOR_TEXT_CAN_REMOVE" val="n"/>
  <p:tag name="KSO_WM_DIAGRAM_MAX_ITEMCNT" val="6"/>
  <p:tag name="KSO_WM_DIAGRAM_MIN_ITEMCNT" val="3"/>
  <p:tag name="KSO_WM_DIAGRAM_VIRTUALLY_FRAME" val="{&quot;height&quot;:382.38185424804686,&quot;left&quot;:39.95,&quot;top&quot;:137.45,&quot;width&quot;:881.6000787401575}"/>
  <p:tag name="KSO_WM_DIAGRAM_COLOR_MATCH_VALUE" val="{&quot;shape&quot;:{&quot;fill&quot;:{&quot;gradient&quot;:[{&quot;brightness&quot;:0.20000000298023224,&quot;colorType&quot;:1,&quot;foreColorIndex&quot;:6,&quot;pos&quot;:1,&quot;transparency&quot;:0},{&quot;brightness&quot;:0,&quot;colorType&quot;:1,&quot;foreColorIndex&quot;:6,&quot;pos&quot;:0,&quot;transparency&quot;:0}],&quot;type&quot;:3},&quot;glow&quot;:{&quot;colorType&quot;:0},&quot;line&quot;:{&quot;solidLine&quot;:{&quot;brightness&quot;:0,&quot;colorType&quot;:1,&quot;foreColorIndex&quot;:2,&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46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90"/>
  <p:tag name="KSO_WM_UNIT_LAYERLEVEL" val="1_1_1_1"/>
  <p:tag name="KSO_WM_TAG_VERSION" val="3.0"/>
  <p:tag name="KSO_WM_DIAGRAM_GROUP_CODE" val="n1-1"/>
  <p:tag name="KSO_WM_UNIT_TYPE" val="n_h_h_i"/>
  <p:tag name="KSO_WM_UNIT_INDEX" val="1_2_1_3"/>
  <p:tag name="KSO_WM_DIAGRAM_VERSION" val="3"/>
  <p:tag name="KSO_WM_DIAGRAM_COLOR_TRICK" val="4"/>
  <p:tag name="KSO_WM_DIAGRAM_COLOR_TEXT_CAN_REMOVE" val="n"/>
  <p:tag name="KSO_WM_DIAGRAM_MAX_ITEMCNT" val="6"/>
  <p:tag name="KSO_WM_DIAGRAM_MIN_ITEMCNT" val="3"/>
  <p:tag name="KSO_WM_DIAGRAM_VIRTUALLY_FRAME" val="{&quot;height&quot;:382.38185424804686,&quot;left&quot;:39.95,&quot;top&quot;:137.45,&quot;width&quot;:881.6000787401575}"/>
  <p:tag name="KSO_WM_DIAGRAM_COLOR_MATCH_VALUE" val="{&quot;shape&quot;:{&quot;fill&quot;:{&quot;gradient&quot;:[{&quot;brightness&quot;:0.20000000298023224,&quot;colorType&quot;:1,&quot;foreColorIndex&quot;:5,&quot;pos&quot;:1,&quot;transparency&quot;:0},{&quot;brightness&quot;:0,&quot;colorType&quot;:1,&quot;foreColorIndex&quot;:5,&quot;pos&quot;:0,&quot;transparency&quot;:0}],&quot;type&quot;:3},&quot;glow&quot;:{&quot;colorType&quot;:0},&quot;line&quot;:{&quot;solidLine&quot;:{&quot;brightness&quot;:0,&quot;colorType&quot;:1,&quot;foreColorIndex&quot;:2,&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46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90"/>
  <p:tag name="KSO_WM_UNIT_LAYERLEVEL" val="1_1_1_1"/>
  <p:tag name="KSO_WM_TAG_VERSION" val="3.0"/>
  <p:tag name="KSO_WM_DIAGRAM_GROUP_CODE" val="n1-1"/>
  <p:tag name="KSO_WM_UNIT_TYPE" val="n_h_h_i"/>
  <p:tag name="KSO_WM_UNIT_INDEX" val="1_2_2_1"/>
  <p:tag name="KSO_WM_DIAGRAM_VERSION" val="3"/>
  <p:tag name="KSO_WM_DIAGRAM_COLOR_TRICK" val="4"/>
  <p:tag name="KSO_WM_DIAGRAM_COLOR_TEXT_CAN_REMOVE" val="n"/>
  <p:tag name="KSO_WM_DIAGRAM_MAX_ITEMCNT" val="6"/>
  <p:tag name="KSO_WM_DIAGRAM_MIN_ITEMCNT" val="3"/>
  <p:tag name="KSO_WM_DIAGRAM_VIRTUALLY_FRAME" val="{&quot;height&quot;:382.38185424804686,&quot;left&quot;:39.95,&quot;top&quot;:137.45,&quot;width&quot;:881.6000787401575}"/>
  <p:tag name="KSO_WM_DIAGRAM_COLOR_MATCH_VALUE" val="{&quot;shape&quot;:{&quot;fill&quot;:{&quot;gradient&quot;:[{&quot;brightness&quot;:0.15000000596046448,&quot;colorType&quot;:1,&quot;foreColorIndex&quot;:6,&quot;pos&quot;:1,&quot;transparency&quot;:0},{&quot;brightness&quot;:0.25,&quot;colorType&quot;:1,&quot;foreColorIndex&quot;:6,&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46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90"/>
  <p:tag name="KSO_WM_UNIT_LAYERLEVEL" val="1_1_1_1"/>
  <p:tag name="KSO_WM_TAG_VERSION" val="3.0"/>
  <p:tag name="KSO_WM_DIAGRAM_GROUP_CODE" val="n1-1"/>
  <p:tag name="KSO_WM_UNIT_TYPE" val="n_h_h_i"/>
  <p:tag name="KSO_WM_UNIT_INDEX" val="1_2_6_1"/>
  <p:tag name="KSO_WM_DIAGRAM_VERSION" val="3"/>
  <p:tag name="KSO_WM_DIAGRAM_COLOR_TRICK" val="4"/>
  <p:tag name="KSO_WM_DIAGRAM_COLOR_TEXT_CAN_REMOVE" val="n"/>
  <p:tag name="KSO_WM_DIAGRAM_MAX_ITEMCNT" val="6"/>
  <p:tag name="KSO_WM_DIAGRAM_MIN_ITEMCNT" val="3"/>
  <p:tag name="KSO_WM_DIAGRAM_VIRTUALLY_FRAME" val="{&quot;height&quot;:382.38185424804686,&quot;left&quot;:39.95,&quot;top&quot;:137.45,&quot;width&quot;:881.6000787401575}"/>
  <p:tag name="KSO_WM_DIAGRAM_COLOR_MATCH_VALUE" val="{&quot;shape&quot;:{&quot;fill&quot;:{&quot;gradient&quot;:[{&quot;brightness&quot;:0.15000000596046448,&quot;colorType&quot;:1,&quot;foreColorIndex&quot;:8,&quot;pos&quot;:1,&quot;transparency&quot;:0},{&quot;brightness&quot;:0.25,&quot;colorType&quot;:1,&quot;foreColorIndex&quot;:8,&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46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90"/>
  <p:tag name="KSO_WM_UNIT_LAYERLEVEL" val="1_1_1_1"/>
  <p:tag name="KSO_WM_TAG_VERSION" val="3.0"/>
  <p:tag name="KSO_WM_DIAGRAM_GROUP_CODE" val="n1-1"/>
  <p:tag name="KSO_WM_UNIT_TYPE" val="n_h_h_i"/>
  <p:tag name="KSO_WM_UNIT_INDEX" val="1_2_4_1"/>
  <p:tag name="KSO_WM_DIAGRAM_VERSION" val="3"/>
  <p:tag name="KSO_WM_DIAGRAM_COLOR_TRICK" val="4"/>
  <p:tag name="KSO_WM_DIAGRAM_COLOR_TEXT_CAN_REMOVE" val="n"/>
  <p:tag name="KSO_WM_DIAGRAM_MAX_ITEMCNT" val="6"/>
  <p:tag name="KSO_WM_DIAGRAM_MIN_ITEMCNT" val="3"/>
  <p:tag name="KSO_WM_DIAGRAM_VIRTUALLY_FRAME" val="{&quot;height&quot;:382.38185424804686,&quot;left&quot;:39.95,&quot;top&quot;:137.45,&quot;width&quot;:881.6000787401575}"/>
  <p:tag name="KSO_WM_DIAGRAM_COLOR_MATCH_VALUE" val="{&quot;shape&quot;:{&quot;fill&quot;:{&quot;gradient&quot;:[{&quot;brightness&quot;:0.15000000596046448,&quot;colorType&quot;:1,&quot;foreColorIndex&quot;:7,&quot;pos&quot;:1,&quot;transparency&quot;:0},{&quot;brightness&quot;:0.25,&quot;colorType&quot;:1,&quot;foreColorIndex&quot;:7,&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465.xml><?xml version="1.0" encoding="utf-8"?>
<p:tagLst xmlns:p="http://schemas.openxmlformats.org/presentationml/2006/main">
  <p:tag name="KSO_WM_BEAUTIFY_FLAG" val="#wm#"/>
  <p:tag name="KSO_WM_UNIT_INDEX" val="4"/>
  <p:tag name="KSO_WM_UNIT_TYPE" val="d"/>
  <p:tag name="KSO_WM_UNIT_PLACING_PICTURE_USER_VIEWPORT" val="{&quot;height&quot;:1358,&quot;width&quot;:4586}"/>
  <p:tag name="picid" val="{4ca66b5c-d4f2-42c2-9695-13be3bd48d54}"/>
</p:tagLst>
</file>

<file path=ppt/tags/tag466.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ID" val="custom20238590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590"/>
  <p:tag name="KSO_WM_TEMPLATE_CATEGORY" val="custom"/>
  <p:tag name="KSO_WM_UNIT_VALUE" val="10"/>
</p:tagLst>
</file>

<file path=ppt/tags/tag467.xml><?xml version="1.0" encoding="utf-8"?>
<p:tagLst xmlns:p="http://schemas.openxmlformats.org/presentationml/2006/main">
  <p:tag name="KSO_WM_BEAUTIFY_FLAG" val="#wm#"/>
  <p:tag name="KSO_WM_TEMPLATE_CATEGORY" val="custom"/>
  <p:tag name="KSO_WM_TEMPLATE_INDEX" val="20238590"/>
  <p:tag name="resource_record_key" val="{&quot;65&quot;:[20235919],&quot;70&quot;:[3325569,3325812,3323892,3314404]}"/>
  <p:tag name="KSO_WM_SLIDE_ITEM_CNT" val="0"/>
  <p:tag name="KSO_WM_SLIDE_TYPE" val="text"/>
  <p:tag name="KSO_WM_TEMPLATE_SUBCATEGORY" val="29"/>
  <p:tag name="KSO_WM_TEMPLATE_COLOR_TYPE" val="0"/>
  <p:tag name="KSO_WM_TAG_VERSION" val="3.0"/>
  <p:tag name="KSO_WM_SLIDE_SUBTYPE" val="pureTxt"/>
  <p:tag name="KSO_WM_SLIDE_INDEX" val="8"/>
  <p:tag name="KSO_WM_SLIDE_ID" val="custom20238590_8"/>
  <p:tag name="KSO_WM_TEMPLATE_MASTER_TYPE" val="0"/>
  <p:tag name="KSO_WM_SLIDE_LAYOUT" val="a_f"/>
  <p:tag name="KSO_WM_SLIDE_LAYOUT_CNT" val="1_1"/>
  <p:tag name="KSO_WM_SLIDE_SIZE" val="850*457"/>
  <p:tag name="KSO_WM_SLIDE_POSITION" val="54*28"/>
</p:tagLst>
</file>

<file path=ppt/tags/tag468.xml><?xml version="1.0" encoding="utf-8"?>
<p:tagLst xmlns:p="http://schemas.openxmlformats.org/presentationml/2006/main">
  <p:tag name="KSO_WM_UNIT_TYPE" val="e"/>
  <p:tag name="KSO_WM_UNIT_INDEX" val="1"/>
  <p:tag name="KSO_WM_BEAUTIFY_FLAG" val="#wm#"/>
  <p:tag name="KSO_WM_TAG_VERSION" val="3.0"/>
  <p:tag name="KSO_WM_UNIT_ID" val="custom20238590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590"/>
  <p:tag name="KSO_WM_TEMPLATE_CATEGORY" val="custom"/>
  <p:tag name="KSO_WM_UNIT_VALUE" val="7"/>
</p:tagLst>
</file>

<file path=ppt/tags/tag469.xml><?xml version="1.0" encoding="utf-8"?>
<p:tagLst xmlns:p="http://schemas.openxmlformats.org/presentationml/2006/main">
  <p:tag name="KSO_WM_UNIT_TYPE" val="a"/>
  <p:tag name="KSO_WM_UNIT_INDEX" val="1"/>
  <p:tag name="KSO_WM_BEAUTIFY_FLAG" val="#wm#"/>
  <p:tag name="KSO_WM_TAG_VERSION" val="3.0"/>
  <p:tag name="KSO_WM_UNIT_ID" val="custom20238590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590"/>
  <p:tag name="KSO_WM_TEMPLATE_CATEGORY" val="custom"/>
  <p:tag name="KSO_WM_UNIT_ISCONTENTSTITLE" val="0"/>
  <p:tag name="KSO_WM_UNIT_VALUE" val="8"/>
  <p:tag name="KSO_WM_UNIT_PRESET_TEXT" val="添加章节标题"/>
  <p:tag name="KSO_WM_UNIT_TEXT_TYPE" val="1"/>
</p:tagLst>
</file>

<file path=ppt/tags/tag47.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70.xml><?xml version="1.0" encoding="utf-8"?>
<p:tagLst xmlns:p="http://schemas.openxmlformats.org/presentationml/2006/main">
  <p:tag name="KSO_WM_BEAUTIFY_FLAG" val="#wm#"/>
  <p:tag name="KSO_WM_UNIT_INDEX" val="4"/>
  <p:tag name="KSO_WM_UNIT_TYPE" val="d"/>
  <p:tag name="KSO_WM_UNIT_PLACING_PICTURE_USER_VIEWPORT" val="{&quot;height&quot;:1358,&quot;width&quot;:4586}"/>
  <p:tag name="picid" val="{4ca66b5c-d4f2-42c2-9695-13be3bd48d54}"/>
</p:tagLst>
</file>

<file path=ppt/tags/tag471.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ID" val="custom20238590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590"/>
  <p:tag name="KSO_WM_TEMPLATE_CATEGORY" val="custom"/>
  <p:tag name="KSO_WM_UNIT_VALUE" val="10"/>
</p:tagLst>
</file>

<file path=ppt/tags/tag472.xml><?xml version="1.0" encoding="utf-8"?>
<p:tagLst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8590"/>
  <p:tag name="KSO_WM_TEMPLATE_CATEGORY" val="custom"/>
  <p:tag name="KSO_WM_SLIDE_INDEX" val="7"/>
  <p:tag name="KSO_WM_SLIDE_ID" val="custom20238590_7"/>
  <p:tag name="KSO_WM_TEMPLATE_MASTER_TYPE" val="0"/>
  <p:tag name="KSO_WM_SLIDE_LAYOUT" val="a_b_e"/>
  <p:tag name="KSO_WM_SLIDE_LAYOUT_CNT" val="1_1_1"/>
  <p:tag name="KSO_WM_SLIDE_THEME_ID" val="3332361"/>
  <p:tag name="KSO_WM_SLIDE_THEME_NAME" val="简约风黑白线条职场办公"/>
</p:tagLst>
</file>

<file path=ppt/tags/tag473.xml><?xml version="1.0" encoding="utf-8"?>
<p:tagLst xmlns:p="http://schemas.openxmlformats.org/presentationml/2006/main">
  <p:tag name="KSO_WM_UNIT_INDEX" val="2"/>
  <p:tag name="KSO_WM_UNIT_TYPE" val="a"/>
  <p:tag name="KSO_WM_BEAUTIFY_FLAG" val="#wm#"/>
</p:tagLst>
</file>

<file path=ppt/tags/tag474.xml><?xml version="1.0" encoding="utf-8"?>
<p:tagLst xmlns:p="http://schemas.openxmlformats.org/presentationml/2006/main">
  <p:tag name="KSO_WM_UNIT_INDEX" val="9"/>
  <p:tag name="KSO_WM_UNIT_TYPE" val="f"/>
  <p:tag name="KSO_WM_UNIT_SUBTYPE" val="a"/>
  <p:tag name="KSO_WM_BEAUTIFY_FLAG" val="#wm#"/>
</p:tagLst>
</file>

<file path=ppt/tags/tag475.xml><?xml version="1.0" encoding="utf-8"?>
<p:tagLst xmlns:p="http://schemas.openxmlformats.org/presentationml/2006/main">
  <p:tag name="KSO_WM_UNIT_INDEX" val="3"/>
  <p:tag name="KSO_WM_UNIT_TYPE" val="j"/>
  <p:tag name="KSO_WM_BEAUTIFY_FLAG" val="#wm#"/>
  <p:tag name="picid" val="{7ebf5426-e8c5-42f6-be52-da27fcfa3740}"/>
</p:tagLst>
</file>

<file path=ppt/tags/tag476.xml><?xml version="1.0" encoding="utf-8"?>
<p:tagLst xmlns:p="http://schemas.openxmlformats.org/presentationml/2006/main">
  <p:tag name="KSO_WM_BEAUTIFY_FLAG" val="#wm#"/>
  <p:tag name="KSO_WM_UNIT_INDEX" val="4"/>
  <p:tag name="KSO_WM_UNIT_TYPE" val="d"/>
  <p:tag name="KSO_WM_UNIT_PLACING_PICTURE_USER_VIEWPORT" val="{&quot;height&quot;:1358,&quot;width&quot;:4586}"/>
  <p:tag name="picid" val="{4ca66b5c-d4f2-42c2-9695-13be3bd48d54}"/>
</p:tagLst>
</file>

<file path=ppt/tags/tag477.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ID" val="custom20238590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590"/>
  <p:tag name="KSO_WM_TEMPLATE_CATEGORY" val="custom"/>
  <p:tag name="KSO_WM_UNIT_VALUE" val="10"/>
</p:tagLst>
</file>

<file path=ppt/tags/tag478.xml><?xml version="1.0" encoding="utf-8"?>
<p:tagLst xmlns:p="http://schemas.openxmlformats.org/presentationml/2006/main">
  <p:tag name="KSO_WM_BEAUTIFY_FLAG" val="#wm#"/>
  <p:tag name="KSO_WM_TEMPLATE_CATEGORY" val="custom"/>
  <p:tag name="KSO_WM_TEMPLATE_INDEX" val="20238590"/>
  <p:tag name="resource_record_key" val="{&quot;65&quot;:[20235919],&quot;70&quot;:[3325569,3325812,3323892,3314436]}"/>
  <p:tag name="KSO_WM_SLIDE_ITEM_CNT" val="0"/>
  <p:tag name="KSO_WM_SLIDE_TYPE" val="text"/>
  <p:tag name="KSO_WM_TEMPLATE_SUBCATEGORY" val="29"/>
  <p:tag name="KSO_WM_TEMPLATE_COLOR_TYPE" val="0"/>
  <p:tag name="KSO_WM_TAG_VERSION" val="3.0"/>
  <p:tag name="KSO_WM_SLIDE_SUBTYPE" val="pureTxt"/>
  <p:tag name="KSO_WM_SLIDE_INDEX" val="8"/>
  <p:tag name="KSO_WM_SLIDE_ID" val="custom20238590_8"/>
  <p:tag name="KSO_WM_TEMPLATE_MASTER_TYPE" val="0"/>
  <p:tag name="KSO_WM_SLIDE_LAYOUT" val="a_f"/>
  <p:tag name="KSO_WM_SLIDE_LAYOUT_CNT" val="1_1"/>
  <p:tag name="KSO_WM_SLIDE_SIZE" val="850*457"/>
  <p:tag name="KSO_WM_SLIDE_POSITION" val="54*28"/>
</p:tagLst>
</file>

<file path=ppt/tags/tag479.xml><?xml version="1.0" encoding="utf-8"?>
<p:tagLst xmlns:p="http://schemas.openxmlformats.org/presentationml/2006/main">
  <p:tag name="KSO_WM_UNIT_TYPE" val="e"/>
  <p:tag name="KSO_WM_UNIT_INDEX" val="1"/>
  <p:tag name="KSO_WM_BEAUTIFY_FLAG" val="#wm#"/>
  <p:tag name="KSO_WM_TAG_VERSION" val="3.0"/>
  <p:tag name="KSO_WM_UNIT_ID" val="custom20238590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590"/>
  <p:tag name="KSO_WM_TEMPLATE_CATEGORY" val="custom"/>
  <p:tag name="KSO_WM_UNIT_VALUE" val="7"/>
</p:tagLst>
</file>

<file path=ppt/tags/tag48.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80.xml><?xml version="1.0" encoding="utf-8"?>
<p:tagLst xmlns:p="http://schemas.openxmlformats.org/presentationml/2006/main">
  <p:tag name="KSO_WM_UNIT_TYPE" val="a"/>
  <p:tag name="KSO_WM_UNIT_INDEX" val="1"/>
  <p:tag name="KSO_WM_BEAUTIFY_FLAG" val="#wm#"/>
  <p:tag name="KSO_WM_TAG_VERSION" val="3.0"/>
  <p:tag name="KSO_WM_UNIT_ID" val="custom20238590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590"/>
  <p:tag name="KSO_WM_TEMPLATE_CATEGORY" val="custom"/>
  <p:tag name="KSO_WM_UNIT_ISCONTENTSTITLE" val="0"/>
  <p:tag name="KSO_WM_UNIT_VALUE" val="8"/>
  <p:tag name="KSO_WM_UNIT_PRESET_TEXT" val="添加章节标题"/>
  <p:tag name="KSO_WM_UNIT_TEXT_TYPE" val="1"/>
</p:tagLst>
</file>

<file path=ppt/tags/tag481.xml><?xml version="1.0" encoding="utf-8"?>
<p:tagLst xmlns:p="http://schemas.openxmlformats.org/presentationml/2006/main">
  <p:tag name="KSO_WM_BEAUTIFY_FLAG" val="#wm#"/>
  <p:tag name="KSO_WM_UNIT_INDEX" val="4"/>
  <p:tag name="KSO_WM_UNIT_TYPE" val="d"/>
  <p:tag name="KSO_WM_UNIT_PLACING_PICTURE_USER_VIEWPORT" val="{&quot;height&quot;:1358,&quot;width&quot;:4586}"/>
  <p:tag name="picid" val="{4ca66b5c-d4f2-42c2-9695-13be3bd48d54}"/>
</p:tagLst>
</file>

<file path=ppt/tags/tag482.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ID" val="custom20238590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590"/>
  <p:tag name="KSO_WM_TEMPLATE_CATEGORY" val="custom"/>
  <p:tag name="KSO_WM_UNIT_VALUE" val="10"/>
</p:tagLst>
</file>

<file path=ppt/tags/tag483.xml><?xml version="1.0" encoding="utf-8"?>
<p:tagLst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8590"/>
  <p:tag name="KSO_WM_TEMPLATE_CATEGORY" val="custom"/>
  <p:tag name="KSO_WM_SLIDE_INDEX" val="7"/>
  <p:tag name="KSO_WM_SLIDE_ID" val="custom20238590_7"/>
  <p:tag name="KSO_WM_TEMPLATE_MASTER_TYPE" val="0"/>
  <p:tag name="KSO_WM_SLIDE_LAYOUT" val="a_b_e"/>
  <p:tag name="KSO_WM_SLIDE_LAYOUT_CNT" val="1_1_1"/>
  <p:tag name="KSO_WM_SLIDE_THEME_ID" val="3332361"/>
  <p:tag name="KSO_WM_SLIDE_THEME_NAME" val="简约风黑白线条职场办公"/>
</p:tagLst>
</file>

<file path=ppt/tags/tag484.xml><?xml version="1.0" encoding="utf-8"?>
<p:tagLst xmlns:p="http://schemas.openxmlformats.org/presentationml/2006/main">
  <p:tag name="KSO_WM_UNIT_INDEX" val="2"/>
  <p:tag name="KSO_WM_UNIT_TYPE" val="a"/>
  <p:tag name="KSO_WM_BEAUTIFY_FLAG" val="#wm#"/>
</p:tagLst>
</file>

<file path=ppt/tags/tag485.xml><?xml version="1.0" encoding="utf-8"?>
<p:tagLst xmlns:p="http://schemas.openxmlformats.org/presentationml/2006/main">
  <p:tag name="KSO_WM_UNIT_INDEX" val="11"/>
  <p:tag name="KSO_WM_UNIT_TYPE" val="f"/>
  <p:tag name="KSO_WM_UNIT_SUBTYPE" val="a"/>
  <p:tag name="KSO_WM_BEAUTIFY_FLAG" val="#wm#"/>
</p:tagLst>
</file>

<file path=ppt/tags/tag486.xml><?xml version="1.0" encoding="utf-8"?>
<p:tagLst xmlns:p="http://schemas.openxmlformats.org/presentationml/2006/main">
  <p:tag name="KSO_WM_BEAUTIFY_FLAG" val="#wm#"/>
  <p:tag name="KSO_WM_UNIT_INDEX" val="4"/>
  <p:tag name="KSO_WM_UNIT_TYPE" val="d"/>
  <p:tag name="KSO_WM_UNIT_PLACING_PICTURE_USER_VIEWPORT" val="{&quot;height&quot;:1358,&quot;width&quot;:4586}"/>
  <p:tag name="picid" val="{4ca66b5c-d4f2-42c2-9695-13be3bd48d54}"/>
</p:tagLst>
</file>

<file path=ppt/tags/tag487.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ID" val="custom20238590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590"/>
  <p:tag name="KSO_WM_TEMPLATE_CATEGORY" val="custom"/>
  <p:tag name="KSO_WM_UNIT_VALUE" val="10"/>
</p:tagLst>
</file>

<file path=ppt/tags/tag488.xml><?xml version="1.0" encoding="utf-8"?>
<p:tagLst xmlns:p="http://schemas.openxmlformats.org/presentationml/2006/main">
  <p:tag name="KSO_WM_DIAGRAM_VIRTUALLY_FRAME" val="{&quot;height&quot;:113.70007874015748,&quot;left&quot;:149.90519685039368,&quot;top&quot;:182.0748818897638,&quot;width&quot;:647.1872440944882}"/>
</p:tagLst>
</file>

<file path=ppt/tags/tag489.xml><?xml version="1.0" encoding="utf-8"?>
<p:tagLst xmlns:p="http://schemas.openxmlformats.org/presentationml/2006/main">
  <p:tag name="KSO_WM_DIAGRAM_VIRTUALLY_FRAME" val="{&quot;height&quot;:113.70007874015748,&quot;left&quot;:149.90519685039368,&quot;top&quot;:182.0748818897638,&quot;width&quot;:647.1872440944882}"/>
</p:tagLst>
</file>

<file path=ppt/tags/tag49.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490.xml><?xml version="1.0" encoding="utf-8"?>
<p:tagLst xmlns:p="http://schemas.openxmlformats.org/presentationml/2006/main">
  <p:tag name="KSO_WM_DIAGRAM_VIRTUALLY_FRAME" val="{&quot;height&quot;:113.70007874015748,&quot;left&quot;:149.90519685039368,&quot;top&quot;:182.0748818897638,&quot;width&quot;:647.1872440944882}"/>
</p:tagLst>
</file>

<file path=ppt/tags/tag491.xml><?xml version="1.0" encoding="utf-8"?>
<p:tagLst xmlns:p="http://schemas.openxmlformats.org/presentationml/2006/main">
  <p:tag name="KSO_WM_DIAGRAM_VIRTUALLY_FRAME" val="{&quot;height&quot;:113.70007874015748,&quot;left&quot;:149.90519685039368,&quot;top&quot;:182.0748818897638,&quot;width&quot;:647.1872440944882}"/>
</p:tagLst>
</file>

<file path=ppt/tags/tag492.xml><?xml version="1.0" encoding="utf-8"?>
<p:tagLst xmlns:p="http://schemas.openxmlformats.org/presentationml/2006/main">
  <p:tag name="picid" val="{ee87a516-3624-41ed-b004-3964071717fd}"/>
</p:tagLst>
</file>

<file path=ppt/tags/tag493.xml><?xml version="1.0" encoding="utf-8"?>
<p:tagLst xmlns:p="http://schemas.openxmlformats.org/presentationml/2006/main">
  <p:tag name="KSO_WM_DIAGRAM_VIRTUALLY_FRAME" val="{&quot;height&quot;:113.70007874015748,&quot;left&quot;:149.90519685039368,&quot;top&quot;:182.0748818897638,&quot;width&quot;:647.1872440944882}"/>
  <p:tag name="picid" val="{7f03b691-08b5-4624-b874-c46705d61ed0}"/>
</p:tagLst>
</file>

<file path=ppt/tags/tag494.xml><?xml version="1.0" encoding="utf-8"?>
<p:tagLst xmlns:p="http://schemas.openxmlformats.org/presentationml/2006/main">
  <p:tag name="KSO_WM_DIAGRAM_VIRTUALLY_FRAME" val="{&quot;height&quot;:113.70007874015748,&quot;left&quot;:149.90519685039368,&quot;top&quot;:182.0748818897638,&quot;width&quot;:647.1872440944882}"/>
  <p:tag name="picid" val="{368659c6-c3ce-40c3-81dc-1c9df1b2f5e5}"/>
</p:tagLst>
</file>

<file path=ppt/tags/tag495.xml><?xml version="1.0" encoding="utf-8"?>
<p:tagLst xmlns:p="http://schemas.openxmlformats.org/presentationml/2006/main">
  <p:tag name="KSO_WM_DIAGRAM_VIRTUALLY_FRAME" val="{&quot;height&quot;:113.70007874015748,&quot;left&quot;:149.90519685039368,&quot;top&quot;:182.0748818897638,&quot;width&quot;:647.1872440944882}"/>
  <p:tag name="picid" val="{98e6cfe6-8395-464d-83a7-22c3d8610ecf}"/>
</p:tagLst>
</file>

<file path=ppt/tags/tag496.xml><?xml version="1.0" encoding="utf-8"?>
<p:tagLst xmlns:p="http://schemas.openxmlformats.org/presentationml/2006/main">
  <p:tag name="KSO_WM_DIAGRAM_VIRTUALLY_FRAME" val="{&quot;height&quot;:113.70007874015748,&quot;left&quot;:149.90519685039368,&quot;top&quot;:182.0748818897638,&quot;width&quot;:647.1872440944882}"/>
  <p:tag name="picid" val="{89cc4616-2f7f-4fd2-bfe9-1ff060af5d00}"/>
</p:tagLst>
</file>

<file path=ppt/tags/tag497.xml><?xml version="1.0" encoding="utf-8"?>
<p:tagLst xmlns:p="http://schemas.openxmlformats.org/presentationml/2006/main">
  <p:tag name="KSO_WM_BEAUTIFY_FLAG" val="#wm#"/>
  <p:tag name="KSO_WM_TEMPLATE_CATEGORY" val="custom"/>
  <p:tag name="KSO_WM_TEMPLATE_INDEX" val="20238590"/>
  <p:tag name="KSO_WM_SLIDE_TYPE" val="text"/>
  <p:tag name="KSO_WM_TEMPLATE_SUBCATEGORY" val="29"/>
  <p:tag name="KSO_WM_TEMPLATE_COLOR_TYPE" val="0"/>
  <p:tag name="KSO_WM_TAG_VERSION" val="3.0"/>
  <p:tag name="KSO_WM_SLIDE_SUBTYPE" val="pureTxt"/>
  <p:tag name="KSO_WM_SLIDE_ITEM_CNT" val="0"/>
  <p:tag name="KSO_WM_SLIDE_INDEX" val="8"/>
  <p:tag name="KSO_WM_SLIDE_ID" val="custom20238590_8"/>
  <p:tag name="KSO_WM_TEMPLATE_MASTER_TYPE" val="0"/>
  <p:tag name="KSO_WM_SLIDE_LAYOUT" val="a_f"/>
  <p:tag name="KSO_WM_SLIDE_LAYOUT_CNT" val="1_1"/>
  <p:tag name="KSO_WM_SLIDE_SIZE" val="850*457"/>
  <p:tag name="KSO_WM_SLIDE_POSITION" val="54*28"/>
</p:tagLst>
</file>

<file path=ppt/tags/tag498.xml><?xml version="1.0" encoding="utf-8"?>
<p:tagLst xmlns:p="http://schemas.openxmlformats.org/presentationml/2006/main">
  <p:tag name="KSO_WM_UNIT_INDEX" val="2"/>
  <p:tag name="KSO_WM_UNIT_TYPE" val="a"/>
  <p:tag name="KSO_WM_BEAUTIFY_FLAG" val="#wm#"/>
</p:tagLst>
</file>

<file path=ppt/tags/tag499.xml><?xml version="1.0" encoding="utf-8"?>
<p:tagLst xmlns:p="http://schemas.openxmlformats.org/presentationml/2006/main">
  <p:tag name="KSO_WM_BEAUTIFY_FLAG" val="#wm#"/>
  <p:tag name="KSO_WM_UNIT_INDEX" val="4"/>
  <p:tag name="KSO_WM_UNIT_TYPE" val="d"/>
  <p:tag name="KSO_WM_UNIT_PLACING_PICTURE_USER_VIEWPORT" val="{&quot;height&quot;:1358,&quot;width&quot;:4586}"/>
  <p:tag name="picid" val="{4ca66b5c-d4f2-42c2-9695-13be3bd48d54}"/>
</p:tagLst>
</file>

<file path=ppt/tags/tag5.xml><?xml version="1.0" encoding="utf-8"?>
<p:tagLst xmlns:p="http://schemas.openxmlformats.org/presentationml/2006/main">
  <p:tag name="KSO_WM_UNIT_TYPE" val="i"/>
  <p:tag name="KSO_WM_UNIT_INDEX" val="3"/>
  <p:tag name="KSO_WM_BEAUTIFY_FLAG" val="#wm#"/>
  <p:tag name="KSO_WM_TAG_VERSION" val="3.0"/>
  <p:tag name="KSO_WM_UNIT_ID" val="_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0.xml><?xml version="1.0" encoding="utf-8"?>
<p:tagLst xmlns:p="http://schemas.openxmlformats.org/presentationml/2006/main">
  <p:tag name="KSO_WM_UNIT_TYPE" val="e"/>
  <p:tag name="KSO_WM_UNIT_INDEX" val="1"/>
  <p:tag name="KSO_WM_BEAUTIFY_FLAG" val="#wm#"/>
  <p:tag name="KSO_WM_TAG_VERSION" val="3.0"/>
  <p:tag name="KSO_WM_UNIT_PRESET_TEXT" val="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00.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ID" val="custom20238590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590"/>
  <p:tag name="KSO_WM_TEMPLATE_CATEGORY" val="custom"/>
  <p:tag name="KSO_WM_UNIT_VALUE" val="10"/>
</p:tagLst>
</file>

<file path=ppt/tags/tag501.xml><?xml version="1.0" encoding="utf-8"?>
<p:tagLst xmlns:p="http://schemas.openxmlformats.org/presentationml/2006/main">
  <p:tag name="KSO_WM_BEAUTIFY_FLAG" val=""/>
  <p:tag name="picid" val="{76a58059-2ecc-4238-9f13-6955df4e18b3}"/>
  <p:tag name="KSO_WM_UNIT_PLACING_PICTURE_USER_VIEWPORT" val="{&quot;height&quot;:3543,&quot;width&quot;:6260}"/>
</p:tagLst>
</file>

<file path=ppt/tags/tag502.xml><?xml version="1.0" encoding="utf-8"?>
<p:tagLst xmlns:p="http://schemas.openxmlformats.org/presentationml/2006/main">
  <p:tag name="KSO_WM_UNIT_INDEX" val="3"/>
  <p:tag name="KSO_WM_UNIT_TYPE" val="j"/>
  <p:tag name="KSO_WM_BEAUTIFY_FLAG" val="#wm#"/>
  <p:tag name="picid" val="{780eb730-753d-47d5-a4c6-c75003ef3bec}"/>
  <p:tag name="KSO_WM_UNIT_PLACING_PICTURE_USER_VIEWPORT" val="{&quot;height&quot;:5690,&quot;width&quot;:3347}"/>
</p:tagLst>
</file>

<file path=ppt/tags/tag503.xml><?xml version="1.0" encoding="utf-8"?>
<p:tagLst xmlns:p="http://schemas.openxmlformats.org/presentationml/2006/main">
  <p:tag name="KSO_WM_BEAUTIFY_FLAG" val="#wm#"/>
  <p:tag name="KSO_WM_TEMPLATE_CATEGORY" val="custom"/>
  <p:tag name="KSO_WM_TEMPLATE_INDEX" val="20238590"/>
  <p:tag name="KSO_WM_SLIDE_TYPE" val="text"/>
  <p:tag name="KSO_WM_TEMPLATE_SUBCATEGORY" val="29"/>
  <p:tag name="KSO_WM_TEMPLATE_COLOR_TYPE" val="0"/>
  <p:tag name="KSO_WM_TAG_VERSION" val="3.0"/>
  <p:tag name="KSO_WM_SLIDE_SUBTYPE" val="pureTxt"/>
  <p:tag name="KSO_WM_SLIDE_ITEM_CNT" val="0"/>
  <p:tag name="KSO_WM_SLIDE_INDEX" val="8"/>
  <p:tag name="KSO_WM_SLIDE_ID" val="custom20238590_8"/>
  <p:tag name="KSO_WM_TEMPLATE_MASTER_TYPE" val="0"/>
  <p:tag name="KSO_WM_SLIDE_LAYOUT" val="a_f"/>
  <p:tag name="KSO_WM_SLIDE_LAYOUT_CNT" val="1_1"/>
  <p:tag name="KSO_WM_SLIDE_SIZE" val="850*457"/>
  <p:tag name="KSO_WM_SLIDE_POSITION" val="54*28"/>
</p:tagLst>
</file>

<file path=ppt/tags/tag504.xml><?xml version="1.0" encoding="utf-8"?>
<p:tagLst xmlns:p="http://schemas.openxmlformats.org/presentationml/2006/main">
  <p:tag name="KSO_WM_UNIT_INDEX" val="2"/>
  <p:tag name="KSO_WM_UNIT_TYPE" val="a"/>
  <p:tag name="KSO_WM_BEAUTIFY_FLAG" val="#wm#"/>
</p:tagLst>
</file>

<file path=ppt/tags/tag505.xml><?xml version="1.0" encoding="utf-8"?>
<p:tagLst xmlns:p="http://schemas.openxmlformats.org/presentationml/2006/main">
  <p:tag name="KSO_WM_UNIT_INDEX" val="5"/>
  <p:tag name="KSO_WM_UNIT_TYPE" val="j"/>
  <p:tag name="KSO_WM_BEAUTIFY_FLAG" val="#wm#"/>
  <p:tag name="picid" val="{9456d4ab-544f-4b04-b0e9-2c192022e95f}"/>
</p:tagLst>
</file>

<file path=ppt/tags/tag506.xml><?xml version="1.0" encoding="utf-8"?>
<p:tagLst xmlns:p="http://schemas.openxmlformats.org/presentationml/2006/main">
  <p:tag name="KSO_WM_UNIT_PLACING_PICTURE_USER_VIEWPORT" val="{&quot;height&quot;:4587,&quot;width&quot;:3289}"/>
  <p:tag name="KSO_WM_BEAUTIFY_FLAG" val="#wm#"/>
  <p:tag name="KSO_WM_UNIT_INDEX" val="4"/>
  <p:tag name="KSO_WM_UNIT_TYPE" val="j"/>
  <p:tag name="picid" val="{16acdbf7-df79-4bba-ab38-f9cac41eb9fe}"/>
</p:tagLst>
</file>

<file path=ppt/tags/tag507.xml><?xml version="1.0" encoding="utf-8"?>
<p:tagLst xmlns:p="http://schemas.openxmlformats.org/presentationml/2006/main">
  <p:tag name="KSO_WM_BEAUTIFY_FLAG" val="#wm#"/>
  <p:tag name="KSO_WM_UNIT_INDEX" val="4"/>
  <p:tag name="KSO_WM_UNIT_TYPE" val="d"/>
  <p:tag name="KSO_WM_UNIT_PLACING_PICTURE_USER_VIEWPORT" val="{&quot;height&quot;:1358,&quot;width&quot;:4586}"/>
  <p:tag name="picid" val="{4ca66b5c-d4f2-42c2-9695-13be3bd48d54}"/>
</p:tagLst>
</file>

<file path=ppt/tags/tag508.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ID" val="custom20238590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590"/>
  <p:tag name="KSO_WM_TEMPLATE_CATEGORY" val="custom"/>
  <p:tag name="KSO_WM_UNIT_VALUE" val="10"/>
</p:tagLst>
</file>

<file path=ppt/tags/tag509.xml><?xml version="1.0" encoding="utf-8"?>
<p:tagLst xmlns:p="http://schemas.openxmlformats.org/presentationml/2006/main">
  <p:tag name="KSO_WM_BEAUTIFY_FLAG" val="#wm#"/>
  <p:tag name="KSO_WM_DIAGRAM_VIRTUALLY_FRAME" val="{&quot;height&quot;:403.39,&quot;left&quot;:539.98,&quot;top&quot;:102.01,&quot;width&quot;:320.62}"/>
  <p:tag name="KSO_WM_UNIT_INDEX" val="6"/>
  <p:tag name="KSO_WM_UNIT_TYPE" val="j"/>
  <p:tag name="picid" val="{537a69b9-4cda-457c-937d-5091b3b31ed2}"/>
  <p:tag name="KSO_WM_UNIT_PLACING_PICTURE_USER_VIEWPORT" val="{&quot;height&quot;:1141,&quot;width&quot;:1141}"/>
</p:tagLst>
</file>

<file path=ppt/tags/tag51.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5*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10.xml><?xml version="1.0" encoding="utf-8"?>
<p:tagLst xmlns:p="http://schemas.openxmlformats.org/presentationml/2006/main">
  <p:tag name="KSO_WM_BEAUTIFY_FLAG" val="#wm#"/>
  <p:tag name="KSO_WM_DIAGRAM_VIRTUALLY_FRAME" val="{&quot;height&quot;:403.39,&quot;left&quot;:539.98,&quot;top&quot;:102.01,&quot;width&quot;:320.62}"/>
  <p:tag name="KSO_WM_UNIT_INDEX" val="7"/>
  <p:tag name="KSO_WM_UNIT_TYPE" val="j"/>
  <p:tag name="picid" val="{a780cd7e-d16f-46ad-9fe1-f071c2926a07}"/>
  <p:tag name="KSO_WM_UNIT_PLACING_PICTURE_USER_VIEWPORT" val="{&quot;height&quot;:1569,&quot;width&quot;:1588}"/>
</p:tagLst>
</file>

<file path=ppt/tags/tag511.xml><?xml version="1.0" encoding="utf-8"?>
<p:tagLst xmlns:p="http://schemas.openxmlformats.org/presentationml/2006/main">
  <p:tag name="KSO_WM_BEAUTIFY_FLAG" val="#wm#"/>
  <p:tag name="KSO_WM_DIAGRAM_VIRTUALLY_FRAME" val="{&quot;height&quot;:403.39,&quot;left&quot;:539.98,&quot;top&quot;:102.01,&quot;width&quot;:320.62}"/>
  <p:tag name="KSO_WM_UNIT_INDEX" val="5"/>
  <p:tag name="KSO_WM_UNIT_TYPE" val="j"/>
  <p:tag name="picid" val="{97b701bc-a3a7-46c5-9285-ca56c0d14a53}"/>
  <p:tag name="KSO_WM_UNIT_PLACING_PICTURE_USER_VIEWPORT" val="{&quot;height&quot;:1721,&quot;width&quot;:1725}"/>
</p:tagLst>
</file>

<file path=ppt/tags/tag512.xml><?xml version="1.0" encoding="utf-8"?>
<p:tagLst xmlns:p="http://schemas.openxmlformats.org/presentationml/2006/main">
  <p:tag name="picid" val="{dfc058a8-9904-4d6a-a3f0-ca98c4698da7}"/>
  <p:tag name="KSO_WM_UNIT_PLACING_PICTURE_USER_VIEWPORT" val="{&quot;height&quot;:7528,&quot;width&quot;:5445}"/>
</p:tagLst>
</file>

<file path=ppt/tags/tag513.xml><?xml version="1.0" encoding="utf-8"?>
<p:tagLst xmlns:p="http://schemas.openxmlformats.org/presentationml/2006/main">
  <p:tag name="KSO_WM_BEAUTIFY_FLAG" val="#wm#"/>
  <p:tag name="KSO_WM_TEMPLATE_CATEGORY" val="custom"/>
  <p:tag name="KSO_WM_TEMPLATE_INDEX" val="20238590"/>
  <p:tag name="KSO_WM_SLIDE_TYPE" val="text"/>
  <p:tag name="KSO_WM_TEMPLATE_SUBCATEGORY" val="29"/>
  <p:tag name="KSO_WM_TEMPLATE_COLOR_TYPE" val="0"/>
  <p:tag name="KSO_WM_TAG_VERSION" val="3.0"/>
  <p:tag name="KSO_WM_SLIDE_SUBTYPE" val="pureTxt"/>
  <p:tag name="KSO_WM_SLIDE_ITEM_CNT" val="0"/>
  <p:tag name="KSO_WM_SLIDE_INDEX" val="8"/>
  <p:tag name="KSO_WM_SLIDE_ID" val="custom20238590_8"/>
  <p:tag name="KSO_WM_TEMPLATE_MASTER_TYPE" val="0"/>
  <p:tag name="KSO_WM_SLIDE_LAYOUT" val="a_f"/>
  <p:tag name="KSO_WM_SLIDE_LAYOUT_CNT" val="1_1"/>
  <p:tag name="KSO_WM_SLIDE_SIZE" val="850*457"/>
  <p:tag name="KSO_WM_SLIDE_POSITION" val="54*28"/>
</p:tagLst>
</file>

<file path=ppt/tags/tag514.xml><?xml version="1.0" encoding="utf-8"?>
<p:tagLst xmlns:p="http://schemas.openxmlformats.org/presentationml/2006/main">
  <p:tag name="KSO_WM_UNIT_INDEX" val="2"/>
  <p:tag name="KSO_WM_UNIT_TYPE" val="a"/>
  <p:tag name="KSO_WM_BEAUTIFY_FLAG" val="#wm#"/>
</p:tagLst>
</file>

<file path=ppt/tags/tag515.xml><?xml version="1.0" encoding="utf-8"?>
<p:tagLst xmlns:p="http://schemas.openxmlformats.org/presentationml/2006/main">
  <p:tag name="KSO_WM_BEAUTIFY_FLAG" val="#wm#"/>
  <p:tag name="KSO_WM_UNIT_INDEX" val="7"/>
  <p:tag name="KSO_WM_UNIT_TYPE" val="f"/>
  <p:tag name="KSO_WM_UNIT_SUBTYPE" val="a"/>
</p:tagLst>
</file>

<file path=ppt/tags/tag516.xml><?xml version="1.0" encoding="utf-8"?>
<p:tagLst xmlns:p="http://schemas.openxmlformats.org/presentationml/2006/main">
  <p:tag name="KSO_WM_BEAUTIFY_FLAG" val="#wm#"/>
  <p:tag name="KSO_WM_UNIT_INDEX" val="3"/>
  <p:tag name="KSO_WM_UNIT_TYPE" val="i"/>
  <p:tag name="KSO_WM_UNIT_SUBTYPE" val="j"/>
  <p:tag name="picid" val="{71c91e1e-139d-4cca-8669-e6dda42fe155}"/>
</p:tagLst>
</file>

<file path=ppt/tags/tag517.xml><?xml version="1.0" encoding="utf-8"?>
<p:tagLst xmlns:p="http://schemas.openxmlformats.org/presentationml/2006/main">
  <p:tag name="KSO_WM_BEAUTIFY_FLAG" val="#wm#"/>
  <p:tag name="KSO_WM_UNIT_INDEX" val="4"/>
  <p:tag name="KSO_WM_UNIT_TYPE" val="d"/>
  <p:tag name="KSO_WM_UNIT_PLACING_PICTURE_USER_VIEWPORT" val="{&quot;height&quot;:1358,&quot;width&quot;:4586}"/>
  <p:tag name="picid" val="{4ca66b5c-d4f2-42c2-9695-13be3bd48d54}"/>
</p:tagLst>
</file>

<file path=ppt/tags/tag518.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ID" val="custom20238590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590"/>
  <p:tag name="KSO_WM_TEMPLATE_CATEGORY" val="custom"/>
  <p:tag name="KSO_WM_UNIT_VALUE" val="10"/>
</p:tagLst>
</file>

<file path=ppt/tags/tag519.xml><?xml version="1.0" encoding="utf-8"?>
<p:tagLst xmlns:p="http://schemas.openxmlformats.org/presentationml/2006/main">
  <p:tag name="KSO_WM_BEAUTIFY_FLAG" val="#wm#"/>
  <p:tag name="KSO_WM_TEMPLATE_CATEGORY" val="custom"/>
  <p:tag name="KSO_WM_TEMPLATE_INDEX" val="20238590"/>
  <p:tag name="resource_record_key" val="{&quot;65&quot;:[20235919],&quot;70&quot;:[3325569,3325812,3323892,3314436]}"/>
  <p:tag name="KSO_WM_SLIDE_ITEM_CNT" val="0"/>
  <p:tag name="KSO_WM_SLIDE_TYPE" val="text"/>
  <p:tag name="KSO_WM_TEMPLATE_SUBCATEGORY" val="29"/>
  <p:tag name="KSO_WM_TEMPLATE_COLOR_TYPE" val="0"/>
  <p:tag name="KSO_WM_TAG_VERSION" val="3.0"/>
  <p:tag name="KSO_WM_SLIDE_SUBTYPE" val="pureTxt"/>
  <p:tag name="KSO_WM_SLIDE_INDEX" val="8"/>
  <p:tag name="KSO_WM_SLIDE_ID" val="custom20238590_8"/>
  <p:tag name="KSO_WM_TEMPLATE_MASTER_TYPE" val="0"/>
  <p:tag name="KSO_WM_SLIDE_LAYOUT" val="a_f"/>
  <p:tag name="KSO_WM_SLIDE_LAYOUT_CNT" val="1_1"/>
  <p:tag name="KSO_WM_SLIDE_SIZE" val="850*457"/>
  <p:tag name="KSO_WM_SLIDE_POSITION" val="54*28"/>
</p:tagLst>
</file>

<file path=ppt/tags/tag52.xml><?xml version="1.0" encoding="utf-8"?>
<p:tagLst xmlns:p="http://schemas.openxmlformats.org/presentationml/2006/main">
  <p:tag name="KSO_WM_UNIT_TYPE" val="f"/>
  <p:tag name="KSO_WM_UNIT_SUBTYPE" val="a"/>
  <p:tag name="KSO_WM_UNIT_INDEX" val="2"/>
  <p:tag name="KSO_WM_BEAUTIFY_FLAG" val="#wm#"/>
  <p:tag name="KSO_WM_TAG_VERSION" val="3.0"/>
  <p:tag name="KSO_WM_UNIT_PRESET_TEXT" val="单击此处编辑母版文本样式&#13;第二级&#13;第三级&#13;第四级&#13;第五级"/>
  <p:tag name="KSO_WM_UNIT_ID" val="_5*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20.xml><?xml version="1.0" encoding="utf-8"?>
<p:tagLst xmlns:p="http://schemas.openxmlformats.org/presentationml/2006/main">
  <p:tag name="KSO_WM_UNIT_TYPE" val="a"/>
  <p:tag name="KSO_WM_UNIT_INDEX" val="1"/>
  <p:tag name="KSO_WM_BEAUTIFY_FLAG" val="#wm#"/>
  <p:tag name="KSO_WM_TAG_VERSION" val="3.0"/>
  <p:tag name="KSO_WM_UNIT_ID" val="custom20238590_9*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590"/>
  <p:tag name="KSO_WM_TEMPLATE_CATEGORY" val="custom"/>
  <p:tag name="KSO_WM_UNIT_ISCONTENTSTITLE" val="0"/>
</p:tagLst>
</file>

<file path=ppt/tags/tag521.xml><?xml version="1.0" encoding="utf-8"?>
<p:tagLst xmlns:p="http://schemas.openxmlformats.org/presentationml/2006/main">
  <p:tag name="KSO_WM_UNIT_TYPE" val="b"/>
  <p:tag name="KSO_WM_UNIT_INDEX" val="1"/>
  <p:tag name="KSO_WM_BEAUTIFY_FLAG" val="#wm#"/>
  <p:tag name="KSO_WM_TAG_VERSION" val="3.0"/>
  <p:tag name="KSO_WM_UNIT_ID" val="custom20238590_9*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590"/>
  <p:tag name="KSO_WM_TEMPLATE_CATEGORY" val="custom"/>
  <p:tag name="KSO_WM_UNIT_ISCONTENTSTITLE" val="0"/>
  <p:tag name="KSO_WM_UNIT_VALUE" val="13"/>
</p:tagLst>
</file>

<file path=ppt/tags/tag522.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ID" val="custom20238590_9*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590"/>
  <p:tag name="KSO_WM_TEMPLATE_CATEGORY" val="custom"/>
  <p:tag name="KSO_WM_UNIT_VALUE" val="10"/>
</p:tagLst>
</file>

<file path=ppt/tags/tag523.xml><?xml version="1.0" encoding="utf-8"?>
<p:tagLst xmlns:p="http://schemas.openxmlformats.org/presentationml/2006/main">
  <p:tag name="KSO_WM_BEAUTIFY_FLAG" val="#wm#"/>
  <p:tag name="KSO_WM_UNIT_INDEX" val="4"/>
  <p:tag name="KSO_WM_UNIT_TYPE" val="d"/>
  <p:tag name="KSO_WM_UNIT_PLACING_PICTURE_USER_VIEWPORT" val="{&quot;height&quot;:1358,&quot;width&quot;:4586}"/>
  <p:tag name="picid" val="{4ca66b5c-d4f2-42c2-9695-13be3bd48d54}"/>
</p:tagLst>
</file>

<file path=ppt/tags/tag524.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ID" val="custom20238590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590"/>
  <p:tag name="KSO_WM_TEMPLATE_CATEGORY" val="custom"/>
  <p:tag name="KSO_WM_UNIT_VALUE" val="10"/>
</p:tagLst>
</file>

<file path=ppt/tags/tag525.xml><?xml version="1.0" encoding="utf-8"?>
<p:tagLst xmlns:p="http://schemas.openxmlformats.org/presentationml/2006/main">
  <p:tag name="KSO_WM_SLIDE_TYPE" val="endPage"/>
  <p:tag name="KSO_WM_TEMPLATE_SUBCATEGORY" val="29"/>
  <p:tag name="KSO_WM_TEMPLATE_COLOR_TYPE" val="0"/>
  <p:tag name="KSO_WM_TAG_VERSION" val="3.0"/>
  <p:tag name="KSO_WM_SLIDE_SUBTYPE" val="pureTxt"/>
  <p:tag name="KSO_WM_SLIDE_ITEM_CNT" val="0"/>
  <p:tag name="KSO_WM_BEAUTIFY_FLAG" val="#wm#"/>
  <p:tag name="KSO_WM_TEMPLATE_INDEX" val="20238590"/>
  <p:tag name="KSO_WM_TEMPLATE_CATEGORY" val="custom"/>
  <p:tag name="KSO_WM_SLIDE_INDEX" val="9"/>
  <p:tag name="KSO_WM_SLIDE_ID" val="custom20238590_9"/>
  <p:tag name="KSO_WM_TEMPLATE_MASTER_TYPE" val="0"/>
  <p:tag name="KSO_WM_SLIDE_LAYOUT" val="a_b_f"/>
  <p:tag name="KSO_WM_SLIDE_LAYOUT_CNT" val="1_1_1"/>
  <p:tag name="KSO_WM_SLIDE_THEME_ID" val="3332361"/>
  <p:tag name="KSO_WM_SLIDE_THEME_NAME" val="简约风黑白线条职场办公"/>
</p:tagLst>
</file>

<file path=ppt/tags/tag526.xml><?xml version="1.0" encoding="utf-8"?>
<p:tagLst xmlns:p="http://schemas.openxmlformats.org/presentationml/2006/main">
  <p:tag name="resource_record_key" val="{&quot;65&quot;:[20238590],&quot;70&quot;:[3325569,3332796,3325812,3323892,3314436,3314649,3314434,3402308,3323962,3314404,3322377],&quot;71&quot;:[76235679522]}"/>
</p:tagLst>
</file>

<file path=ppt/tags/tag53.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4.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5.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6.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57.xml><?xml version="1.0" encoding="utf-8"?>
<p:tagLst xmlns:p="http://schemas.openxmlformats.org/presentationml/2006/main">
  <p:tag name="KSO_WM_UNIT_TYPE" val="h_a"/>
  <p:tag name="KSO_WM_UNIT_INDEX" val="1_1"/>
  <p:tag name="KSO_WM_BEAUTIFY_FLAG" val="#wm#"/>
  <p:tag name="KSO_WM_TAG_VERSION" val="3.0"/>
  <p:tag name="KSO_WM_UNIT_PRESET_TEXT" val="单击此处编辑母版文本样式"/>
  <p:tag name="KSO_WM_UNIT_ID" val="_6*h_a*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58.xml><?xml version="1.0" encoding="utf-8"?>
<p:tagLst xmlns:p="http://schemas.openxmlformats.org/presentationml/2006/main">
  <p:tag name="KSO_WM_UNIT_TYPE" val="h_f"/>
  <p:tag name="KSO_WM_UNIT_SUBTYPE" val="a"/>
  <p:tag name="KSO_WM_UNIT_INDEX" val="1_1"/>
  <p:tag name="KSO_WM_BEAUTIFY_FLAG" val="#wm#"/>
  <p:tag name="KSO_WM_TAG_VERSION" val="3.0"/>
  <p:tag name="KSO_WM_UNIT_PRESET_TEXT" val="单击此处编辑母版文本样式&#13;第二级&#13;第三级&#13;第四级&#13;第五级"/>
  <p:tag name="KSO_WM_UNIT_ID" val="_6*h_f*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59.xml><?xml version="1.0" encoding="utf-8"?>
<p:tagLst xmlns:p="http://schemas.openxmlformats.org/presentationml/2006/main">
  <p:tag name="KSO_WM_UNIT_TYPE" val="h_a"/>
  <p:tag name="KSO_WM_UNIT_INDEX" val="2_1"/>
  <p:tag name="KSO_WM_BEAUTIFY_FLAG" val="#wm#"/>
  <p:tag name="KSO_WM_TAG_VERSION" val="3.0"/>
  <p:tag name="KSO_WM_UNIT_PRESET_TEXT" val="单击此处编辑母版文本样式"/>
  <p:tag name="KSO_WM_UNIT_ID" val="_6*h_a*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6.xml><?xml version="1.0" encoding="utf-8"?>
<p:tagLst xmlns:p="http://schemas.openxmlformats.org/presentationml/2006/main">
  <p:tag name="KSO_WM_UNIT_TYPE" val="i"/>
  <p:tag name="KSO_WM_UNIT_INDEX" val="4"/>
  <p:tag name="KSO_WM_BEAUTIFY_FLAG" val="#wm#"/>
  <p:tag name="KSO_WM_TAG_VERSION" val="3.0"/>
  <p:tag name="KSO_WM_UNIT_ID" val="_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0.xml><?xml version="1.0" encoding="utf-8"?>
<p:tagLst xmlns:p="http://schemas.openxmlformats.org/presentationml/2006/main">
  <p:tag name="KSO_WM_UNIT_TYPE" val="h_f"/>
  <p:tag name="KSO_WM_UNIT_SUBTYPE" val="a"/>
  <p:tag name="KSO_WM_UNIT_INDEX" val="2_1"/>
  <p:tag name="KSO_WM_BEAUTIFY_FLAG" val="#wm#"/>
  <p:tag name="KSO_WM_TAG_VERSION" val="3.0"/>
  <p:tag name="KSO_WM_UNIT_PRESET_TEXT" val="单击此处编辑母版文本样式&#13;第二级&#13;第三级&#13;第四级&#13;第五级"/>
  <p:tag name="KSO_WM_UNIT_ID" val="_6*h_f*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61.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2.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3.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4.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65.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66.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7.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8.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9.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xml><?xml version="1.0" encoding="utf-8"?>
<p:tagLst xmlns:p="http://schemas.openxmlformats.org/presentationml/2006/main">
  <p:tag name="KSO_WM_UNIT_TYPE" val="i"/>
  <p:tag name="KSO_WM_UNIT_INDEX" val="5"/>
  <p:tag name="KSO_WM_BEAUTIFY_FLAG" val="#wm#"/>
  <p:tag name="KSO_WM_TAG_VERSION" val="3.0"/>
  <p:tag name="KSO_WM_UNIT_ID" val="_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0.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1.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2.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9*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3.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4.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5.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6.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0*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77.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8.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9.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xml><?xml version="1.0" encoding="utf-8"?>
<p:tagLst xmlns:p="http://schemas.openxmlformats.org/presentationml/2006/main">
  <p:tag name="KSO_WM_UNIT_TYPE" val="i"/>
  <p:tag name="KSO_WM_UNIT_INDEX" val="9"/>
  <p:tag name="KSO_WM_BEAUTIFY_FLAG" val="#wm#"/>
  <p:tag name="KSO_WM_TAG_VERSION" val="3.0"/>
  <p:tag name="KSO_WM_UNIT_ID" val="_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0.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81.xml><?xml version="1.0" encoding="utf-8"?>
<p:tagLst xmlns:p="http://schemas.openxmlformats.org/presentationml/2006/main">
  <p:tag name="KSO_WM_UNIT_TYPE" val="i"/>
  <p:tag name="KSO_WM_UNIT_INDEX" val="1"/>
  <p:tag name="KSO_WM_BEAUTIFY_FLAG" val="#wm#"/>
  <p:tag name="KSO_WM_TAG_VERSION" val="3.0"/>
  <p:tag name="KSO_WM_UNIT_ID" val="_1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2.xml><?xml version="1.0" encoding="utf-8"?>
<p:tagLst xmlns:p="http://schemas.openxmlformats.org/presentationml/2006/main">
  <p:tag name="KSO_WM_UNIT_TYPE" val="i"/>
  <p:tag name="KSO_WM_UNIT_INDEX" val="9"/>
  <p:tag name="KSO_WM_BEAUTIFY_FLAG" val="#wm#"/>
  <p:tag name="KSO_WM_TAG_VERSION" val="3.0"/>
  <p:tag name="KSO_WM_UNIT_ID" val="_1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3.xml><?xml version="1.0" encoding="utf-8"?>
<p:tagLst xmlns:p="http://schemas.openxmlformats.org/presentationml/2006/main">
  <p:tag name="KSO_WM_UNIT_TYPE" val="i"/>
  <p:tag name="KSO_WM_UNIT_INDEX" val="2"/>
  <p:tag name="KSO_WM_BEAUTIFY_FLAG" val="#wm#"/>
  <p:tag name="KSO_WM_TAG_VERSION" val="3.0"/>
  <p:tag name="KSO_WM_UNIT_ID" val="_1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4.xml><?xml version="1.0" encoding="utf-8"?>
<p:tagLst xmlns:p="http://schemas.openxmlformats.org/presentationml/2006/main">
  <p:tag name="KSO_WM_UNIT_TYPE" val="i"/>
  <p:tag name="KSO_WM_UNIT_INDEX" val="3"/>
  <p:tag name="KSO_WM_BEAUTIFY_FLAG" val="#wm#"/>
  <p:tag name="KSO_WM_TAG_VERSION" val="3.0"/>
  <p:tag name="KSO_WM_UNIT_ID" val="_1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5.xml><?xml version="1.0" encoding="utf-8"?>
<p:tagLst xmlns:p="http://schemas.openxmlformats.org/presentationml/2006/main">
  <p:tag name="KSO_WM_UNIT_TYPE" val="i"/>
  <p:tag name="KSO_WM_UNIT_INDEX" val="8"/>
  <p:tag name="KSO_WM_BEAUTIFY_FLAG" val="#wm#"/>
  <p:tag name="KSO_WM_TAG_VERSION" val="3.0"/>
  <p:tag name="KSO_WM_UNIT_ID" val="_1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6.xml><?xml version="1.0" encoding="utf-8"?>
<p:tagLst xmlns:p="http://schemas.openxmlformats.org/presentationml/2006/main">
  <p:tag name="KSO_WM_UNIT_TYPE" val="i"/>
  <p:tag name="KSO_WM_UNIT_INDEX" val="4"/>
  <p:tag name="KSO_WM_BEAUTIFY_FLAG" val="#wm#"/>
  <p:tag name="KSO_WM_TAG_VERSION" val="3.0"/>
  <p:tag name="KSO_WM_UNIT_ID" val="_1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7.xml><?xml version="1.0" encoding="utf-8"?>
<p:tagLst xmlns:p="http://schemas.openxmlformats.org/presentationml/2006/main">
  <p:tag name="KSO_WM_UNIT_TYPE" val="i"/>
  <p:tag name="KSO_WM_UNIT_INDEX" val="5"/>
  <p:tag name="KSO_WM_BEAUTIFY_FLAG" val="#wm#"/>
  <p:tag name="KSO_WM_TAG_VERSION" val="3.0"/>
  <p:tag name="KSO_WM_UNIT_ID" val="_1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8.xml><?xml version="1.0" encoding="utf-8"?>
<p:tagLst xmlns:p="http://schemas.openxmlformats.org/presentationml/2006/main">
  <p:tag name="KSO_WM_UNIT_TYPE" val="i"/>
  <p:tag name="KSO_WM_UNIT_INDEX" val="6"/>
  <p:tag name="KSO_WM_BEAUTIFY_FLAG" val="#wm#"/>
  <p:tag name="KSO_WM_TAG_VERSION" val="3.0"/>
  <p:tag name="KSO_WM_UNIT_ID" val="_1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9.xml><?xml version="1.0" encoding="utf-8"?>
<p:tagLst xmlns:p="http://schemas.openxmlformats.org/presentationml/2006/main">
  <p:tag name="KSO_WM_UNIT_TYPE" val="i"/>
  <p:tag name="KSO_WM_UNIT_INDEX" val="10"/>
  <p:tag name="KSO_WM_BEAUTIFY_FLAG" val="#wm#"/>
  <p:tag name="KSO_WM_TAG_VERSION" val="3.0"/>
  <p:tag name="KSO_WM_UNIT_ID" val="_1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xml><?xml version="1.0" encoding="utf-8"?>
<p:tagLst xmlns:p="http://schemas.openxmlformats.org/presentationml/2006/main">
  <p:tag name="KSO_WM_UNIT_TYPE" val="i"/>
  <p:tag name="KSO_WM_UNIT_INDEX" val="10"/>
  <p:tag name="KSO_WM_BEAUTIFY_FLAG" val="#wm#"/>
  <p:tag name="KSO_WM_TAG_VERSION" val="3.0"/>
  <p:tag name="KSO_WM_UNIT_ID" val="_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0.xml><?xml version="1.0" encoding="utf-8"?>
<p:tagLst xmlns:p="http://schemas.openxmlformats.org/presentationml/2006/main">
  <p:tag name="KSO_WM_UNIT_TYPE" val="i"/>
  <p:tag name="KSO_WM_UNIT_INDEX" val="11"/>
  <p:tag name="KSO_WM_BEAUTIFY_FLAG" val="#wm#"/>
  <p:tag name="KSO_WM_TAG_VERSION" val="3.0"/>
  <p:tag name="KSO_WM_UNIT_ID" val="_11*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1.xml><?xml version="1.0" encoding="utf-8"?>
<p:tagLst xmlns:p="http://schemas.openxmlformats.org/presentationml/2006/main">
  <p:tag name="KSO_WM_UNIT_TYPE" val="i"/>
  <p:tag name="KSO_WM_UNIT_INDEX" val="12"/>
  <p:tag name="KSO_WM_BEAUTIFY_FLAG" val="#wm#"/>
  <p:tag name="KSO_WM_TAG_VERSION" val="3.0"/>
  <p:tag name="KSO_WM_UNIT_ID" val="_11*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2.xml><?xml version="1.0" encoding="utf-8"?>
<p:tagLst xmlns:p="http://schemas.openxmlformats.org/presentationml/2006/main">
  <p:tag name="KSO_WM_UNIT_TYPE" val="i"/>
  <p:tag name="KSO_WM_UNIT_INDEX" val="7"/>
  <p:tag name="KSO_WM_BEAUTIFY_FLAG" val="#wm#"/>
  <p:tag name="KSO_WM_TAG_VERSION" val="3.0"/>
  <p:tag name="KSO_WM_UNIT_ID" val="_1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3.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4.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5.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6.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97.xml><?xml version="1.0" encoding="utf-8"?>
<p:tagLst xmlns:p="http://schemas.openxmlformats.org/presentationml/2006/main">
  <p:tag name="KSO_WM_UNIT_TYPE" val="f"/>
  <p:tag name="KSO_WM_UNIT_SUBTYPE" val="g"/>
  <p:tag name="KSO_WM_UNIT_INDEX" val="2"/>
  <p:tag name="KSO_WM_BEAUTIFY_FLAG" val="#wm#"/>
  <p:tag name="KSO_WM_TAG_VERSION" val="3.0"/>
  <p:tag name="KSO_WM_UNIT_PRESET_TEXT" val="公司名"/>
  <p:tag name="KSO_WM_UNIT_ID" val="_11*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8.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9.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heme/theme1.xml><?xml version="1.0" encoding="utf-8"?>
<a:theme xmlns:a="http://schemas.openxmlformats.org/drawingml/2006/main" name="Office 主题​​">
  <a:themeElements>
    <a:clrScheme name="2024.3.8【NO.09】-几何简约风主题模板">
      <a:dk1>
        <a:srgbClr val="333333"/>
      </a:dk1>
      <a:lt1>
        <a:sysClr val="window" lastClr="FFFFFF"/>
      </a:lt1>
      <a:dk2>
        <a:srgbClr val="001A3A"/>
      </a:dk2>
      <a:lt2>
        <a:srgbClr val="F7FAFF"/>
      </a:lt2>
      <a:accent1>
        <a:srgbClr val="016EFF"/>
      </a:accent1>
      <a:accent2>
        <a:srgbClr val="624AF0"/>
      </a:accent2>
      <a:accent3>
        <a:srgbClr val="9618F4"/>
      </a:accent3>
      <a:accent4>
        <a:srgbClr val="F7219B"/>
      </a:accent4>
      <a:accent5>
        <a:srgbClr val="F02836"/>
      </a:accent5>
      <a:accent6>
        <a:srgbClr val="EE672A"/>
      </a:accent6>
      <a:hlink>
        <a:srgbClr val="0026E5"/>
      </a:hlink>
      <a:folHlink>
        <a:srgbClr val="7E1FAD"/>
      </a:folHlink>
    </a:clrScheme>
    <a:fontScheme name="qmj">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chemeClr val="accent1">
                <a:lumMod val="40000"/>
                <a:lumOff val="60000"/>
              </a:schemeClr>
            </a:gs>
            <a:gs pos="93000">
              <a:schemeClr val="accent3"/>
            </a:gs>
            <a:gs pos="52000">
              <a:schemeClr val="accent1"/>
            </a:gs>
          </a:gsLst>
          <a:path path="circle">
            <a:fillToRect r="100000" b="100000"/>
          </a:path>
          <a:tileRect l="-100000" t="-100000"/>
        </a:gradFill>
        <a:ln>
          <a:noFill/>
        </a:ln>
      </a:spPr>
      <a:bodyPr rot="0" spcFirstLastPara="0" vertOverflow="overflow" horzOverflow="overflow" vert="horz" wrap="square" lIns="91440" tIns="45720" rIns="91440" bIns="45720" numCol="1" spcCol="0" rtlCol="0" fromWordArt="0" anchor="ctr" anchorCtr="0" forceAA="0" compatLnSpc="1">
        <a:noAutofit/>
      </a:bodyPr>
      <a:lstStyle>
        <a:defPPr algn="ctr">
          <a:buClrTx/>
          <a:buSzTx/>
          <a:buFontTx/>
          <a:defRPr>
            <a:solidFill>
              <a:schemeClr val="lt1"/>
            </a:solidFill>
            <a:sym typeface="+mn-ea"/>
          </a:defRPr>
        </a:defPPr>
      </a:lstStyle>
      <a:style>
        <a:lnRef idx="2">
          <a:schemeClr val="accent1">
            <a:shade val="15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rmAutofit/>
      </a:bodyPr>
      <a:lstStyle>
        <a:defPPr algn="l">
          <a:lnSpc>
            <a:spcPct val="140000"/>
          </a:lnSpc>
          <a:defRPr sz="2000" kern="100" dirty="0">
            <a:effectLst/>
            <a:latin typeface="+mn-ea"/>
            <a:cs typeface="江城圆体 400W" panose="020B0500000000000000"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简约风黑白线条职场办公">
  <a:themeElements>
    <a:clrScheme name="">
      <a:dk1>
        <a:srgbClr val="000000"/>
      </a:dk1>
      <a:lt1>
        <a:srgbClr val="FFFFFF"/>
      </a:lt1>
      <a:dk2>
        <a:srgbClr val="471008"/>
      </a:dk2>
      <a:lt2>
        <a:srgbClr val="FFFBFA"/>
      </a:lt2>
      <a:accent1>
        <a:srgbClr val="F35B44"/>
      </a:accent1>
      <a:accent2>
        <a:srgbClr val="E94D54"/>
      </a:accent2>
      <a:accent3>
        <a:srgbClr val="E4416A"/>
      </a:accent3>
      <a:accent4>
        <a:srgbClr val="D53F8B"/>
      </a:accent4>
      <a:accent5>
        <a:srgbClr val="D046B2"/>
      </a:accent5>
      <a:accent6>
        <a:srgbClr val="B34AD0"/>
      </a:accent6>
      <a:hlink>
        <a:srgbClr val="0563C1"/>
      </a:hlink>
      <a:folHlink>
        <a:srgbClr val="954D72"/>
      </a:folHlink>
    </a:clrScheme>
    <a:fontScheme name="主题字体">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简约风黑白线条职场办公">
  <a:themeElements>
    <a:clrScheme name="">
      <a:dk1>
        <a:srgbClr val="000000"/>
      </a:dk1>
      <a:lt1>
        <a:srgbClr val="FFFFFF"/>
      </a:lt1>
      <a:dk2>
        <a:srgbClr val="471008"/>
      </a:dk2>
      <a:lt2>
        <a:srgbClr val="FFFBFA"/>
      </a:lt2>
      <a:accent1>
        <a:srgbClr val="F35B44"/>
      </a:accent1>
      <a:accent2>
        <a:srgbClr val="E94D54"/>
      </a:accent2>
      <a:accent3>
        <a:srgbClr val="E4416A"/>
      </a:accent3>
      <a:accent4>
        <a:srgbClr val="D53F8B"/>
      </a:accent4>
      <a:accent5>
        <a:srgbClr val="D046B2"/>
      </a:accent5>
      <a:accent6>
        <a:srgbClr val="B34AD0"/>
      </a:accent6>
      <a:hlink>
        <a:srgbClr val="0563C1"/>
      </a:hlink>
      <a:folHlink>
        <a:srgbClr val="954D72"/>
      </a:folHlink>
    </a:clrScheme>
    <a:fontScheme name="主题字体">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2246</Words>
  <Application>WPS 演示</Application>
  <PresentationFormat>宽屏</PresentationFormat>
  <Paragraphs>260</Paragraphs>
  <Slides>27</Slides>
  <Notes>4</Notes>
  <HiddenSlides>0</HiddenSlides>
  <MMClips>0</MMClips>
  <ScaleCrop>false</ScaleCrop>
  <HeadingPairs>
    <vt:vector size="6" baseType="variant">
      <vt:variant>
        <vt:lpstr>已用的字体</vt:lpstr>
      </vt:variant>
      <vt:variant>
        <vt:i4>9</vt:i4>
      </vt:variant>
      <vt:variant>
        <vt:lpstr>主题</vt:lpstr>
      </vt:variant>
      <vt:variant>
        <vt:i4>3</vt:i4>
      </vt:variant>
      <vt:variant>
        <vt:lpstr>幻灯片标题</vt:lpstr>
      </vt:variant>
      <vt:variant>
        <vt:i4>27</vt:i4>
      </vt:variant>
    </vt:vector>
  </HeadingPairs>
  <TitlesOfParts>
    <vt:vector size="39" baseType="lpstr">
      <vt:lpstr>Arial</vt:lpstr>
      <vt:lpstr>宋体</vt:lpstr>
      <vt:lpstr>Wingdings</vt:lpstr>
      <vt:lpstr>江城圆体 400W</vt:lpstr>
      <vt:lpstr>微软雅黑</vt:lpstr>
      <vt:lpstr>Wingdings</vt:lpstr>
      <vt:lpstr>Arial Unicode MS</vt:lpstr>
      <vt:lpstr>Calibri</vt:lpstr>
      <vt:lpstr>Arial</vt:lpstr>
      <vt:lpstr>Office 主题​​</vt:lpstr>
      <vt:lpstr>简约风黑白线条职场办公</vt:lpstr>
      <vt:lpstr>1_简约风黑白线条职场办公</vt:lpstr>
      <vt:lpstr>IP赛事赋能体育场馆</vt:lpstr>
      <vt:lpstr>目录</vt:lpstr>
      <vt:lpstr>公司简介</vt:lpstr>
      <vt:lpstr>PowerPoint 演示文稿</vt:lpstr>
      <vt:lpstr>PowerPoint 演示文稿</vt:lpstr>
      <vt:lpstr>场馆现状</vt:lpstr>
      <vt:lpstr>PowerPoint 演示文稿</vt:lpstr>
      <vt:lpstr>行业痛点及应对策略</vt:lpstr>
      <vt:lpstr>PowerPoint 演示文稿</vt:lpstr>
      <vt:lpstr>改善办法</vt:lpstr>
      <vt:lpstr>PowerPoint 演示文稿</vt:lpstr>
      <vt:lpstr>PowerPoint 演示文稿</vt:lpstr>
      <vt:lpstr>“双羽天下” 赋能体育场馆</vt:lpstr>
      <vt:lpstr>“双羽天下”赛事介绍</vt:lpstr>
      <vt:lpstr>“双羽天下”历届赛事</vt:lpstr>
      <vt:lpstr>领导莅临指导</vt:lpstr>
      <vt:lpstr>国家体育总局官网报道</vt:lpstr>
      <vt:lpstr>PowerPoint 演示文稿</vt:lpstr>
      <vt:lpstr>PowerPoint 演示文稿</vt:lpstr>
      <vt:lpstr>数字化运营—未来趋势</vt:lpstr>
      <vt:lpstr>PowerPoint 演示文稿</vt:lpstr>
      <vt:lpstr>支持与合作</vt:lpstr>
      <vt:lpstr>PowerPoint 演示文稿</vt:lpstr>
      <vt:lpstr>PowerPoint 演示文稿</vt:lpstr>
      <vt:lpstr>PowerPoint 演示文稿</vt:lpstr>
      <vt:lpstr>PowerPoint 演示文稿</vt:lpstr>
      <vt:lpstr>感谢观看</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四川省场馆协会</cp:lastModifiedBy>
  <cp:revision>276</cp:revision>
  <dcterms:created xsi:type="dcterms:W3CDTF">2019-06-19T02:08:00Z</dcterms:created>
  <dcterms:modified xsi:type="dcterms:W3CDTF">2025-03-07T00:36:34Z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2052-12.1.0.20305</vt:lpwstr>
  </property>
  <property fmtid="{D5CDD505-2E9C-101B-9397-08002B2CF9AE}" pid="3" name="ICV">
    <vt:lpwstr>2FC789898BA549029467B3F9B449F75B_13</vt:lpwstr>
  </property>
</Properties>
</file>