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3"/>
    <p:sldId id="297" r:id="rId4"/>
    <p:sldId id="296" r:id="rId5"/>
    <p:sldId id="474" r:id="rId6"/>
    <p:sldId id="555" r:id="rId7"/>
    <p:sldId id="558" r:id="rId8"/>
    <p:sldId id="557" r:id="rId9"/>
    <p:sldId id="556" r:id="rId10"/>
    <p:sldId id="258" r:id="rId11"/>
    <p:sldId id="530" r:id="rId12"/>
    <p:sldId id="259" r:id="rId13"/>
    <p:sldId id="275" r:id="rId14"/>
    <p:sldId id="434" r:id="rId15"/>
    <p:sldId id="454" r:id="rId16"/>
    <p:sldId id="435" r:id="rId17"/>
    <p:sldId id="261" r:id="rId18"/>
    <p:sldId id="274" r:id="rId19"/>
    <p:sldId id="298" r:id="rId20"/>
    <p:sldId id="309" r:id="rId21"/>
    <p:sldId id="307" r:id="rId22"/>
    <p:sldId id="308" r:id="rId23"/>
    <p:sldId id="262" r:id="rId25"/>
    <p:sldId id="263" r:id="rId26"/>
    <p:sldId id="520" r:id="rId27"/>
    <p:sldId id="264" r:id="rId28"/>
    <p:sldId id="276" r:id="rId29"/>
    <p:sldId id="427" r:id="rId30"/>
    <p:sldId id="436" r:id="rId31"/>
    <p:sldId id="437" r:id="rId32"/>
    <p:sldId id="425" r:id="rId33"/>
    <p:sldId id="426" r:id="rId34"/>
    <p:sldId id="432" r:id="rId35"/>
    <p:sldId id="269" r:id="rId36"/>
  </p:sldIdLst>
  <p:sldSz cx="12190095" cy="6858000"/>
  <p:notesSz cx="6858000" cy="9144000"/>
  <p:custDataLst>
    <p:tags r:id="rId40"/>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6509"/>
    <a:srgbClr val="C641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811" autoAdjust="0"/>
    <p:restoredTop sz="94660"/>
  </p:normalViewPr>
  <p:slideViewPr>
    <p:cSldViewPr>
      <p:cViewPr varScale="1">
        <p:scale>
          <a:sx n="104" d="100"/>
          <a:sy n="104" d="100"/>
        </p:scale>
        <p:origin x="-486" y="-78"/>
      </p:cViewPr>
      <p:guideLst>
        <p:guide orient="horz" pos="2114"/>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gs" Target="tags/tag2.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7FACD48-D878-4866-9749-855638A3CC4F}" type="doc">
      <dgm:prSet loTypeId="urn:microsoft.com/office/officeart/2005/8/layout/chevron2" loCatId="process" qsTypeId="urn:microsoft.com/office/officeart/2005/8/quickstyle/simple1#1" qsCatId="simple" csTypeId="urn:microsoft.com/office/officeart/2005/8/colors/accent1_2#4" csCatId="accent1" phldr="1"/>
      <dgm:spPr/>
      <dgm:t>
        <a:bodyPr/>
        <a:lstStyle/>
        <a:p>
          <a:endParaRPr lang="zh-CN" altLang="en-US"/>
        </a:p>
      </dgm:t>
    </dgm:pt>
    <dgm:pt modelId="{34046FFD-238F-4CE1-8896-ED42716AF76C}">
      <dgm:prSet/>
      <dgm:spPr/>
      <dgm:t>
        <a:bodyPr/>
        <a:lstStyle/>
        <a:p>
          <a:pPr rtl="0"/>
          <a:endParaRPr lang="en-US" dirty="0"/>
        </a:p>
      </dgm:t>
    </dgm:pt>
    <dgm:pt modelId="{118611CE-C5D2-45C7-926D-3662FA242680}" cxnId="{FD5FB1E4-263E-46A7-B297-A86A6BD999FD}" type="parTrans">
      <dgm:prSet/>
      <dgm:spPr/>
      <dgm:t>
        <a:bodyPr/>
        <a:lstStyle/>
        <a:p>
          <a:endParaRPr lang="zh-CN" altLang="en-US"/>
        </a:p>
      </dgm:t>
    </dgm:pt>
    <dgm:pt modelId="{C1B35190-0A43-4525-A450-9BDB4D2FD66E}" cxnId="{FD5FB1E4-263E-46A7-B297-A86A6BD999FD}" type="sibTrans">
      <dgm:prSet/>
      <dgm:spPr/>
      <dgm:t>
        <a:bodyPr/>
        <a:lstStyle/>
        <a:p>
          <a:endParaRPr lang="zh-CN" altLang="en-US"/>
        </a:p>
      </dgm:t>
    </dgm:pt>
    <dgm:pt modelId="{6645DA9B-338F-4116-8938-71F6700E456B}">
      <dgm:prSet/>
      <dgm:spPr/>
      <dgm:t>
        <a:bodyPr/>
        <a:lstStyle/>
        <a:p>
          <a:pPr defTabSz="311150" rtl="0">
            <a:lnSpc>
              <a:spcPct val="90000"/>
            </a:lnSpc>
            <a:spcBef>
              <a:spcPct val="0"/>
            </a:spcBef>
            <a:spcAft>
              <a:spcPct val="35000"/>
            </a:spcAft>
          </a:pPr>
          <a:endParaRPr lang="en-US" dirty="0"/>
        </a:p>
      </dgm:t>
    </dgm:pt>
    <dgm:pt modelId="{73B1C692-BB3C-4729-B23F-A2EFB7316A9E}" cxnId="{0D0BC681-243B-4989-81B8-BD0926A616FA}" type="parTrans">
      <dgm:prSet/>
      <dgm:spPr/>
      <dgm:t>
        <a:bodyPr/>
        <a:lstStyle/>
        <a:p>
          <a:endParaRPr lang="zh-CN" altLang="en-US"/>
        </a:p>
      </dgm:t>
    </dgm:pt>
    <dgm:pt modelId="{0AF6B547-DC4F-48A1-8A2A-8E1F6641113D}" cxnId="{0D0BC681-243B-4989-81B8-BD0926A616FA}" type="sibTrans">
      <dgm:prSet/>
      <dgm:spPr/>
      <dgm:t>
        <a:bodyPr/>
        <a:lstStyle/>
        <a:p>
          <a:endParaRPr lang="zh-CN" altLang="en-US"/>
        </a:p>
      </dgm:t>
    </dgm:pt>
    <dgm:pt modelId="{2A101D6F-E347-4C69-8F9B-BEC978D80368}">
      <dgm:prSet/>
      <dgm:spPr/>
      <dgm:t>
        <a:bodyPr/>
        <a:lstStyle/>
        <a:p>
          <a:pPr rtl="0"/>
          <a:endParaRPr lang="en-US" dirty="0"/>
        </a:p>
      </dgm:t>
    </dgm:pt>
    <dgm:pt modelId="{A3807683-EA4A-40D6-B5BC-B964EB37AEA5}" cxnId="{0BF5F66A-741F-4C06-B29B-1D8589A4B728}" type="parTrans">
      <dgm:prSet/>
      <dgm:spPr/>
      <dgm:t>
        <a:bodyPr/>
        <a:lstStyle/>
        <a:p>
          <a:endParaRPr lang="zh-CN" altLang="en-US"/>
        </a:p>
      </dgm:t>
    </dgm:pt>
    <dgm:pt modelId="{BDF40C7F-76D7-45A9-92F8-4A12739F5A92}" cxnId="{0BF5F66A-741F-4C06-B29B-1D8589A4B728}" type="sibTrans">
      <dgm:prSet/>
      <dgm:spPr/>
      <dgm:t>
        <a:bodyPr/>
        <a:lstStyle/>
        <a:p>
          <a:endParaRPr lang="zh-CN" altLang="en-US"/>
        </a:p>
      </dgm:t>
    </dgm:pt>
    <dgm:pt modelId="{AB66C0AE-BD6B-4E0E-901D-F3D1F2C9615A}">
      <dgm:prSet custT="1"/>
      <dgm:spPr/>
      <dgm:t>
        <a:bodyPr/>
        <a:lstStyle/>
        <a:p>
          <a:pPr rtl="0"/>
          <a:r>
            <a:rPr lang="zh-CN" altLang="en-US" sz="2400" dirty="0">
              <a:latin typeface="华文新魏" panose="02010800040101010101" pitchFamily="2" charset="-122"/>
              <a:ea typeface="华文新魏" panose="02010800040101010101" pitchFamily="2" charset="-122"/>
            </a:rPr>
            <a:t>一是人们对生命存在的关注和敬畏向生命价值的真实和品质的重视的方向转变</a:t>
          </a:r>
        </a:p>
      </dgm:t>
    </dgm:pt>
    <dgm:pt modelId="{999A28B2-DE6E-44A6-A054-0AB7E26B66D1}" cxnId="{9F2DE1A9-C007-433B-BCCC-6F0C326ADCD1}" type="parTrans">
      <dgm:prSet/>
      <dgm:spPr/>
      <dgm:t>
        <a:bodyPr/>
        <a:lstStyle/>
        <a:p>
          <a:endParaRPr lang="zh-CN" altLang="en-US"/>
        </a:p>
      </dgm:t>
    </dgm:pt>
    <dgm:pt modelId="{C6FB3D20-6F67-4D46-A83F-8898DD3522FA}" cxnId="{9F2DE1A9-C007-433B-BCCC-6F0C326ADCD1}" type="sibTrans">
      <dgm:prSet/>
      <dgm:spPr/>
      <dgm:t>
        <a:bodyPr/>
        <a:lstStyle/>
        <a:p>
          <a:endParaRPr lang="zh-CN" altLang="en-US"/>
        </a:p>
      </dgm:t>
    </dgm:pt>
    <dgm:pt modelId="{75EB0880-AEDE-4583-BD7F-59BFCD7F4FDE}">
      <dgm:prSet custT="1"/>
      <dgm:spPr/>
      <dgm:t>
        <a:bodyPr/>
        <a:lstStyle/>
        <a:p>
          <a:r>
            <a:rPr lang="zh-CN" altLang="en-US" sz="2400" dirty="0">
              <a:latin typeface="华文新魏" panose="02010800040101010101" pitchFamily="2" charset="-122"/>
              <a:ea typeface="华文新魏" panose="02010800040101010101" pitchFamily="2" charset="-122"/>
            </a:rPr>
            <a:t>二是人们开始从消极性的余暇休闲向积极地休闲体育娱乐的方向转变</a:t>
          </a:r>
        </a:p>
      </dgm:t>
    </dgm:pt>
    <dgm:pt modelId="{D5DD746C-4F3A-4F82-9A2B-9BE96FD57D77}" cxnId="{3617B012-22C3-415D-9D35-A2536C461871}" type="parTrans">
      <dgm:prSet/>
      <dgm:spPr/>
      <dgm:t>
        <a:bodyPr/>
        <a:lstStyle/>
        <a:p>
          <a:endParaRPr lang="zh-CN" altLang="en-US"/>
        </a:p>
      </dgm:t>
    </dgm:pt>
    <dgm:pt modelId="{EAA6F545-21F9-4BDF-BC6A-648D3E89CBF4}" cxnId="{3617B012-22C3-415D-9D35-A2536C461871}" type="sibTrans">
      <dgm:prSet/>
      <dgm:spPr/>
      <dgm:t>
        <a:bodyPr/>
        <a:lstStyle/>
        <a:p>
          <a:endParaRPr lang="zh-CN" altLang="en-US"/>
        </a:p>
      </dgm:t>
    </dgm:pt>
    <dgm:pt modelId="{AB3CE848-14D4-41FE-B523-B3D140D253CA}">
      <dgm:prSet custT="1"/>
      <dgm:spPr/>
      <dgm:t>
        <a:bodyPr/>
        <a:lstStyle/>
        <a:p>
          <a:r>
            <a:rPr lang="zh-CN" altLang="en-US" sz="2400" dirty="0">
              <a:latin typeface="华文新魏" panose="02010800040101010101" pitchFamily="2" charset="-122"/>
              <a:ea typeface="华文新魏" panose="02010800040101010101" pitchFamily="2" charset="-122"/>
            </a:rPr>
            <a:t>三是人们开始从注重心灵的惬意和轻快的休闲方式向注重身心一体的、充满着运动和刺激元素的体验型休闲方式转变</a:t>
          </a:r>
        </a:p>
      </dgm:t>
    </dgm:pt>
    <dgm:pt modelId="{EB6423AF-F6E6-43DE-AFB6-93483B900DED}" cxnId="{D32205F3-09F4-40EC-9B06-7D754A57D2BB}" type="parTrans">
      <dgm:prSet/>
      <dgm:spPr/>
      <dgm:t>
        <a:bodyPr/>
        <a:lstStyle/>
        <a:p>
          <a:endParaRPr lang="zh-CN" altLang="en-US"/>
        </a:p>
      </dgm:t>
    </dgm:pt>
    <dgm:pt modelId="{84DE7DF6-9493-4005-B72B-D3FB752376D1}" cxnId="{D32205F3-09F4-40EC-9B06-7D754A57D2BB}" type="sibTrans">
      <dgm:prSet/>
      <dgm:spPr/>
      <dgm:t>
        <a:bodyPr/>
        <a:lstStyle/>
        <a:p>
          <a:endParaRPr lang="zh-CN" altLang="en-US"/>
        </a:p>
      </dgm:t>
    </dgm:pt>
    <dgm:pt modelId="{EB5D87B4-47C0-4AE2-B1F3-74B123A96305}" type="pres">
      <dgm:prSet presAssocID="{77FACD48-D878-4866-9749-855638A3CC4F}" presName="linearFlow" presStyleCnt="0">
        <dgm:presLayoutVars>
          <dgm:dir/>
          <dgm:animLvl val="lvl"/>
          <dgm:resizeHandles val="exact"/>
        </dgm:presLayoutVars>
      </dgm:prSet>
      <dgm:spPr/>
      <dgm:t>
        <a:bodyPr/>
        <a:lstStyle/>
        <a:p>
          <a:endParaRPr lang="zh-CN" altLang="en-US"/>
        </a:p>
      </dgm:t>
    </dgm:pt>
    <dgm:pt modelId="{6974DD37-B7D9-490C-AF77-6560B6321876}" type="pres">
      <dgm:prSet presAssocID="{34046FFD-238F-4CE1-8896-ED42716AF76C}" presName="composite" presStyleCnt="0"/>
      <dgm:spPr/>
    </dgm:pt>
    <dgm:pt modelId="{77EF8AB5-33FA-4F10-A43A-AB18B62D4EA6}" type="pres">
      <dgm:prSet presAssocID="{34046FFD-238F-4CE1-8896-ED42716AF76C}" presName="parentText" presStyleLbl="alignNode1" presStyleIdx="0" presStyleCnt="3" custLinFactNeighborX="0" custLinFactNeighborY="-10777">
        <dgm:presLayoutVars>
          <dgm:chMax val="1"/>
          <dgm:bulletEnabled val="1"/>
        </dgm:presLayoutVars>
      </dgm:prSet>
      <dgm:spPr/>
      <dgm:t>
        <a:bodyPr/>
        <a:lstStyle/>
        <a:p>
          <a:endParaRPr lang="zh-CN" altLang="en-US"/>
        </a:p>
      </dgm:t>
    </dgm:pt>
    <dgm:pt modelId="{375C829B-1B2C-4FB9-A70F-5B45966BBD88}" type="pres">
      <dgm:prSet presAssocID="{34046FFD-238F-4CE1-8896-ED42716AF76C}" presName="descendantText" presStyleLbl="alignAcc1" presStyleIdx="0" presStyleCnt="3" custScaleY="132589">
        <dgm:presLayoutVars>
          <dgm:bulletEnabled val="1"/>
        </dgm:presLayoutVars>
      </dgm:prSet>
      <dgm:spPr/>
      <dgm:t>
        <a:bodyPr/>
        <a:lstStyle/>
        <a:p>
          <a:endParaRPr lang="zh-CN" altLang="en-US"/>
        </a:p>
      </dgm:t>
    </dgm:pt>
    <dgm:pt modelId="{D80D7B56-E506-4DCC-8C77-40C20D568543}" type="pres">
      <dgm:prSet presAssocID="{C1B35190-0A43-4525-A450-9BDB4D2FD66E}" presName="sp" presStyleCnt="0"/>
      <dgm:spPr/>
    </dgm:pt>
    <dgm:pt modelId="{F4D7AE9E-49CE-4E03-A21B-464CAA9C6B38}" type="pres">
      <dgm:prSet presAssocID="{6645DA9B-338F-4116-8938-71F6700E456B}" presName="composite" presStyleCnt="0"/>
      <dgm:spPr/>
    </dgm:pt>
    <dgm:pt modelId="{189F2BBC-6205-4F8A-98A1-018026249DFD}" type="pres">
      <dgm:prSet presAssocID="{6645DA9B-338F-4116-8938-71F6700E456B}" presName="parentText" presStyleLbl="alignNode1" presStyleIdx="1" presStyleCnt="3" custLinFactNeighborX="0" custLinFactNeighborY="-5548">
        <dgm:presLayoutVars>
          <dgm:chMax val="1"/>
          <dgm:bulletEnabled val="1"/>
        </dgm:presLayoutVars>
      </dgm:prSet>
      <dgm:spPr/>
      <dgm:t>
        <a:bodyPr/>
        <a:lstStyle/>
        <a:p>
          <a:endParaRPr lang="zh-CN" altLang="en-US"/>
        </a:p>
      </dgm:t>
    </dgm:pt>
    <dgm:pt modelId="{F3F856D4-FD09-45AF-A189-AB9FA262C95F}" type="pres">
      <dgm:prSet presAssocID="{6645DA9B-338F-4116-8938-71F6700E456B}" presName="descendantText" presStyleLbl="alignAcc1" presStyleIdx="1" presStyleCnt="3" custScaleY="140864">
        <dgm:presLayoutVars>
          <dgm:bulletEnabled val="1"/>
        </dgm:presLayoutVars>
      </dgm:prSet>
      <dgm:spPr/>
      <dgm:t>
        <a:bodyPr/>
        <a:lstStyle/>
        <a:p>
          <a:endParaRPr lang="zh-CN" altLang="en-US"/>
        </a:p>
      </dgm:t>
    </dgm:pt>
    <dgm:pt modelId="{C81505BD-EF85-4BBF-95A1-4377060FE7B8}" type="pres">
      <dgm:prSet presAssocID="{0AF6B547-DC4F-48A1-8A2A-8E1F6641113D}" presName="sp" presStyleCnt="0"/>
      <dgm:spPr/>
    </dgm:pt>
    <dgm:pt modelId="{5B65FFBF-FFB8-4D8D-8641-CBD3A26B902A}" type="pres">
      <dgm:prSet presAssocID="{2A101D6F-E347-4C69-8F9B-BEC978D80368}" presName="composite" presStyleCnt="0"/>
      <dgm:spPr/>
    </dgm:pt>
    <dgm:pt modelId="{B79B1A66-7D4B-4260-9420-CD6BE5511AB9}" type="pres">
      <dgm:prSet presAssocID="{2A101D6F-E347-4C69-8F9B-BEC978D80368}" presName="parentText" presStyleLbl="alignNode1" presStyleIdx="2" presStyleCnt="3">
        <dgm:presLayoutVars>
          <dgm:chMax val="1"/>
          <dgm:bulletEnabled val="1"/>
        </dgm:presLayoutVars>
      </dgm:prSet>
      <dgm:spPr/>
      <dgm:t>
        <a:bodyPr/>
        <a:lstStyle/>
        <a:p>
          <a:endParaRPr lang="zh-CN" altLang="en-US"/>
        </a:p>
      </dgm:t>
    </dgm:pt>
    <dgm:pt modelId="{62B06582-9609-42CC-B9DD-705FFE1B6675}" type="pres">
      <dgm:prSet presAssocID="{2A101D6F-E347-4C69-8F9B-BEC978D80368}" presName="descendantText" presStyleLbl="alignAcc1" presStyleIdx="2" presStyleCnt="3" custScaleY="153885">
        <dgm:presLayoutVars>
          <dgm:bulletEnabled val="1"/>
        </dgm:presLayoutVars>
      </dgm:prSet>
      <dgm:spPr/>
      <dgm:t>
        <a:bodyPr/>
        <a:lstStyle/>
        <a:p>
          <a:endParaRPr lang="zh-CN" altLang="en-US"/>
        </a:p>
      </dgm:t>
    </dgm:pt>
  </dgm:ptLst>
  <dgm:cxnLst>
    <dgm:cxn modelId="{0D0BC681-243B-4989-81B8-BD0926A616FA}" srcId="{77FACD48-D878-4866-9749-855638A3CC4F}" destId="{6645DA9B-338F-4116-8938-71F6700E456B}" srcOrd="1" destOrd="0" parTransId="{73B1C692-BB3C-4729-B23F-A2EFB7316A9E}" sibTransId="{0AF6B547-DC4F-48A1-8A2A-8E1F6641113D}"/>
    <dgm:cxn modelId="{5CD1CCF5-A657-45C6-A747-35B08F3990F5}" type="presOf" srcId="{77FACD48-D878-4866-9749-855638A3CC4F}" destId="{EB5D87B4-47C0-4AE2-B1F3-74B123A96305}" srcOrd="0" destOrd="0" presId="urn:microsoft.com/office/officeart/2005/8/layout/chevron2"/>
    <dgm:cxn modelId="{F7C06095-C87D-4062-8C50-D8F86F6643BB}" type="presOf" srcId="{2A101D6F-E347-4C69-8F9B-BEC978D80368}" destId="{B79B1A66-7D4B-4260-9420-CD6BE5511AB9}" srcOrd="0" destOrd="0" presId="urn:microsoft.com/office/officeart/2005/8/layout/chevron2"/>
    <dgm:cxn modelId="{404453F2-C99E-4F04-8C32-5FF726AA9BB2}" type="presOf" srcId="{75EB0880-AEDE-4583-BD7F-59BFCD7F4FDE}" destId="{F3F856D4-FD09-45AF-A189-AB9FA262C95F}" srcOrd="0" destOrd="0" presId="urn:microsoft.com/office/officeart/2005/8/layout/chevron2"/>
    <dgm:cxn modelId="{3617B012-22C3-415D-9D35-A2536C461871}" srcId="{6645DA9B-338F-4116-8938-71F6700E456B}" destId="{75EB0880-AEDE-4583-BD7F-59BFCD7F4FDE}" srcOrd="0" destOrd="0" parTransId="{D5DD746C-4F3A-4F82-9A2B-9BE96FD57D77}" sibTransId="{EAA6F545-21F9-4BDF-BC6A-648D3E89CBF4}"/>
    <dgm:cxn modelId="{FD5FB1E4-263E-46A7-B297-A86A6BD999FD}" srcId="{77FACD48-D878-4866-9749-855638A3CC4F}" destId="{34046FFD-238F-4CE1-8896-ED42716AF76C}" srcOrd="0" destOrd="0" parTransId="{118611CE-C5D2-45C7-926D-3662FA242680}" sibTransId="{C1B35190-0A43-4525-A450-9BDB4D2FD66E}"/>
    <dgm:cxn modelId="{D32205F3-09F4-40EC-9B06-7D754A57D2BB}" srcId="{2A101D6F-E347-4C69-8F9B-BEC978D80368}" destId="{AB3CE848-14D4-41FE-B523-B3D140D253CA}" srcOrd="0" destOrd="0" parTransId="{EB6423AF-F6E6-43DE-AFB6-93483B900DED}" sibTransId="{84DE7DF6-9493-4005-B72B-D3FB752376D1}"/>
    <dgm:cxn modelId="{9F6BC152-E262-4229-8B19-5518502ABAC8}" type="presOf" srcId="{34046FFD-238F-4CE1-8896-ED42716AF76C}" destId="{77EF8AB5-33FA-4F10-A43A-AB18B62D4EA6}" srcOrd="0" destOrd="0" presId="urn:microsoft.com/office/officeart/2005/8/layout/chevron2"/>
    <dgm:cxn modelId="{0BF5F66A-741F-4C06-B29B-1D8589A4B728}" srcId="{77FACD48-D878-4866-9749-855638A3CC4F}" destId="{2A101D6F-E347-4C69-8F9B-BEC978D80368}" srcOrd="2" destOrd="0" parTransId="{A3807683-EA4A-40D6-B5BC-B964EB37AEA5}" sibTransId="{BDF40C7F-76D7-45A9-92F8-4A12739F5A92}"/>
    <dgm:cxn modelId="{6659A2E4-D21F-4946-8935-F4FF8E394433}" type="presOf" srcId="{6645DA9B-338F-4116-8938-71F6700E456B}" destId="{189F2BBC-6205-4F8A-98A1-018026249DFD}" srcOrd="0" destOrd="0" presId="urn:microsoft.com/office/officeart/2005/8/layout/chevron2"/>
    <dgm:cxn modelId="{9A29F430-7F60-4465-A60B-4F857EC397EE}" type="presOf" srcId="{AB66C0AE-BD6B-4E0E-901D-F3D1F2C9615A}" destId="{375C829B-1B2C-4FB9-A70F-5B45966BBD88}" srcOrd="0" destOrd="0" presId="urn:microsoft.com/office/officeart/2005/8/layout/chevron2"/>
    <dgm:cxn modelId="{F1B02281-E49E-404D-A4E3-76AB8B234156}" type="presOf" srcId="{AB3CE848-14D4-41FE-B523-B3D140D253CA}" destId="{62B06582-9609-42CC-B9DD-705FFE1B6675}" srcOrd="0" destOrd="0" presId="urn:microsoft.com/office/officeart/2005/8/layout/chevron2"/>
    <dgm:cxn modelId="{9F2DE1A9-C007-433B-BCCC-6F0C326ADCD1}" srcId="{34046FFD-238F-4CE1-8896-ED42716AF76C}" destId="{AB66C0AE-BD6B-4E0E-901D-F3D1F2C9615A}" srcOrd="0" destOrd="0" parTransId="{999A28B2-DE6E-44A6-A054-0AB7E26B66D1}" sibTransId="{C6FB3D20-6F67-4D46-A83F-8898DD3522FA}"/>
    <dgm:cxn modelId="{FD4157CF-65D7-47CB-9D1B-078C384BAD16}" type="presParOf" srcId="{EB5D87B4-47C0-4AE2-B1F3-74B123A96305}" destId="{6974DD37-B7D9-490C-AF77-6560B6321876}" srcOrd="0" destOrd="0" presId="urn:microsoft.com/office/officeart/2005/8/layout/chevron2"/>
    <dgm:cxn modelId="{5888DE70-7614-4467-BF08-FA93B4B5CF36}" type="presParOf" srcId="{6974DD37-B7D9-490C-AF77-6560B6321876}" destId="{77EF8AB5-33FA-4F10-A43A-AB18B62D4EA6}" srcOrd="0" destOrd="0" presId="urn:microsoft.com/office/officeart/2005/8/layout/chevron2"/>
    <dgm:cxn modelId="{A059764C-4E6E-4F4E-9588-C1BB10626895}" type="presParOf" srcId="{6974DD37-B7D9-490C-AF77-6560B6321876}" destId="{375C829B-1B2C-4FB9-A70F-5B45966BBD88}" srcOrd="1" destOrd="0" presId="urn:microsoft.com/office/officeart/2005/8/layout/chevron2"/>
    <dgm:cxn modelId="{4DE43F80-52DD-44EE-9B03-E318600C3AAD}" type="presParOf" srcId="{EB5D87B4-47C0-4AE2-B1F3-74B123A96305}" destId="{D80D7B56-E506-4DCC-8C77-40C20D568543}" srcOrd="1" destOrd="0" presId="urn:microsoft.com/office/officeart/2005/8/layout/chevron2"/>
    <dgm:cxn modelId="{77913226-06AC-4482-BB61-593BB425A1E7}" type="presParOf" srcId="{EB5D87B4-47C0-4AE2-B1F3-74B123A96305}" destId="{F4D7AE9E-49CE-4E03-A21B-464CAA9C6B38}" srcOrd="2" destOrd="0" presId="urn:microsoft.com/office/officeart/2005/8/layout/chevron2"/>
    <dgm:cxn modelId="{62789200-DE7F-4C83-B69E-FD2921D2104D}" type="presParOf" srcId="{F4D7AE9E-49CE-4E03-A21B-464CAA9C6B38}" destId="{189F2BBC-6205-4F8A-98A1-018026249DFD}" srcOrd="0" destOrd="0" presId="urn:microsoft.com/office/officeart/2005/8/layout/chevron2"/>
    <dgm:cxn modelId="{3A5C9E50-F9AF-4F4F-8C30-6A3A4B6C0239}" type="presParOf" srcId="{F4D7AE9E-49CE-4E03-A21B-464CAA9C6B38}" destId="{F3F856D4-FD09-45AF-A189-AB9FA262C95F}" srcOrd="1" destOrd="0" presId="urn:microsoft.com/office/officeart/2005/8/layout/chevron2"/>
    <dgm:cxn modelId="{EBC4E830-3BFA-4F8F-81FA-443D36227AA8}" type="presParOf" srcId="{EB5D87B4-47C0-4AE2-B1F3-74B123A96305}" destId="{C81505BD-EF85-4BBF-95A1-4377060FE7B8}" srcOrd="3" destOrd="0" presId="urn:microsoft.com/office/officeart/2005/8/layout/chevron2"/>
    <dgm:cxn modelId="{5150D71D-D965-42AB-A45D-D5926D92860E}" type="presParOf" srcId="{EB5D87B4-47C0-4AE2-B1F3-74B123A96305}" destId="{5B65FFBF-FFB8-4D8D-8641-CBD3A26B902A}" srcOrd="4" destOrd="0" presId="urn:microsoft.com/office/officeart/2005/8/layout/chevron2"/>
    <dgm:cxn modelId="{2536428D-2376-4B6B-881E-27F0E57B3937}" type="presParOf" srcId="{5B65FFBF-FFB8-4D8D-8641-CBD3A26B902A}" destId="{B79B1A66-7D4B-4260-9420-CD6BE5511AB9}" srcOrd="0" destOrd="0" presId="urn:microsoft.com/office/officeart/2005/8/layout/chevron2"/>
    <dgm:cxn modelId="{22BE83FC-C39D-47AE-A8BB-5D72BC47B33E}" type="presParOf" srcId="{5B65FFBF-FFB8-4D8D-8641-CBD3A26B902A}" destId="{62B06582-9609-42CC-B9DD-705FFE1B6675}"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0302E1-FEF4-40AE-A0AB-50DBB95E610C}" type="doc">
      <dgm:prSet loTypeId="list" loCatId="list" qsTypeId="urn:microsoft.com/office/officeart/2005/8/quickstyle/simple3#3" qsCatId="simple" csTypeId="urn:microsoft.com/office/officeart/2005/8/colors/accent1_2#11" csCatId="accent1" phldr="1"/>
      <dgm:spPr/>
      <dgm:t>
        <a:bodyPr/>
        <a:lstStyle/>
        <a:p>
          <a:endParaRPr lang="zh-CN" altLang="en-US"/>
        </a:p>
      </dgm:t>
    </dgm:pt>
    <dgm:pt modelId="{DE0F64D2-D28A-4B40-BF23-5D10945AAD63}">
      <dgm:prSet phldr="0" custT="1"/>
      <dgm:spPr/>
      <dgm:t>
        <a:bodyPr vert="horz" wrap="square"/>
        <a:p>
          <a:pPr rtl="0">
            <a:lnSpc>
              <a:spcPct val="100000"/>
            </a:lnSpc>
            <a:spcBef>
              <a:spcPct val="0"/>
            </a:spcBef>
            <a:spcAft>
              <a:spcPct val="35000"/>
            </a:spcAft>
          </a:pPr>
          <a:r>
            <a:rPr lang="en-US" altLang="zh-CN" sz="2300" b="1" dirty="0"/>
            <a:t>  </a:t>
          </a:r>
          <a:r>
            <a:rPr lang="zh-CN" sz="2800" b="1" dirty="0">
              <a:solidFill>
                <a:srgbClr val="D56509"/>
              </a:solidFill>
              <a:latin typeface="微软雅黑" panose="020B0503020204020204" charset="-122"/>
              <a:ea typeface="微软雅黑" panose="020B0503020204020204" charset="-122"/>
            </a:rPr>
            <a:t>休闲体育</a:t>
          </a:r>
          <a:r>
            <a:rPr lang="zh-CN" altLang="en-US" sz="2800" b="1" dirty="0">
              <a:solidFill>
                <a:srgbClr val="D56509"/>
              </a:solidFill>
              <a:latin typeface="微软雅黑" panose="020B0503020204020204" charset="-122"/>
              <a:ea typeface="微软雅黑" panose="020B0503020204020204" charset="-122"/>
              <a:sym typeface="+mn-ea"/>
            </a:rPr>
            <a:t>爽</a:t>
          </a:r>
          <a:r>
            <a:rPr lang="zh-CN" sz="2800" b="1" dirty="0">
              <a:solidFill>
                <a:srgbClr val="D56509"/>
              </a:solidFill>
              <a:latin typeface="微软雅黑" panose="020B0503020204020204" charset="-122"/>
              <a:ea typeface="微软雅黑" panose="020B0503020204020204" charset="-122"/>
              <a:sym typeface="+mn-ea"/>
            </a:rPr>
            <a:t>点</a:t>
          </a:r>
          <a:r>
            <a:rPr sz="2800"/>
            <a:t/>
          </a:r>
          <a:endParaRPr sz="2800"/>
        </a:p>
      </dgm:t>
    </dgm:pt>
    <dgm:pt modelId="{1DD63E0E-7CB6-450B-B2C5-5C04599D5609}" cxnId="{C3D73307-DF26-47DC-81A8-D0FB04230923}" type="parTrans">
      <dgm:prSet/>
      <dgm:spPr/>
      <dgm:t>
        <a:bodyPr/>
        <a:lstStyle/>
        <a:p>
          <a:endParaRPr lang="zh-CN" altLang="en-US"/>
        </a:p>
      </dgm:t>
    </dgm:pt>
    <dgm:pt modelId="{689B7B0E-C13F-4E9A-B1D0-161EE12A67D9}" cxnId="{C3D73307-DF26-47DC-81A8-D0FB04230923}" type="sibTrans">
      <dgm:prSet/>
      <dgm:spPr/>
      <dgm:t>
        <a:bodyPr/>
        <a:lstStyle/>
        <a:p>
          <a:endParaRPr lang="zh-CN" altLang="en-US"/>
        </a:p>
      </dgm:t>
    </dgm:pt>
    <dgm:pt modelId="{385035BE-DF46-4F9A-BEED-5B07D38C3DA4}" type="pres">
      <dgm:prSet presAssocID="{340302E1-FEF4-40AE-A0AB-50DBB95E610C}" presName="linear" presStyleCnt="0">
        <dgm:presLayoutVars>
          <dgm:animLvl val="lvl"/>
          <dgm:resizeHandles val="exact"/>
        </dgm:presLayoutVars>
      </dgm:prSet>
      <dgm:spPr/>
      <dgm:t>
        <a:bodyPr/>
        <a:lstStyle/>
        <a:p>
          <a:endParaRPr lang="zh-CN" altLang="en-US"/>
        </a:p>
      </dgm:t>
    </dgm:pt>
    <dgm:pt modelId="{9D5679FB-54A3-4C0E-B300-BE7AC43F603D}" type="pres">
      <dgm:prSet presAssocID="{DE0F64D2-D28A-4B40-BF23-5D10945AAD63}" presName="parentText" presStyleLbl="node1" presStyleIdx="0" presStyleCnt="1" custLinFactNeighborY="-536">
        <dgm:presLayoutVars>
          <dgm:chMax val="0"/>
          <dgm:bulletEnabled val="1"/>
        </dgm:presLayoutVars>
      </dgm:prSet>
      <dgm:spPr/>
      <dgm:t>
        <a:bodyPr/>
        <a:lstStyle/>
        <a:p>
          <a:endParaRPr lang="zh-CN" altLang="en-US"/>
        </a:p>
      </dgm:t>
    </dgm:pt>
  </dgm:ptLst>
  <dgm:cxnLst>
    <dgm:cxn modelId="{C3D73307-DF26-47DC-81A8-D0FB04230923}" srcId="{340302E1-FEF4-40AE-A0AB-50DBB95E610C}" destId="{DE0F64D2-D28A-4B40-BF23-5D10945AAD63}" srcOrd="0" destOrd="0" parTransId="{1DD63E0E-7CB6-450B-B2C5-5C04599D5609}" sibTransId="{689B7B0E-C13F-4E9A-B1D0-161EE12A67D9}"/>
    <dgm:cxn modelId="{2E2970EE-4740-4574-8D65-C390A74602CE}" type="presOf" srcId="{340302E1-FEF4-40AE-A0AB-50DBB95E610C}" destId="{385035BE-DF46-4F9A-BEED-5B07D38C3DA4}" srcOrd="0" destOrd="0" presId="urn:microsoft.com/office/officeart/2005/8/layout/vList2#3"/>
    <dgm:cxn modelId="{FF562050-21CA-4FB2-9B20-F906C31A0EFB}" type="presParOf" srcId="{385035BE-DF46-4F9A-BEED-5B07D38C3DA4}" destId="{9D5679FB-54A3-4C0E-B300-BE7AC43F603D}" srcOrd="0" destOrd="0" presId="urn:microsoft.com/office/officeart/2005/8/layout/vList2#3"/>
    <dgm:cxn modelId="{5A21832E-4A36-4551-843B-5E8FFE559D35}" type="presOf" srcId="{DE0F64D2-D28A-4B40-BF23-5D10945AAD63}" destId="{9D5679FB-54A3-4C0E-B300-BE7AC43F603D}" srcOrd="0" destOrd="0" presId="urn:microsoft.com/office/officeart/2005/8/layout/vList2#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746E8F-5FBD-471F-91E5-817687319EA0}" type="doc">
      <dgm:prSet loTypeId="urn:microsoft.com/office/officeart/2005/8/layout/vList2#4" loCatId="list" qsTypeId="urn:microsoft.com/office/officeart/2005/8/quickstyle/simple3#4" qsCatId="simple" csTypeId="urn:microsoft.com/office/officeart/2005/8/colors/accent1_2#12" csCatId="accent1"/>
      <dgm:spPr/>
      <dgm:t>
        <a:bodyPr/>
        <a:lstStyle/>
        <a:p>
          <a:endParaRPr lang="zh-CN" altLang="en-US"/>
        </a:p>
      </dgm:t>
    </dgm:pt>
    <dgm:pt modelId="{D8A754BB-899A-4ED6-BA08-8BE0436F368D}">
      <dgm:prSet phldr="0" custT="1"/>
      <dgm:spPr/>
      <dgm:t>
        <a:bodyPr vert="horz" wrap="square"/>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rtl="0">
            <a:lnSpc>
              <a:spcPct val="100000"/>
            </a:lnSpc>
            <a:spcBef>
              <a:spcPct val="0"/>
            </a:spcBef>
            <a:spcAft>
              <a:spcPct val="35000"/>
            </a:spcAft>
          </a:pPr>
          <a:r>
            <a:rPr lang="zh-CN" altLang="en-US" sz="2800" b="1" dirty="0">
              <a:solidFill>
                <a:srgbClr val="D56509"/>
              </a:solidFill>
              <a:latin typeface="华文新魏" panose="02010800040101010101" pitchFamily="2" charset="-122"/>
              <a:ea typeface="华文新魏" panose="02010800040101010101" pitchFamily="2" charset="-122"/>
              <a:sym typeface="+mn-ea"/>
            </a:rPr>
            <a:t>痛点一，缺标准</a:t>
          </a:r>
          <a:endParaRPr lang="zh-CN" altLang="en-US" sz="2800" dirty="0">
            <a:solidFill>
              <a:srgbClr val="D56509"/>
            </a:solidFill>
            <a:latin typeface="华文新魏" panose="02010800040101010101" pitchFamily="2" charset="-122"/>
            <a:ea typeface="华文新魏" panose="02010800040101010101" pitchFamily="2" charset="-122"/>
          </a:endParaRPr>
        </a:p>
        <a:p>
          <a:pPr rtl="0">
            <a:lnSpc>
              <a:spcPct val="100000"/>
            </a:lnSpc>
            <a:spcBef>
              <a:spcPct val="0"/>
            </a:spcBef>
            <a:spcAft>
              <a:spcPct val="35000"/>
            </a:spcAft>
          </a:pPr>
          <a:r>
            <a:rPr lang="zh-CN" altLang="en-US" sz="2800" b="1" dirty="0">
              <a:solidFill>
                <a:srgbClr val="D56509"/>
              </a:solidFill>
              <a:latin typeface="华文新魏" panose="02010800040101010101" pitchFamily="2" charset="-122"/>
              <a:ea typeface="华文新魏" panose="02010800040101010101" pitchFamily="2" charset="-122"/>
              <a:sym typeface="+mn-ea"/>
            </a:rPr>
            <a:t>痛点二，缺内容</a:t>
          </a:r>
          <a:endParaRPr lang="zh-CN" altLang="en-US" sz="2800" dirty="0">
            <a:solidFill>
              <a:srgbClr val="D56509"/>
            </a:solidFill>
            <a:latin typeface="华文新魏" panose="02010800040101010101" pitchFamily="2" charset="-122"/>
            <a:ea typeface="华文新魏" panose="02010800040101010101" pitchFamily="2" charset="-122"/>
          </a:endParaRPr>
        </a:p>
        <a:p>
          <a:pPr rtl="0">
            <a:lnSpc>
              <a:spcPct val="100000"/>
            </a:lnSpc>
            <a:spcBef>
              <a:spcPct val="0"/>
            </a:spcBef>
            <a:spcAft>
              <a:spcPct val="35000"/>
            </a:spcAft>
          </a:pPr>
          <a:r>
            <a:rPr lang="zh-CN" altLang="en-US" sz="2800" b="1" dirty="0">
              <a:solidFill>
                <a:srgbClr val="D56509"/>
              </a:solidFill>
              <a:latin typeface="华文新魏" panose="02010800040101010101" pitchFamily="2" charset="-122"/>
              <a:ea typeface="华文新魏" panose="02010800040101010101" pitchFamily="2" charset="-122"/>
              <a:sym typeface="+mn-ea"/>
            </a:rPr>
            <a:t>痛点三，缺服务</a:t>
          </a:r>
          <a:endParaRPr lang="zh-CN" altLang="en-US" sz="2800" dirty="0">
            <a:solidFill>
              <a:srgbClr val="D56509"/>
            </a:solidFill>
            <a:latin typeface="华文新魏" panose="02010800040101010101" pitchFamily="2" charset="-122"/>
            <a:ea typeface="华文新魏" panose="02010800040101010101" pitchFamily="2" charset="-122"/>
          </a:endParaRPr>
        </a:p>
        <a:p>
          <a:pPr rtl="0">
            <a:lnSpc>
              <a:spcPct val="100000"/>
            </a:lnSpc>
            <a:spcBef>
              <a:spcPct val="0"/>
            </a:spcBef>
            <a:spcAft>
              <a:spcPct val="35000"/>
            </a:spcAft>
          </a:pPr>
          <a:r>
            <a:rPr lang="zh-CN" altLang="en-US" sz="2800" b="1" dirty="0">
              <a:solidFill>
                <a:srgbClr val="D56509"/>
              </a:solidFill>
              <a:latin typeface="华文新魏" panose="02010800040101010101" pitchFamily="2" charset="-122"/>
              <a:ea typeface="华文新魏" panose="02010800040101010101" pitchFamily="2" charset="-122"/>
              <a:sym typeface="+mn-ea"/>
            </a:rPr>
            <a:t>痛点四，缺创意</a:t>
          </a:r>
          <a:endParaRPr sz="6500"/>
        </a:p>
      </dgm:t>
    </dgm:pt>
    <dgm:pt modelId="{9AA12D29-6731-4E20-BD45-9C8D550E2269}" cxnId="{738FB498-B227-4372-BD96-AB74CB6A77F2}" type="parTrans">
      <dgm:prSet/>
      <dgm:spPr/>
      <dgm:t>
        <a:bodyPr/>
        <a:lstStyle/>
        <a:p>
          <a:endParaRPr lang="zh-CN" altLang="en-US"/>
        </a:p>
      </dgm:t>
    </dgm:pt>
    <dgm:pt modelId="{86CBAF8B-8575-4AD9-8990-601D57A15675}" cxnId="{738FB498-B227-4372-BD96-AB74CB6A77F2}" type="sibTrans">
      <dgm:prSet/>
      <dgm:spPr/>
      <dgm:t>
        <a:bodyPr/>
        <a:lstStyle/>
        <a:p>
          <a:endParaRPr lang="zh-CN" altLang="en-US"/>
        </a:p>
      </dgm:t>
    </dgm:pt>
    <dgm:pt modelId="{22A9A579-D257-43E1-A244-B0E351AFD870}" type="pres">
      <dgm:prSet presAssocID="{5D746E8F-5FBD-471F-91E5-817687319EA0}" presName="linear" presStyleCnt="0">
        <dgm:presLayoutVars>
          <dgm:animLvl val="lvl"/>
          <dgm:resizeHandles val="exact"/>
        </dgm:presLayoutVars>
      </dgm:prSet>
      <dgm:spPr/>
      <dgm:t>
        <a:bodyPr/>
        <a:lstStyle/>
        <a:p>
          <a:endParaRPr lang="zh-CN" altLang="en-US"/>
        </a:p>
      </dgm:t>
    </dgm:pt>
    <dgm:pt modelId="{ED88F3A8-B340-4BC9-8A25-78D59BF06112}" type="pres">
      <dgm:prSet presAssocID="{D8A754BB-899A-4ED6-BA08-8BE0436F368D}" presName="parentText" presStyleLbl="node1" presStyleIdx="0" presStyleCnt="1">
        <dgm:presLayoutVars>
          <dgm:chMax val="0"/>
          <dgm:bulletEnabled val="1"/>
        </dgm:presLayoutVars>
      </dgm:prSet>
      <dgm:spPr/>
      <dgm:t>
        <a:bodyPr/>
        <a:lstStyle/>
        <a:p>
          <a:endParaRPr lang="zh-CN" altLang="en-US"/>
        </a:p>
      </dgm:t>
    </dgm:pt>
  </dgm:ptLst>
  <dgm:cxnLst>
    <dgm:cxn modelId="{924F52B6-8180-431D-9A72-86B8F0FD454E}" type="presOf" srcId="{5D746E8F-5FBD-471F-91E5-817687319EA0}" destId="{22A9A579-D257-43E1-A244-B0E351AFD870}" srcOrd="0" destOrd="0" presId="urn:microsoft.com/office/officeart/2005/8/layout/vList2#4"/>
    <dgm:cxn modelId="{738FB498-B227-4372-BD96-AB74CB6A77F2}" srcId="{5D746E8F-5FBD-471F-91E5-817687319EA0}" destId="{D8A754BB-899A-4ED6-BA08-8BE0436F368D}" srcOrd="0" destOrd="0" parTransId="{9AA12D29-6731-4E20-BD45-9C8D550E2269}" sibTransId="{86CBAF8B-8575-4AD9-8990-601D57A15675}"/>
    <dgm:cxn modelId="{E9A2D3DE-BDCB-47C7-A11E-29AE47914E40}" type="presOf" srcId="{D8A754BB-899A-4ED6-BA08-8BE0436F368D}" destId="{ED88F3A8-B340-4BC9-8A25-78D59BF06112}" srcOrd="0" destOrd="0" presId="urn:microsoft.com/office/officeart/2005/8/layout/vList2#4"/>
    <dgm:cxn modelId="{22C0470C-275D-4FE4-8405-C50A12DCEBA6}" type="presParOf" srcId="{22A9A579-D257-43E1-A244-B0E351AFD870}" destId="{ED88F3A8-B340-4BC9-8A25-78D59BF06112}" srcOrd="0" destOrd="0" presId="urn:microsoft.com/office/officeart/2005/8/layout/vList2#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8EDBE6-3107-4E37-8D5F-667F9D6275B7}" type="doc">
      <dgm:prSet loTypeId="urn:microsoft.com/office/officeart/2005/8/layout/vList2#5" loCatId="list" qsTypeId="urn:microsoft.com/office/officeart/2005/8/quickstyle/simple3#5" qsCatId="simple" csTypeId="urn:microsoft.com/office/officeart/2005/8/colors/accent1_2#13" csCatId="accent1"/>
      <dgm:spPr/>
      <dgm:t>
        <a:bodyPr/>
        <a:lstStyle/>
        <a:p>
          <a:endParaRPr lang="zh-CN" altLang="en-US"/>
        </a:p>
      </dgm:t>
    </dgm:pt>
    <dgm:pt modelId="{D8E853F7-DDA5-4C81-B6D4-5E0B1194F861}">
      <dgm:prSet phldr="0" custT="1"/>
      <dgm:spPr/>
      <dgm:t>
        <a:bodyPr vert="horz" wrap="square"/>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rtl="0">
            <a:lnSpc>
              <a:spcPct val="100000"/>
            </a:lnSpc>
            <a:spcBef>
              <a:spcPct val="0"/>
            </a:spcBef>
            <a:spcAft>
              <a:spcPct val="35000"/>
            </a:spcAft>
          </a:pPr>
          <a:r>
            <a:rPr lang="zh-CN" altLang="en-US" sz="2800" b="1" dirty="0">
              <a:solidFill>
                <a:srgbClr val="D56509"/>
              </a:solidFill>
              <a:latin typeface="华文新魏" panose="02010800040101010101" pitchFamily="2" charset="-122"/>
              <a:ea typeface="华文新魏" panose="02010800040101010101" pitchFamily="2" charset="-122"/>
              <a:sym typeface="+mn-ea"/>
            </a:rPr>
            <a:t>痛点五，缺敬畏</a:t>
          </a:r>
          <a:endParaRPr lang="zh-CN" altLang="en-US" sz="2800" dirty="0">
            <a:solidFill>
              <a:srgbClr val="D56509"/>
            </a:solidFill>
            <a:latin typeface="华文新魏" panose="02010800040101010101" pitchFamily="2" charset="-122"/>
            <a:ea typeface="华文新魏" panose="02010800040101010101" pitchFamily="2" charset="-122"/>
          </a:endParaRPr>
        </a:p>
        <a:p>
          <a:pPr rtl="0">
            <a:lnSpc>
              <a:spcPct val="100000"/>
            </a:lnSpc>
            <a:spcBef>
              <a:spcPct val="0"/>
            </a:spcBef>
            <a:spcAft>
              <a:spcPct val="35000"/>
            </a:spcAft>
          </a:pPr>
          <a:r>
            <a:rPr lang="zh-CN" altLang="en-US" sz="2800" b="1" dirty="0">
              <a:solidFill>
                <a:srgbClr val="D56509"/>
              </a:solidFill>
              <a:latin typeface="华文新魏" panose="02010800040101010101" pitchFamily="2" charset="-122"/>
              <a:ea typeface="华文新魏" panose="02010800040101010101" pitchFamily="2" charset="-122"/>
              <a:sym typeface="+mn-ea"/>
            </a:rPr>
            <a:t>痛点六，缺配套</a:t>
          </a:r>
          <a:endParaRPr lang="zh-CN" altLang="en-US" sz="2800" dirty="0">
            <a:solidFill>
              <a:srgbClr val="D56509"/>
            </a:solidFill>
            <a:latin typeface="华文新魏" panose="02010800040101010101" pitchFamily="2" charset="-122"/>
            <a:ea typeface="华文新魏" panose="02010800040101010101" pitchFamily="2" charset="-122"/>
          </a:endParaRPr>
        </a:p>
        <a:p>
          <a:pPr rtl="0">
            <a:lnSpc>
              <a:spcPct val="100000"/>
            </a:lnSpc>
            <a:spcBef>
              <a:spcPct val="0"/>
            </a:spcBef>
            <a:spcAft>
              <a:spcPct val="35000"/>
            </a:spcAft>
          </a:pPr>
          <a:r>
            <a:rPr lang="zh-CN" altLang="en-US" sz="2800" b="1" dirty="0">
              <a:solidFill>
                <a:srgbClr val="D56509"/>
              </a:solidFill>
              <a:latin typeface="华文新魏" panose="02010800040101010101" pitchFamily="2" charset="-122"/>
              <a:ea typeface="华文新魏" panose="02010800040101010101" pitchFamily="2" charset="-122"/>
              <a:sym typeface="+mn-ea"/>
            </a:rPr>
            <a:t>痛点七，缺品牌</a:t>
          </a:r>
          <a:endParaRPr lang="zh-CN" altLang="en-US" sz="2800" dirty="0">
            <a:solidFill>
              <a:srgbClr val="D56509"/>
            </a:solidFill>
            <a:latin typeface="华文新魏" panose="02010800040101010101" pitchFamily="2" charset="-122"/>
            <a:ea typeface="华文新魏" panose="02010800040101010101" pitchFamily="2" charset="-122"/>
          </a:endParaRPr>
        </a:p>
        <a:p>
          <a:pPr rtl="0">
            <a:lnSpc>
              <a:spcPct val="100000"/>
            </a:lnSpc>
            <a:spcBef>
              <a:spcPct val="0"/>
            </a:spcBef>
            <a:spcAft>
              <a:spcPct val="35000"/>
            </a:spcAft>
          </a:pPr>
          <a:r>
            <a:rPr lang="zh-CN" altLang="en-US" sz="2800" b="1" dirty="0">
              <a:solidFill>
                <a:srgbClr val="D56509"/>
              </a:solidFill>
              <a:latin typeface="华文新魏" panose="02010800040101010101" pitchFamily="2" charset="-122"/>
              <a:ea typeface="华文新魏" panose="02010800040101010101" pitchFamily="2" charset="-122"/>
              <a:sym typeface="+mn-ea"/>
            </a:rPr>
            <a:t>痛点八，缺廉美</a:t>
          </a:r>
          <a:endParaRPr sz="6500"/>
        </a:p>
      </dgm:t>
    </dgm:pt>
    <dgm:pt modelId="{B992EEB8-38B0-431E-BFD9-6B69BC522EEF}" cxnId="{E0EDAEED-D886-4425-A57C-B53CE16F849E}" type="parTrans">
      <dgm:prSet/>
      <dgm:spPr/>
      <dgm:t>
        <a:bodyPr/>
        <a:lstStyle/>
        <a:p>
          <a:endParaRPr lang="zh-CN" altLang="en-US"/>
        </a:p>
      </dgm:t>
    </dgm:pt>
    <dgm:pt modelId="{F2DF39E9-38F6-4B8A-86EF-10DB01BA8782}" cxnId="{E0EDAEED-D886-4425-A57C-B53CE16F849E}" type="sibTrans">
      <dgm:prSet/>
      <dgm:spPr/>
      <dgm:t>
        <a:bodyPr/>
        <a:lstStyle/>
        <a:p>
          <a:endParaRPr lang="zh-CN" altLang="en-US"/>
        </a:p>
      </dgm:t>
    </dgm:pt>
    <dgm:pt modelId="{C0F4076A-3ED7-465E-873F-AF7914ECFE7D}" type="pres">
      <dgm:prSet presAssocID="{F88EDBE6-3107-4E37-8D5F-667F9D6275B7}" presName="linear" presStyleCnt="0">
        <dgm:presLayoutVars>
          <dgm:animLvl val="lvl"/>
          <dgm:resizeHandles val="exact"/>
        </dgm:presLayoutVars>
      </dgm:prSet>
      <dgm:spPr/>
      <dgm:t>
        <a:bodyPr/>
        <a:lstStyle/>
        <a:p>
          <a:endParaRPr lang="zh-CN" altLang="en-US"/>
        </a:p>
      </dgm:t>
    </dgm:pt>
    <dgm:pt modelId="{AEA6D981-B0FE-4C78-A633-9DDC2B999E03}" type="pres">
      <dgm:prSet presAssocID="{D8E853F7-DDA5-4C81-B6D4-5E0B1194F861}" presName="parentText" presStyleLbl="node1" presStyleIdx="0" presStyleCnt="1">
        <dgm:presLayoutVars>
          <dgm:chMax val="0"/>
          <dgm:bulletEnabled val="1"/>
        </dgm:presLayoutVars>
      </dgm:prSet>
      <dgm:spPr/>
      <dgm:t>
        <a:bodyPr/>
        <a:lstStyle/>
        <a:p>
          <a:endParaRPr lang="zh-CN" altLang="en-US"/>
        </a:p>
      </dgm:t>
    </dgm:pt>
  </dgm:ptLst>
  <dgm:cxnLst>
    <dgm:cxn modelId="{E0EDAEED-D886-4425-A57C-B53CE16F849E}" srcId="{F88EDBE6-3107-4E37-8D5F-667F9D6275B7}" destId="{D8E853F7-DDA5-4C81-B6D4-5E0B1194F861}" srcOrd="0" destOrd="0" parTransId="{B992EEB8-38B0-431E-BFD9-6B69BC522EEF}" sibTransId="{F2DF39E9-38F6-4B8A-86EF-10DB01BA8782}"/>
    <dgm:cxn modelId="{FFC71D8F-FE88-49BE-A59C-3797E395BEED}" type="presOf" srcId="{F88EDBE6-3107-4E37-8D5F-667F9D6275B7}" destId="{C0F4076A-3ED7-465E-873F-AF7914ECFE7D}" srcOrd="0" destOrd="0" presId="urn:microsoft.com/office/officeart/2005/8/layout/vList2#5"/>
    <dgm:cxn modelId="{3901D9C6-764C-4C95-A691-567E151717C9}" type="presOf" srcId="{D8E853F7-DDA5-4C81-B6D4-5E0B1194F861}" destId="{AEA6D981-B0FE-4C78-A633-9DDC2B999E03}" srcOrd="0" destOrd="0" presId="urn:microsoft.com/office/officeart/2005/8/layout/vList2#5"/>
    <dgm:cxn modelId="{D9C33F51-BB50-4D8B-B5E5-D1147D65EE8B}" type="presParOf" srcId="{C0F4076A-3ED7-465E-873F-AF7914ECFE7D}" destId="{AEA6D981-B0FE-4C78-A633-9DDC2B999E03}" srcOrd="0" destOrd="0" presId="urn:microsoft.com/office/officeart/2005/8/layout/vList2#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0302E1-FEF4-40AE-A0AB-50DBB95E610C}" type="doc">
      <dgm:prSet loTypeId="urn:microsoft.com/office/officeart/2005/8/layout/vList2#6" loCatId="list" qsTypeId="urn:microsoft.com/office/officeart/2005/8/quickstyle/simple3#6" qsCatId="simple" csTypeId="urn:microsoft.com/office/officeart/2005/8/colors/accent1_2#14" csCatId="accent1" phldr="1"/>
      <dgm:spPr/>
      <dgm:t>
        <a:bodyPr/>
        <a:lstStyle/>
        <a:p>
          <a:endParaRPr lang="zh-CN" altLang="en-US"/>
        </a:p>
      </dgm:t>
    </dgm:pt>
    <dgm:pt modelId="{DE0F64D2-D28A-4B40-BF23-5D10945AAD63}">
      <dgm:prSet phldr="0" custT="1"/>
      <dgm:spPr/>
      <dgm:t>
        <a:bodyPr vert="horz" wrap="square"/>
        <a:p>
          <a:pPr rtl="0">
            <a:lnSpc>
              <a:spcPct val="100000"/>
            </a:lnSpc>
            <a:spcBef>
              <a:spcPct val="0"/>
            </a:spcBef>
            <a:spcAft>
              <a:spcPct val="35000"/>
            </a:spcAft>
          </a:pPr>
          <a:r>
            <a:rPr lang="en-US" altLang="zh-CN" sz="3600" b="1" dirty="0"/>
            <a:t> </a:t>
          </a:r>
          <a:r>
            <a:rPr lang="zh-CN" sz="2800" b="1" dirty="0">
              <a:solidFill>
                <a:srgbClr val="D56509"/>
              </a:solidFill>
              <a:latin typeface="微软雅黑" panose="020B0503020204020204" charset="-122"/>
              <a:ea typeface="微软雅黑" panose="020B0503020204020204" charset="-122"/>
              <a:sym typeface="+mn-ea"/>
            </a:rPr>
            <a:t>休闲体育八个</a:t>
          </a:r>
          <a:r>
            <a:rPr lang="zh-CN" altLang="en-US" sz="2800" b="1" dirty="0">
              <a:solidFill>
                <a:srgbClr val="D56509"/>
              </a:solidFill>
              <a:latin typeface="微软雅黑" panose="020B0503020204020204" charset="-122"/>
              <a:ea typeface="微软雅黑" panose="020B0503020204020204" charset="-122"/>
              <a:sym typeface="+mn-ea"/>
            </a:rPr>
            <a:t>痛</a:t>
          </a:r>
          <a:r>
            <a:rPr lang="zh-CN" sz="2800" b="1" dirty="0">
              <a:solidFill>
                <a:srgbClr val="D56509"/>
              </a:solidFill>
              <a:latin typeface="微软雅黑" panose="020B0503020204020204" charset="-122"/>
              <a:ea typeface="微软雅黑" panose="020B0503020204020204" charset="-122"/>
              <a:sym typeface="+mn-ea"/>
            </a:rPr>
            <a:t>点</a:t>
          </a:r>
          <a:r>
            <a:rPr sz="500"/>
            <a:t/>
          </a:r>
          <a:endParaRPr sz="500"/>
        </a:p>
      </dgm:t>
    </dgm:pt>
    <dgm:pt modelId="{1DD63E0E-7CB6-450B-B2C5-5C04599D5609}" cxnId="{A683849E-202D-47E3-9841-A91BDD0EB064}" type="parTrans">
      <dgm:prSet/>
      <dgm:spPr/>
      <dgm:t>
        <a:bodyPr/>
        <a:lstStyle/>
        <a:p>
          <a:endParaRPr lang="zh-CN" altLang="en-US"/>
        </a:p>
      </dgm:t>
    </dgm:pt>
    <dgm:pt modelId="{689B7B0E-C13F-4E9A-B1D0-161EE12A67D9}" cxnId="{A683849E-202D-47E3-9841-A91BDD0EB064}" type="sibTrans">
      <dgm:prSet/>
      <dgm:spPr/>
      <dgm:t>
        <a:bodyPr/>
        <a:lstStyle/>
        <a:p>
          <a:endParaRPr lang="zh-CN" altLang="en-US"/>
        </a:p>
      </dgm:t>
    </dgm:pt>
    <dgm:pt modelId="{385035BE-DF46-4F9A-BEED-5B07D38C3DA4}" type="pres">
      <dgm:prSet presAssocID="{340302E1-FEF4-40AE-A0AB-50DBB95E610C}" presName="linear" presStyleCnt="0">
        <dgm:presLayoutVars>
          <dgm:animLvl val="lvl"/>
          <dgm:resizeHandles val="exact"/>
        </dgm:presLayoutVars>
      </dgm:prSet>
      <dgm:spPr/>
      <dgm:t>
        <a:bodyPr/>
        <a:lstStyle/>
        <a:p>
          <a:endParaRPr lang="zh-CN" altLang="en-US"/>
        </a:p>
      </dgm:t>
    </dgm:pt>
    <dgm:pt modelId="{9D5679FB-54A3-4C0E-B300-BE7AC43F603D}" type="pres">
      <dgm:prSet presAssocID="{DE0F64D2-D28A-4B40-BF23-5D10945AAD63}" presName="parentText" presStyleLbl="node1" presStyleIdx="0" presStyleCnt="1" custLinFactNeighborY="-536">
        <dgm:presLayoutVars>
          <dgm:chMax val="0"/>
          <dgm:bulletEnabled val="1"/>
        </dgm:presLayoutVars>
      </dgm:prSet>
      <dgm:spPr/>
      <dgm:t>
        <a:bodyPr/>
        <a:lstStyle/>
        <a:p>
          <a:endParaRPr lang="zh-CN" altLang="en-US"/>
        </a:p>
      </dgm:t>
    </dgm:pt>
  </dgm:ptLst>
  <dgm:cxnLst>
    <dgm:cxn modelId="{A683849E-202D-47E3-9841-A91BDD0EB064}" srcId="{340302E1-FEF4-40AE-A0AB-50DBB95E610C}" destId="{DE0F64D2-D28A-4B40-BF23-5D10945AAD63}" srcOrd="0" destOrd="0" parTransId="{1DD63E0E-7CB6-450B-B2C5-5C04599D5609}" sibTransId="{689B7B0E-C13F-4E9A-B1D0-161EE12A67D9}"/>
    <dgm:cxn modelId="{2D6C1A54-B7D1-44BD-8D3C-30C3AB959F58}" type="presOf" srcId="{340302E1-FEF4-40AE-A0AB-50DBB95E610C}" destId="{385035BE-DF46-4F9A-BEED-5B07D38C3DA4}" srcOrd="0" destOrd="0" presId="urn:microsoft.com/office/officeart/2005/8/layout/vList2#6"/>
    <dgm:cxn modelId="{C9633A3D-5119-49CF-82CF-05A4C568E78B}" type="presParOf" srcId="{385035BE-DF46-4F9A-BEED-5B07D38C3DA4}" destId="{9D5679FB-54A3-4C0E-B300-BE7AC43F603D}" srcOrd="0" destOrd="0" presId="urn:microsoft.com/office/officeart/2005/8/layout/vList2#6"/>
    <dgm:cxn modelId="{96EDC1F4-6F8C-4A4C-BEC4-5C26648610A8}" type="presOf" srcId="{DE0F64D2-D28A-4B40-BF23-5D10945AAD63}" destId="{9D5679FB-54A3-4C0E-B300-BE7AC43F603D}" srcOrd="0" destOrd="0" presId="urn:microsoft.com/office/officeart/2005/8/layout/vList2#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4B69EB-13E9-4994-910E-1A1B196CDA43}" type="doc">
      <dgm:prSet loTypeId="urn:microsoft.com/office/officeart/2005/8/layout/target3" loCatId="relationship" qsTypeId="urn:microsoft.com/office/officeart/2005/8/quickstyle/simple1#3" qsCatId="simple" csTypeId="urn:microsoft.com/office/officeart/2005/8/colors/accent1_2#6" csCatId="accent1"/>
      <dgm:spPr/>
      <dgm:t>
        <a:bodyPr/>
        <a:lstStyle/>
        <a:p>
          <a:endParaRPr lang="zh-CN" altLang="en-US"/>
        </a:p>
      </dgm:t>
    </dgm:pt>
    <dgm:pt modelId="{2F55EF13-7C1C-4724-89CA-87F8189571A2}">
      <dgm:prSet custT="1"/>
      <dgm:spPr/>
      <dgm:t>
        <a:bodyPr/>
        <a:lstStyle/>
        <a:p>
          <a:pPr rtl="0"/>
          <a:r>
            <a:rPr lang="zh-CN" sz="2400" b="1" dirty="0">
              <a:solidFill>
                <a:schemeClr val="accent6">
                  <a:lumMod val="75000"/>
                </a:schemeClr>
              </a:solidFill>
            </a:rPr>
            <a:t>一般性消费</a:t>
          </a:r>
          <a:endParaRPr lang="en-US" sz="2400" b="1" dirty="0">
            <a:solidFill>
              <a:schemeClr val="accent6">
                <a:lumMod val="75000"/>
              </a:schemeClr>
            </a:solidFill>
          </a:endParaRPr>
        </a:p>
      </dgm:t>
    </dgm:pt>
    <dgm:pt modelId="{C33672E0-9F9D-4D1E-BC3E-ABCC19DF4702}" cxnId="{8D1490C4-8EAB-4C5C-8A2B-FA8776EDCBDE}" type="parTrans">
      <dgm:prSet/>
      <dgm:spPr/>
      <dgm:t>
        <a:bodyPr/>
        <a:lstStyle/>
        <a:p>
          <a:endParaRPr lang="zh-CN" altLang="en-US"/>
        </a:p>
      </dgm:t>
    </dgm:pt>
    <dgm:pt modelId="{2DD58D9C-6BCC-4251-9E1A-FCC14CE49FB1}" cxnId="{8D1490C4-8EAB-4C5C-8A2B-FA8776EDCBDE}" type="sibTrans">
      <dgm:prSet/>
      <dgm:spPr/>
      <dgm:t>
        <a:bodyPr/>
        <a:lstStyle/>
        <a:p>
          <a:endParaRPr lang="zh-CN" altLang="en-US"/>
        </a:p>
      </dgm:t>
    </dgm:pt>
    <dgm:pt modelId="{EB593D00-2515-4A45-86C8-3B524A09112F}">
      <dgm:prSet/>
      <dgm:spPr/>
      <dgm:t>
        <a:bodyPr/>
        <a:lstStyle/>
        <a:p>
          <a:pPr rtl="0"/>
          <a:r>
            <a:rPr lang="zh-CN" dirty="0"/>
            <a:t>包括居民一般生活和交往所必须的消费，例如吃喝住行等，属于必须性消费。</a:t>
          </a:r>
        </a:p>
      </dgm:t>
    </dgm:pt>
    <dgm:pt modelId="{6AAABF9F-214E-45A6-8A3D-DCA5A5DD6500}" cxnId="{6E54FCCB-B6B2-4153-BCFD-293BB7018479}" type="parTrans">
      <dgm:prSet/>
      <dgm:spPr/>
      <dgm:t>
        <a:bodyPr/>
        <a:lstStyle/>
        <a:p>
          <a:endParaRPr lang="zh-CN" altLang="en-US"/>
        </a:p>
      </dgm:t>
    </dgm:pt>
    <dgm:pt modelId="{A1E73404-2092-4FFA-B8A9-D60488BF2C80}" cxnId="{6E54FCCB-B6B2-4153-BCFD-293BB7018479}" type="sibTrans">
      <dgm:prSet/>
      <dgm:spPr/>
      <dgm:t>
        <a:bodyPr/>
        <a:lstStyle/>
        <a:p>
          <a:endParaRPr lang="zh-CN" altLang="en-US"/>
        </a:p>
      </dgm:t>
    </dgm:pt>
    <dgm:pt modelId="{D927AEAE-EE01-4EE5-ABFE-F89C2A455B18}" type="pres">
      <dgm:prSet presAssocID="{AB4B69EB-13E9-4994-910E-1A1B196CDA43}" presName="Name0" presStyleCnt="0">
        <dgm:presLayoutVars>
          <dgm:chMax val="7"/>
          <dgm:dir/>
          <dgm:animLvl val="lvl"/>
          <dgm:resizeHandles val="exact"/>
        </dgm:presLayoutVars>
      </dgm:prSet>
      <dgm:spPr/>
      <dgm:t>
        <a:bodyPr/>
        <a:lstStyle/>
        <a:p>
          <a:endParaRPr lang="zh-CN" altLang="en-US"/>
        </a:p>
      </dgm:t>
    </dgm:pt>
    <dgm:pt modelId="{104F82AA-8032-4A00-B2B0-45261F375274}" type="pres">
      <dgm:prSet presAssocID="{2F55EF13-7C1C-4724-89CA-87F8189571A2}" presName="circle1" presStyleLbl="node1" presStyleIdx="0" presStyleCnt="2" custLinFactNeighborY="-3157"/>
      <dgm:spPr/>
    </dgm:pt>
    <dgm:pt modelId="{3D05C625-0C21-4815-965F-D16DC6DACE9C}" type="pres">
      <dgm:prSet presAssocID="{2F55EF13-7C1C-4724-89CA-87F8189571A2}" presName="space" presStyleCnt="0"/>
      <dgm:spPr/>
    </dgm:pt>
    <dgm:pt modelId="{7BDD3E7A-5641-4AF4-8CAC-016088838B47}" type="pres">
      <dgm:prSet presAssocID="{2F55EF13-7C1C-4724-89CA-87F8189571A2}" presName="rect1" presStyleLbl="alignAcc1" presStyleIdx="0" presStyleCnt="2" custLinFactNeighborX="1786" custLinFactNeighborY="-3157"/>
      <dgm:spPr/>
      <dgm:t>
        <a:bodyPr/>
        <a:lstStyle/>
        <a:p>
          <a:endParaRPr lang="zh-CN" altLang="en-US"/>
        </a:p>
      </dgm:t>
    </dgm:pt>
    <dgm:pt modelId="{6E794C04-C611-4EF3-B151-1D3357C0D46E}" type="pres">
      <dgm:prSet presAssocID="{EB593D00-2515-4A45-86C8-3B524A09112F}" presName="vertSpace2" presStyleLbl="node1" presStyleIdx="0" presStyleCnt="2"/>
      <dgm:spPr/>
    </dgm:pt>
    <dgm:pt modelId="{128DDE1C-A971-45D3-A324-EDFEE5262B80}" type="pres">
      <dgm:prSet presAssocID="{EB593D00-2515-4A45-86C8-3B524A09112F}" presName="circle2" presStyleLbl="node1" presStyleIdx="1" presStyleCnt="2"/>
      <dgm:spPr/>
    </dgm:pt>
    <dgm:pt modelId="{D2FA14F6-502E-4400-BC55-8453EB965A96}" type="pres">
      <dgm:prSet presAssocID="{EB593D00-2515-4A45-86C8-3B524A09112F}" presName="rect2" presStyleLbl="alignAcc1" presStyleIdx="1" presStyleCnt="2"/>
      <dgm:spPr/>
      <dgm:t>
        <a:bodyPr/>
        <a:lstStyle/>
        <a:p>
          <a:endParaRPr lang="zh-CN" altLang="en-US"/>
        </a:p>
      </dgm:t>
    </dgm:pt>
    <dgm:pt modelId="{793A02C9-42A9-4455-8BB8-C3112ED7F5B5}" type="pres">
      <dgm:prSet presAssocID="{2F55EF13-7C1C-4724-89CA-87F8189571A2}" presName="rect1ParTxNoCh" presStyleLbl="alignAcc1" presStyleIdx="1" presStyleCnt="2">
        <dgm:presLayoutVars>
          <dgm:chMax val="1"/>
          <dgm:bulletEnabled val="1"/>
        </dgm:presLayoutVars>
      </dgm:prSet>
      <dgm:spPr/>
      <dgm:t>
        <a:bodyPr/>
        <a:lstStyle/>
        <a:p>
          <a:endParaRPr lang="zh-CN" altLang="en-US"/>
        </a:p>
      </dgm:t>
    </dgm:pt>
    <dgm:pt modelId="{3DEC4A4E-A8D8-4247-B020-E6D1E345ACC2}" type="pres">
      <dgm:prSet presAssocID="{EB593D00-2515-4A45-86C8-3B524A09112F}" presName="rect2ParTxNoCh" presStyleLbl="alignAcc1" presStyleIdx="1" presStyleCnt="2">
        <dgm:presLayoutVars>
          <dgm:chMax val="1"/>
          <dgm:bulletEnabled val="1"/>
        </dgm:presLayoutVars>
      </dgm:prSet>
      <dgm:spPr/>
      <dgm:t>
        <a:bodyPr/>
        <a:lstStyle/>
        <a:p>
          <a:endParaRPr lang="zh-CN" altLang="en-US"/>
        </a:p>
      </dgm:t>
    </dgm:pt>
  </dgm:ptLst>
  <dgm:cxnLst>
    <dgm:cxn modelId="{8D1490C4-8EAB-4C5C-8A2B-FA8776EDCBDE}" srcId="{AB4B69EB-13E9-4994-910E-1A1B196CDA43}" destId="{2F55EF13-7C1C-4724-89CA-87F8189571A2}" srcOrd="0" destOrd="0" parTransId="{C33672E0-9F9D-4D1E-BC3E-ABCC19DF4702}" sibTransId="{2DD58D9C-6BCC-4251-9E1A-FCC14CE49FB1}"/>
    <dgm:cxn modelId="{EB75503C-375D-4052-8FB0-220DF2C302F3}" type="presOf" srcId="{EB593D00-2515-4A45-86C8-3B524A09112F}" destId="{3DEC4A4E-A8D8-4247-B020-E6D1E345ACC2}" srcOrd="1" destOrd="0" presId="urn:microsoft.com/office/officeart/2005/8/layout/target3"/>
    <dgm:cxn modelId="{CF222216-8FD9-42EA-9270-97600BAA7CDE}" type="presOf" srcId="{AB4B69EB-13E9-4994-910E-1A1B196CDA43}" destId="{D927AEAE-EE01-4EE5-ABFE-F89C2A455B18}" srcOrd="0" destOrd="0" presId="urn:microsoft.com/office/officeart/2005/8/layout/target3"/>
    <dgm:cxn modelId="{C760111E-ED4C-4A89-906D-4A2435F939A6}" type="presOf" srcId="{EB593D00-2515-4A45-86C8-3B524A09112F}" destId="{D2FA14F6-502E-4400-BC55-8453EB965A96}" srcOrd="0" destOrd="0" presId="urn:microsoft.com/office/officeart/2005/8/layout/target3"/>
    <dgm:cxn modelId="{6E54FCCB-B6B2-4153-BCFD-293BB7018479}" srcId="{AB4B69EB-13E9-4994-910E-1A1B196CDA43}" destId="{EB593D00-2515-4A45-86C8-3B524A09112F}" srcOrd="1" destOrd="0" parTransId="{6AAABF9F-214E-45A6-8A3D-DCA5A5DD6500}" sibTransId="{A1E73404-2092-4FFA-B8A9-D60488BF2C80}"/>
    <dgm:cxn modelId="{7127B78B-EC0D-41EA-8964-C3FBDD66B9C6}" type="presOf" srcId="{2F55EF13-7C1C-4724-89CA-87F8189571A2}" destId="{793A02C9-42A9-4455-8BB8-C3112ED7F5B5}" srcOrd="1" destOrd="0" presId="urn:microsoft.com/office/officeart/2005/8/layout/target3"/>
    <dgm:cxn modelId="{A4B7982D-148D-420F-8D69-4A3C54E3D5DF}" type="presOf" srcId="{2F55EF13-7C1C-4724-89CA-87F8189571A2}" destId="{7BDD3E7A-5641-4AF4-8CAC-016088838B47}" srcOrd="0" destOrd="0" presId="urn:microsoft.com/office/officeart/2005/8/layout/target3"/>
    <dgm:cxn modelId="{4A759932-1C18-4204-92E3-0F6E2C3151D7}" type="presParOf" srcId="{D927AEAE-EE01-4EE5-ABFE-F89C2A455B18}" destId="{104F82AA-8032-4A00-B2B0-45261F375274}" srcOrd="0" destOrd="0" presId="urn:microsoft.com/office/officeart/2005/8/layout/target3"/>
    <dgm:cxn modelId="{546DDFF3-A117-4B19-AD4E-82E868A61B6A}" type="presParOf" srcId="{D927AEAE-EE01-4EE5-ABFE-F89C2A455B18}" destId="{3D05C625-0C21-4815-965F-D16DC6DACE9C}" srcOrd="1" destOrd="0" presId="urn:microsoft.com/office/officeart/2005/8/layout/target3"/>
    <dgm:cxn modelId="{0853DA56-458C-4BF3-8E79-10ACBAE38A03}" type="presParOf" srcId="{D927AEAE-EE01-4EE5-ABFE-F89C2A455B18}" destId="{7BDD3E7A-5641-4AF4-8CAC-016088838B47}" srcOrd="2" destOrd="0" presId="urn:microsoft.com/office/officeart/2005/8/layout/target3"/>
    <dgm:cxn modelId="{7E9F9A44-94F7-49EC-B736-E8A1750C954B}" type="presParOf" srcId="{D927AEAE-EE01-4EE5-ABFE-F89C2A455B18}" destId="{6E794C04-C611-4EF3-B151-1D3357C0D46E}" srcOrd="3" destOrd="0" presId="urn:microsoft.com/office/officeart/2005/8/layout/target3"/>
    <dgm:cxn modelId="{C46680F2-C0B8-4D37-A2E7-A726ED614034}" type="presParOf" srcId="{D927AEAE-EE01-4EE5-ABFE-F89C2A455B18}" destId="{128DDE1C-A971-45D3-A324-EDFEE5262B80}" srcOrd="4" destOrd="0" presId="urn:microsoft.com/office/officeart/2005/8/layout/target3"/>
    <dgm:cxn modelId="{CC2A6F65-8361-42AD-A21D-4085D35949D4}" type="presParOf" srcId="{D927AEAE-EE01-4EE5-ABFE-F89C2A455B18}" destId="{D2FA14F6-502E-4400-BC55-8453EB965A96}" srcOrd="5" destOrd="0" presId="urn:microsoft.com/office/officeart/2005/8/layout/target3"/>
    <dgm:cxn modelId="{15B5AFFE-3008-4477-8FD1-4D28C9EB459E}" type="presParOf" srcId="{D927AEAE-EE01-4EE5-ABFE-F89C2A455B18}" destId="{793A02C9-42A9-4455-8BB8-C3112ED7F5B5}" srcOrd="6" destOrd="0" presId="urn:microsoft.com/office/officeart/2005/8/layout/target3"/>
    <dgm:cxn modelId="{25CCA236-A000-4E64-9D22-EB9BD60D6BE1}" type="presParOf" srcId="{D927AEAE-EE01-4EE5-ABFE-F89C2A455B18}" destId="{3DEC4A4E-A8D8-4247-B020-E6D1E345ACC2}" srcOrd="7" destOrd="0" presId="urn:microsoft.com/office/officeart/2005/8/layout/targe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E2A1A2-95E2-4143-925A-58A46E7BC508}" type="doc">
      <dgm:prSet loTypeId="urn:microsoft.com/office/officeart/2005/8/layout/target3" loCatId="relationship" qsTypeId="urn:microsoft.com/office/officeart/2005/8/quickstyle/simple1#4" qsCatId="simple" csTypeId="urn:microsoft.com/office/officeart/2005/8/colors/accent1_2#7" csCatId="accent1" phldr="1"/>
      <dgm:spPr/>
      <dgm:t>
        <a:bodyPr/>
        <a:lstStyle/>
        <a:p>
          <a:endParaRPr lang="zh-CN" altLang="en-US"/>
        </a:p>
      </dgm:t>
    </dgm:pt>
    <dgm:pt modelId="{8670C668-2046-4BA6-A928-9086C2EFD448}">
      <dgm:prSet/>
      <dgm:spPr/>
      <dgm:t>
        <a:bodyPr/>
        <a:lstStyle/>
        <a:p>
          <a:pPr rtl="0"/>
          <a:r>
            <a:rPr lang="zh-CN" b="1" dirty="0">
              <a:solidFill>
                <a:schemeClr val="accent6">
                  <a:lumMod val="75000"/>
                </a:schemeClr>
              </a:solidFill>
            </a:rPr>
            <a:t>消极性消费</a:t>
          </a:r>
          <a:endParaRPr lang="en-US" altLang="zh-CN" b="1" dirty="0">
            <a:solidFill>
              <a:schemeClr val="accent6">
                <a:lumMod val="75000"/>
              </a:schemeClr>
            </a:solidFill>
          </a:endParaRPr>
        </a:p>
        <a:p>
          <a:pPr rtl="0"/>
          <a:r>
            <a:rPr lang="en-US" b="1" dirty="0">
              <a:solidFill>
                <a:schemeClr val="accent6">
                  <a:lumMod val="75000"/>
                </a:schemeClr>
              </a:solidFill>
            </a:rPr>
            <a:t>(</a:t>
          </a:r>
          <a:r>
            <a:rPr lang="zh-CN" b="1" dirty="0">
              <a:solidFill>
                <a:schemeClr val="accent6">
                  <a:lumMod val="75000"/>
                </a:schemeClr>
              </a:solidFill>
            </a:rPr>
            <a:t>被动性消费</a:t>
          </a:r>
          <a:r>
            <a:rPr lang="en-US" b="1" dirty="0">
              <a:solidFill>
                <a:schemeClr val="accent6">
                  <a:lumMod val="75000"/>
                </a:schemeClr>
              </a:solidFill>
            </a:rPr>
            <a:t>)</a:t>
          </a:r>
          <a:endParaRPr lang="en-US" dirty="0">
            <a:solidFill>
              <a:schemeClr val="accent6">
                <a:lumMod val="75000"/>
              </a:schemeClr>
            </a:solidFill>
          </a:endParaRPr>
        </a:p>
      </dgm:t>
    </dgm:pt>
    <dgm:pt modelId="{B6C37E4A-431E-4EF6-B8BC-B337E1DF2B30}" cxnId="{AAA4122A-787E-4F37-80F2-B30931307C45}" type="parTrans">
      <dgm:prSet/>
      <dgm:spPr/>
      <dgm:t>
        <a:bodyPr/>
        <a:lstStyle/>
        <a:p>
          <a:endParaRPr lang="zh-CN" altLang="en-US"/>
        </a:p>
      </dgm:t>
    </dgm:pt>
    <dgm:pt modelId="{0E45129F-9412-44D0-94F2-8366BC7C1488}" cxnId="{AAA4122A-787E-4F37-80F2-B30931307C45}" type="sibTrans">
      <dgm:prSet/>
      <dgm:spPr/>
      <dgm:t>
        <a:bodyPr/>
        <a:lstStyle/>
        <a:p>
          <a:endParaRPr lang="zh-CN" altLang="en-US"/>
        </a:p>
      </dgm:t>
    </dgm:pt>
    <dgm:pt modelId="{DEE352AA-DD86-4D72-9891-180646E6FBB3}">
      <dgm:prSet/>
      <dgm:spPr/>
      <dgm:t>
        <a:bodyPr/>
        <a:lstStyle/>
        <a:p>
          <a:pPr rtl="0"/>
          <a:r>
            <a:rPr lang="zh-CN" dirty="0"/>
            <a:t>包括医疗消费</a:t>
          </a:r>
          <a:r>
            <a:rPr lang="zh-CN" altLang="en-US" dirty="0"/>
            <a:t>、保健品消费</a:t>
          </a:r>
          <a:r>
            <a:rPr lang="zh-CN" dirty="0"/>
            <a:t>等</a:t>
          </a:r>
          <a:endParaRPr lang="en-US" dirty="0"/>
        </a:p>
      </dgm:t>
    </dgm:pt>
    <dgm:pt modelId="{78E1EF35-18F1-4141-B89A-25CD218863BD}" cxnId="{FC31E769-595E-4BCE-A524-E7B196F7F1BC}" type="parTrans">
      <dgm:prSet/>
      <dgm:spPr/>
      <dgm:t>
        <a:bodyPr/>
        <a:lstStyle/>
        <a:p>
          <a:endParaRPr lang="zh-CN" altLang="en-US"/>
        </a:p>
      </dgm:t>
    </dgm:pt>
    <dgm:pt modelId="{4739222F-5E4C-4CA9-862A-35F435E45096}" cxnId="{FC31E769-595E-4BCE-A524-E7B196F7F1BC}" type="sibTrans">
      <dgm:prSet/>
      <dgm:spPr/>
      <dgm:t>
        <a:bodyPr/>
        <a:lstStyle/>
        <a:p>
          <a:endParaRPr lang="zh-CN" altLang="en-US"/>
        </a:p>
      </dgm:t>
    </dgm:pt>
    <dgm:pt modelId="{9C297CD1-4BD1-44E5-A212-D29C6F33EB01}" type="pres">
      <dgm:prSet presAssocID="{5EE2A1A2-95E2-4143-925A-58A46E7BC508}" presName="Name0" presStyleCnt="0">
        <dgm:presLayoutVars>
          <dgm:chMax val="7"/>
          <dgm:dir/>
          <dgm:animLvl val="lvl"/>
          <dgm:resizeHandles val="exact"/>
        </dgm:presLayoutVars>
      </dgm:prSet>
      <dgm:spPr/>
      <dgm:t>
        <a:bodyPr/>
        <a:lstStyle/>
        <a:p>
          <a:endParaRPr lang="zh-CN" altLang="en-US"/>
        </a:p>
      </dgm:t>
    </dgm:pt>
    <dgm:pt modelId="{C4698064-DD10-4BA8-AB44-2389A7E13157}" type="pres">
      <dgm:prSet presAssocID="{8670C668-2046-4BA6-A928-9086C2EFD448}" presName="circle1" presStyleLbl="node1" presStyleIdx="0" presStyleCnt="2"/>
      <dgm:spPr/>
    </dgm:pt>
    <dgm:pt modelId="{F127959A-886E-4E95-95B7-81DF83583A23}" type="pres">
      <dgm:prSet presAssocID="{8670C668-2046-4BA6-A928-9086C2EFD448}" presName="space" presStyleCnt="0"/>
      <dgm:spPr/>
    </dgm:pt>
    <dgm:pt modelId="{FE8AC33A-B8CF-40DF-A046-BA88935750D0}" type="pres">
      <dgm:prSet presAssocID="{8670C668-2046-4BA6-A928-9086C2EFD448}" presName="rect1" presStyleLbl="alignAcc1" presStyleIdx="0" presStyleCnt="2"/>
      <dgm:spPr/>
      <dgm:t>
        <a:bodyPr/>
        <a:lstStyle/>
        <a:p>
          <a:endParaRPr lang="zh-CN" altLang="en-US"/>
        </a:p>
      </dgm:t>
    </dgm:pt>
    <dgm:pt modelId="{6CDE12FC-DD81-4BEE-8DFC-239DAA654936}" type="pres">
      <dgm:prSet presAssocID="{DEE352AA-DD86-4D72-9891-180646E6FBB3}" presName="vertSpace2" presStyleLbl="node1" presStyleIdx="0" presStyleCnt="2"/>
      <dgm:spPr/>
    </dgm:pt>
    <dgm:pt modelId="{0DE8AB6F-93C1-4297-82F4-6D5AA5E67C3B}" type="pres">
      <dgm:prSet presAssocID="{DEE352AA-DD86-4D72-9891-180646E6FBB3}" presName="circle2" presStyleLbl="node1" presStyleIdx="1" presStyleCnt="2"/>
      <dgm:spPr/>
    </dgm:pt>
    <dgm:pt modelId="{679D665C-4E0F-4A14-82FC-1E26D3840196}" type="pres">
      <dgm:prSet presAssocID="{DEE352AA-DD86-4D72-9891-180646E6FBB3}" presName="rect2" presStyleLbl="alignAcc1" presStyleIdx="1" presStyleCnt="2"/>
      <dgm:spPr/>
      <dgm:t>
        <a:bodyPr/>
        <a:lstStyle/>
        <a:p>
          <a:endParaRPr lang="zh-CN" altLang="en-US"/>
        </a:p>
      </dgm:t>
    </dgm:pt>
    <dgm:pt modelId="{017ACF6D-8DF8-4DD6-8D1C-B2101EDF3BAD}" type="pres">
      <dgm:prSet presAssocID="{8670C668-2046-4BA6-A928-9086C2EFD448}" presName="rect1ParTxNoCh" presStyleLbl="alignAcc1" presStyleIdx="1" presStyleCnt="2">
        <dgm:presLayoutVars>
          <dgm:chMax val="1"/>
          <dgm:bulletEnabled val="1"/>
        </dgm:presLayoutVars>
      </dgm:prSet>
      <dgm:spPr/>
      <dgm:t>
        <a:bodyPr/>
        <a:lstStyle/>
        <a:p>
          <a:endParaRPr lang="zh-CN" altLang="en-US"/>
        </a:p>
      </dgm:t>
    </dgm:pt>
    <dgm:pt modelId="{6C739A60-4507-4B53-A192-4CE57B6FF496}" type="pres">
      <dgm:prSet presAssocID="{DEE352AA-DD86-4D72-9891-180646E6FBB3}" presName="rect2ParTxNoCh" presStyleLbl="alignAcc1" presStyleIdx="1" presStyleCnt="2">
        <dgm:presLayoutVars>
          <dgm:chMax val="1"/>
          <dgm:bulletEnabled val="1"/>
        </dgm:presLayoutVars>
      </dgm:prSet>
      <dgm:spPr/>
      <dgm:t>
        <a:bodyPr/>
        <a:lstStyle/>
        <a:p>
          <a:endParaRPr lang="zh-CN" altLang="en-US"/>
        </a:p>
      </dgm:t>
    </dgm:pt>
  </dgm:ptLst>
  <dgm:cxnLst>
    <dgm:cxn modelId="{42A6A13B-E072-454F-9C9F-6D4EEDD32278}" type="presOf" srcId="{5EE2A1A2-95E2-4143-925A-58A46E7BC508}" destId="{9C297CD1-4BD1-44E5-A212-D29C6F33EB01}" srcOrd="0" destOrd="0" presId="urn:microsoft.com/office/officeart/2005/8/layout/target3"/>
    <dgm:cxn modelId="{213D29BB-1550-43A4-9925-0179401FF87C}" type="presOf" srcId="{8670C668-2046-4BA6-A928-9086C2EFD448}" destId="{FE8AC33A-B8CF-40DF-A046-BA88935750D0}" srcOrd="0" destOrd="0" presId="urn:microsoft.com/office/officeart/2005/8/layout/target3"/>
    <dgm:cxn modelId="{17A8A4D1-5296-48B7-A7EF-6CDF9183EE74}" type="presOf" srcId="{8670C668-2046-4BA6-A928-9086C2EFD448}" destId="{017ACF6D-8DF8-4DD6-8D1C-B2101EDF3BAD}" srcOrd="1" destOrd="0" presId="urn:microsoft.com/office/officeart/2005/8/layout/target3"/>
    <dgm:cxn modelId="{51B244F6-19DF-460B-A3EE-B6F2956BB144}" type="presOf" srcId="{DEE352AA-DD86-4D72-9891-180646E6FBB3}" destId="{6C739A60-4507-4B53-A192-4CE57B6FF496}" srcOrd="1" destOrd="0" presId="urn:microsoft.com/office/officeart/2005/8/layout/target3"/>
    <dgm:cxn modelId="{67F15743-D6E7-4B7D-B71F-7CD860CE79D9}" type="presOf" srcId="{DEE352AA-DD86-4D72-9891-180646E6FBB3}" destId="{679D665C-4E0F-4A14-82FC-1E26D3840196}" srcOrd="0" destOrd="0" presId="urn:microsoft.com/office/officeart/2005/8/layout/target3"/>
    <dgm:cxn modelId="{FC31E769-595E-4BCE-A524-E7B196F7F1BC}" srcId="{5EE2A1A2-95E2-4143-925A-58A46E7BC508}" destId="{DEE352AA-DD86-4D72-9891-180646E6FBB3}" srcOrd="1" destOrd="0" parTransId="{78E1EF35-18F1-4141-B89A-25CD218863BD}" sibTransId="{4739222F-5E4C-4CA9-862A-35F435E45096}"/>
    <dgm:cxn modelId="{AAA4122A-787E-4F37-80F2-B30931307C45}" srcId="{5EE2A1A2-95E2-4143-925A-58A46E7BC508}" destId="{8670C668-2046-4BA6-A928-9086C2EFD448}" srcOrd="0" destOrd="0" parTransId="{B6C37E4A-431E-4EF6-B8BC-B337E1DF2B30}" sibTransId="{0E45129F-9412-44D0-94F2-8366BC7C1488}"/>
    <dgm:cxn modelId="{D591B53B-1D64-4E58-B9EF-021CA2E9581B}" type="presParOf" srcId="{9C297CD1-4BD1-44E5-A212-D29C6F33EB01}" destId="{C4698064-DD10-4BA8-AB44-2389A7E13157}" srcOrd="0" destOrd="0" presId="urn:microsoft.com/office/officeart/2005/8/layout/target3"/>
    <dgm:cxn modelId="{216A7648-D233-4B19-840D-22748058A565}" type="presParOf" srcId="{9C297CD1-4BD1-44E5-A212-D29C6F33EB01}" destId="{F127959A-886E-4E95-95B7-81DF83583A23}" srcOrd="1" destOrd="0" presId="urn:microsoft.com/office/officeart/2005/8/layout/target3"/>
    <dgm:cxn modelId="{DDC75B72-5E89-4DD3-BE5F-E68242D1D385}" type="presParOf" srcId="{9C297CD1-4BD1-44E5-A212-D29C6F33EB01}" destId="{FE8AC33A-B8CF-40DF-A046-BA88935750D0}" srcOrd="2" destOrd="0" presId="urn:microsoft.com/office/officeart/2005/8/layout/target3"/>
    <dgm:cxn modelId="{98AE0C90-74F0-4107-BB20-1C7BCFC4D31C}" type="presParOf" srcId="{9C297CD1-4BD1-44E5-A212-D29C6F33EB01}" destId="{6CDE12FC-DD81-4BEE-8DFC-239DAA654936}" srcOrd="3" destOrd="0" presId="urn:microsoft.com/office/officeart/2005/8/layout/target3"/>
    <dgm:cxn modelId="{189B16D3-01AA-40F5-AC72-868D05E4E0F5}" type="presParOf" srcId="{9C297CD1-4BD1-44E5-A212-D29C6F33EB01}" destId="{0DE8AB6F-93C1-4297-82F4-6D5AA5E67C3B}" srcOrd="4" destOrd="0" presId="urn:microsoft.com/office/officeart/2005/8/layout/target3"/>
    <dgm:cxn modelId="{8F8CB603-F7A0-4F55-87C1-EAD25B75D44D}" type="presParOf" srcId="{9C297CD1-4BD1-44E5-A212-D29C6F33EB01}" destId="{679D665C-4E0F-4A14-82FC-1E26D3840196}" srcOrd="5" destOrd="0" presId="urn:microsoft.com/office/officeart/2005/8/layout/target3"/>
    <dgm:cxn modelId="{E8C74B2E-D0A4-4CB6-BC69-2CBF8D0AB2C6}" type="presParOf" srcId="{9C297CD1-4BD1-44E5-A212-D29C6F33EB01}" destId="{017ACF6D-8DF8-4DD6-8D1C-B2101EDF3BAD}" srcOrd="6" destOrd="0" presId="urn:microsoft.com/office/officeart/2005/8/layout/target3"/>
    <dgm:cxn modelId="{5120F3F3-6836-4B4B-AFEB-E7AE045E800F}" type="presParOf" srcId="{9C297CD1-4BD1-44E5-A212-D29C6F33EB01}" destId="{6C739A60-4507-4B53-A192-4CE57B6FF496}" srcOrd="7"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80934A-944F-4776-9E5A-F34453171323}" type="doc">
      <dgm:prSet loTypeId="urn:microsoft.com/office/officeart/2005/8/layout/target3" loCatId="relationship" qsTypeId="urn:microsoft.com/office/officeart/2005/8/quickstyle/simple1#5" qsCatId="simple" csTypeId="urn:microsoft.com/office/officeart/2005/8/colors/accent1_2#8" csCatId="accent1" phldr="1"/>
      <dgm:spPr/>
      <dgm:t>
        <a:bodyPr/>
        <a:lstStyle/>
        <a:p>
          <a:endParaRPr lang="zh-CN" altLang="en-US"/>
        </a:p>
      </dgm:t>
    </dgm:pt>
    <dgm:pt modelId="{C6938671-A0FB-4C1C-8A17-B729A7328131}">
      <dgm:prSet/>
      <dgm:spPr/>
      <dgm:t>
        <a:bodyPr/>
        <a:lstStyle/>
        <a:p>
          <a:pPr rtl="0"/>
          <a:r>
            <a:rPr lang="zh-CN" b="1" dirty="0">
              <a:solidFill>
                <a:schemeClr val="accent6">
                  <a:lumMod val="75000"/>
                </a:schemeClr>
              </a:solidFill>
            </a:rPr>
            <a:t>积极性消费</a:t>
          </a:r>
          <a:endParaRPr lang="en-US" altLang="zh-CN" b="1" dirty="0">
            <a:solidFill>
              <a:schemeClr val="accent6">
                <a:lumMod val="75000"/>
              </a:schemeClr>
            </a:solidFill>
          </a:endParaRPr>
        </a:p>
        <a:p>
          <a:pPr rtl="0"/>
          <a:r>
            <a:rPr lang="en-US" b="1" dirty="0">
              <a:solidFill>
                <a:schemeClr val="accent6">
                  <a:lumMod val="75000"/>
                </a:schemeClr>
              </a:solidFill>
            </a:rPr>
            <a:t>(</a:t>
          </a:r>
          <a:r>
            <a:rPr lang="zh-CN" b="1" dirty="0">
              <a:solidFill>
                <a:schemeClr val="accent6">
                  <a:lumMod val="75000"/>
                </a:schemeClr>
              </a:solidFill>
            </a:rPr>
            <a:t>主动性消费</a:t>
          </a:r>
          <a:r>
            <a:rPr lang="en-US" b="1" dirty="0">
              <a:solidFill>
                <a:schemeClr val="accent6">
                  <a:lumMod val="75000"/>
                </a:schemeClr>
              </a:solidFill>
            </a:rPr>
            <a:t>)</a:t>
          </a:r>
          <a:endParaRPr lang="en-US" dirty="0">
            <a:solidFill>
              <a:schemeClr val="accent6">
                <a:lumMod val="75000"/>
              </a:schemeClr>
            </a:solidFill>
          </a:endParaRPr>
        </a:p>
      </dgm:t>
    </dgm:pt>
    <dgm:pt modelId="{E3BB9650-1079-4EE7-8160-1DC08D498E6E}" cxnId="{79D69BAF-AC3D-4F93-AD67-9F88C862BCC5}" type="parTrans">
      <dgm:prSet/>
      <dgm:spPr/>
      <dgm:t>
        <a:bodyPr/>
        <a:lstStyle/>
        <a:p>
          <a:endParaRPr lang="zh-CN" altLang="en-US"/>
        </a:p>
      </dgm:t>
    </dgm:pt>
    <dgm:pt modelId="{F14A8C0A-634C-42BE-873E-2A15B117B0B8}" cxnId="{79D69BAF-AC3D-4F93-AD67-9F88C862BCC5}" type="sibTrans">
      <dgm:prSet/>
      <dgm:spPr/>
      <dgm:t>
        <a:bodyPr/>
        <a:lstStyle/>
        <a:p>
          <a:endParaRPr lang="zh-CN" altLang="en-US"/>
        </a:p>
      </dgm:t>
    </dgm:pt>
    <dgm:pt modelId="{0CB6324A-5B24-4B9B-9783-1D94EAED2FC6}">
      <dgm:prSet/>
      <dgm:spPr/>
      <dgm:t>
        <a:bodyPr/>
        <a:lstStyle/>
        <a:p>
          <a:pPr rtl="0"/>
          <a:r>
            <a:rPr lang="zh-CN" dirty="0"/>
            <a:t>包括运动健身、</a:t>
          </a:r>
          <a:r>
            <a:rPr lang="zh-CN" altLang="en-US" dirty="0"/>
            <a:t>户外运动</a:t>
          </a:r>
          <a:r>
            <a:rPr lang="zh-CN" dirty="0"/>
            <a:t>、体育旅游等</a:t>
          </a:r>
          <a:endParaRPr lang="en-US" dirty="0"/>
        </a:p>
      </dgm:t>
    </dgm:pt>
    <dgm:pt modelId="{E30F150F-DBA6-4D31-A27E-5FAF87F2712B}" cxnId="{9BA23CBC-E119-49AA-BE3D-5B674773FB27}" type="parTrans">
      <dgm:prSet/>
      <dgm:spPr/>
      <dgm:t>
        <a:bodyPr/>
        <a:lstStyle/>
        <a:p>
          <a:endParaRPr lang="zh-CN" altLang="en-US"/>
        </a:p>
      </dgm:t>
    </dgm:pt>
    <dgm:pt modelId="{7C66DCDC-6519-464E-8A44-F17323F7641E}" cxnId="{9BA23CBC-E119-49AA-BE3D-5B674773FB27}" type="sibTrans">
      <dgm:prSet/>
      <dgm:spPr/>
      <dgm:t>
        <a:bodyPr/>
        <a:lstStyle/>
        <a:p>
          <a:endParaRPr lang="zh-CN" altLang="en-US"/>
        </a:p>
      </dgm:t>
    </dgm:pt>
    <dgm:pt modelId="{0E2359AA-2FE5-46BE-AD24-70D44708CBCC}" type="pres">
      <dgm:prSet presAssocID="{D680934A-944F-4776-9E5A-F34453171323}" presName="Name0" presStyleCnt="0">
        <dgm:presLayoutVars>
          <dgm:chMax val="7"/>
          <dgm:dir/>
          <dgm:animLvl val="lvl"/>
          <dgm:resizeHandles val="exact"/>
        </dgm:presLayoutVars>
      </dgm:prSet>
      <dgm:spPr/>
      <dgm:t>
        <a:bodyPr/>
        <a:lstStyle/>
        <a:p>
          <a:endParaRPr lang="zh-CN" altLang="en-US"/>
        </a:p>
      </dgm:t>
    </dgm:pt>
    <dgm:pt modelId="{B6B0A82E-6D88-4600-AA23-6F0C73AC73A7}" type="pres">
      <dgm:prSet presAssocID="{C6938671-A0FB-4C1C-8A17-B729A7328131}" presName="circle1" presStyleLbl="node1" presStyleIdx="0" presStyleCnt="2"/>
      <dgm:spPr/>
    </dgm:pt>
    <dgm:pt modelId="{59C5B903-0D91-4463-871F-F3DF9434549B}" type="pres">
      <dgm:prSet presAssocID="{C6938671-A0FB-4C1C-8A17-B729A7328131}" presName="space" presStyleCnt="0"/>
      <dgm:spPr/>
    </dgm:pt>
    <dgm:pt modelId="{025EBE89-75F6-4560-BE12-87257CD9D81A}" type="pres">
      <dgm:prSet presAssocID="{C6938671-A0FB-4C1C-8A17-B729A7328131}" presName="rect1" presStyleLbl="alignAcc1" presStyleIdx="0" presStyleCnt="2"/>
      <dgm:spPr/>
      <dgm:t>
        <a:bodyPr/>
        <a:lstStyle/>
        <a:p>
          <a:endParaRPr lang="zh-CN" altLang="en-US"/>
        </a:p>
      </dgm:t>
    </dgm:pt>
    <dgm:pt modelId="{3744A982-7297-4294-9CB0-14E2460723CC}" type="pres">
      <dgm:prSet presAssocID="{0CB6324A-5B24-4B9B-9783-1D94EAED2FC6}" presName="vertSpace2" presStyleLbl="node1" presStyleIdx="0" presStyleCnt="2"/>
      <dgm:spPr/>
    </dgm:pt>
    <dgm:pt modelId="{4751ED56-12DB-4FCC-B852-F6E646C52D7A}" type="pres">
      <dgm:prSet presAssocID="{0CB6324A-5B24-4B9B-9783-1D94EAED2FC6}" presName="circle2" presStyleLbl="node1" presStyleIdx="1" presStyleCnt="2"/>
      <dgm:spPr/>
    </dgm:pt>
    <dgm:pt modelId="{0D001576-7736-4EA1-9C6D-59371739455D}" type="pres">
      <dgm:prSet presAssocID="{0CB6324A-5B24-4B9B-9783-1D94EAED2FC6}" presName="rect2" presStyleLbl="alignAcc1" presStyleIdx="1" presStyleCnt="2"/>
      <dgm:spPr/>
      <dgm:t>
        <a:bodyPr/>
        <a:lstStyle/>
        <a:p>
          <a:endParaRPr lang="zh-CN" altLang="en-US"/>
        </a:p>
      </dgm:t>
    </dgm:pt>
    <dgm:pt modelId="{C520C14E-0D7F-4884-8120-F48ABE7905C0}" type="pres">
      <dgm:prSet presAssocID="{C6938671-A0FB-4C1C-8A17-B729A7328131}" presName="rect1ParTxNoCh" presStyleLbl="alignAcc1" presStyleIdx="1" presStyleCnt="2">
        <dgm:presLayoutVars>
          <dgm:chMax val="1"/>
          <dgm:bulletEnabled val="1"/>
        </dgm:presLayoutVars>
      </dgm:prSet>
      <dgm:spPr/>
      <dgm:t>
        <a:bodyPr/>
        <a:lstStyle/>
        <a:p>
          <a:endParaRPr lang="zh-CN" altLang="en-US"/>
        </a:p>
      </dgm:t>
    </dgm:pt>
    <dgm:pt modelId="{2ABD0138-F1D1-4AD8-8723-B4655BBE28F2}" type="pres">
      <dgm:prSet presAssocID="{0CB6324A-5B24-4B9B-9783-1D94EAED2FC6}" presName="rect2ParTxNoCh" presStyleLbl="alignAcc1" presStyleIdx="1" presStyleCnt="2">
        <dgm:presLayoutVars>
          <dgm:chMax val="1"/>
          <dgm:bulletEnabled val="1"/>
        </dgm:presLayoutVars>
      </dgm:prSet>
      <dgm:spPr/>
      <dgm:t>
        <a:bodyPr/>
        <a:lstStyle/>
        <a:p>
          <a:endParaRPr lang="zh-CN" altLang="en-US"/>
        </a:p>
      </dgm:t>
    </dgm:pt>
  </dgm:ptLst>
  <dgm:cxnLst>
    <dgm:cxn modelId="{B90627C7-ED75-4699-82F7-415AE25AA90C}" type="presOf" srcId="{0CB6324A-5B24-4B9B-9783-1D94EAED2FC6}" destId="{2ABD0138-F1D1-4AD8-8723-B4655BBE28F2}" srcOrd="1" destOrd="0" presId="urn:microsoft.com/office/officeart/2005/8/layout/target3"/>
    <dgm:cxn modelId="{9BA23CBC-E119-49AA-BE3D-5B674773FB27}" srcId="{D680934A-944F-4776-9E5A-F34453171323}" destId="{0CB6324A-5B24-4B9B-9783-1D94EAED2FC6}" srcOrd="1" destOrd="0" parTransId="{E30F150F-DBA6-4D31-A27E-5FAF87F2712B}" sibTransId="{7C66DCDC-6519-464E-8A44-F17323F7641E}"/>
    <dgm:cxn modelId="{89239004-3388-4277-AFA7-17E7D1326375}" type="presOf" srcId="{D680934A-944F-4776-9E5A-F34453171323}" destId="{0E2359AA-2FE5-46BE-AD24-70D44708CBCC}" srcOrd="0" destOrd="0" presId="urn:microsoft.com/office/officeart/2005/8/layout/target3"/>
    <dgm:cxn modelId="{79D69BAF-AC3D-4F93-AD67-9F88C862BCC5}" srcId="{D680934A-944F-4776-9E5A-F34453171323}" destId="{C6938671-A0FB-4C1C-8A17-B729A7328131}" srcOrd="0" destOrd="0" parTransId="{E3BB9650-1079-4EE7-8160-1DC08D498E6E}" sibTransId="{F14A8C0A-634C-42BE-873E-2A15B117B0B8}"/>
    <dgm:cxn modelId="{F8CE00FC-93C0-44D2-8E26-0280D344E686}" type="presOf" srcId="{C6938671-A0FB-4C1C-8A17-B729A7328131}" destId="{C520C14E-0D7F-4884-8120-F48ABE7905C0}" srcOrd="1" destOrd="0" presId="urn:microsoft.com/office/officeart/2005/8/layout/target3"/>
    <dgm:cxn modelId="{83781EA5-BD84-4A8A-96A2-666D3647E8B9}" type="presOf" srcId="{0CB6324A-5B24-4B9B-9783-1D94EAED2FC6}" destId="{0D001576-7736-4EA1-9C6D-59371739455D}" srcOrd="0" destOrd="0" presId="urn:microsoft.com/office/officeart/2005/8/layout/target3"/>
    <dgm:cxn modelId="{BACFD84D-82BF-44CF-8E7F-C2AE3455E4F0}" type="presOf" srcId="{C6938671-A0FB-4C1C-8A17-B729A7328131}" destId="{025EBE89-75F6-4560-BE12-87257CD9D81A}" srcOrd="0" destOrd="0" presId="urn:microsoft.com/office/officeart/2005/8/layout/target3"/>
    <dgm:cxn modelId="{47A21FA7-3371-42C1-B92A-B46957B24305}" type="presParOf" srcId="{0E2359AA-2FE5-46BE-AD24-70D44708CBCC}" destId="{B6B0A82E-6D88-4600-AA23-6F0C73AC73A7}" srcOrd="0" destOrd="0" presId="urn:microsoft.com/office/officeart/2005/8/layout/target3"/>
    <dgm:cxn modelId="{F3F89230-60E2-4F7A-9D80-A8F65C3FED02}" type="presParOf" srcId="{0E2359AA-2FE5-46BE-AD24-70D44708CBCC}" destId="{59C5B903-0D91-4463-871F-F3DF9434549B}" srcOrd="1" destOrd="0" presId="urn:microsoft.com/office/officeart/2005/8/layout/target3"/>
    <dgm:cxn modelId="{4177A1F6-2419-45C3-85E4-20B44CDEC5B4}" type="presParOf" srcId="{0E2359AA-2FE5-46BE-AD24-70D44708CBCC}" destId="{025EBE89-75F6-4560-BE12-87257CD9D81A}" srcOrd="2" destOrd="0" presId="urn:microsoft.com/office/officeart/2005/8/layout/target3"/>
    <dgm:cxn modelId="{7148AC8F-3FBF-48C7-838E-A4C278F64AE7}" type="presParOf" srcId="{0E2359AA-2FE5-46BE-AD24-70D44708CBCC}" destId="{3744A982-7297-4294-9CB0-14E2460723CC}" srcOrd="3" destOrd="0" presId="urn:microsoft.com/office/officeart/2005/8/layout/target3"/>
    <dgm:cxn modelId="{C1CD64BD-65D2-4CC9-9B26-1FCD02BE7E93}" type="presParOf" srcId="{0E2359AA-2FE5-46BE-AD24-70D44708CBCC}" destId="{4751ED56-12DB-4FCC-B852-F6E646C52D7A}" srcOrd="4" destOrd="0" presId="urn:microsoft.com/office/officeart/2005/8/layout/target3"/>
    <dgm:cxn modelId="{D218C1FF-3596-4ECE-8FA1-61D498EE8491}" type="presParOf" srcId="{0E2359AA-2FE5-46BE-AD24-70D44708CBCC}" destId="{0D001576-7736-4EA1-9C6D-59371739455D}" srcOrd="5" destOrd="0" presId="urn:microsoft.com/office/officeart/2005/8/layout/target3"/>
    <dgm:cxn modelId="{2F5C71BB-E41E-4D30-AFEB-F1922C0B2666}" type="presParOf" srcId="{0E2359AA-2FE5-46BE-AD24-70D44708CBCC}" destId="{C520C14E-0D7F-4884-8120-F48ABE7905C0}" srcOrd="6" destOrd="0" presId="urn:microsoft.com/office/officeart/2005/8/layout/target3"/>
    <dgm:cxn modelId="{644A975A-1F0D-496C-8D33-9243C55D2247}" type="presParOf" srcId="{0E2359AA-2FE5-46BE-AD24-70D44708CBCC}" destId="{2ABD0138-F1D1-4AD8-8723-B4655BBE28F2}" srcOrd="7" destOrd="0" presId="urn:microsoft.com/office/officeart/2005/8/layout/targe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4B69EB-13E9-4994-910E-1A1B196CDA43}" type="doc">
      <dgm:prSet loTypeId="urn:microsoft.com/office/officeart/2005/8/layout/target3" loCatId="relationship" qsTypeId="urn:microsoft.com/office/officeart/2005/8/quickstyle/simple1#3" qsCatId="simple" csTypeId="urn:microsoft.com/office/officeart/2005/8/colors/accent1_2#6" csCatId="accent1" phldr="1"/>
      <dgm:spPr/>
      <dgm:t>
        <a:bodyPr/>
        <a:lstStyle/>
        <a:p>
          <a:endParaRPr lang="zh-CN" altLang="en-US"/>
        </a:p>
      </dgm:t>
    </dgm:pt>
    <dgm:pt modelId="{2F55EF13-7C1C-4724-89CA-87F8189571A2}">
      <dgm:prSet custT="1"/>
      <dgm:spPr/>
      <dgm:t>
        <a:bodyPr/>
        <a:lstStyle/>
        <a:p>
          <a:pPr rtl="0"/>
          <a:r>
            <a:rPr lang="en-US" sz="2400" b="1" dirty="0">
              <a:solidFill>
                <a:schemeClr val="accent6">
                  <a:lumMod val="75000"/>
                </a:schemeClr>
              </a:solidFill>
            </a:rPr>
            <a:t>1980</a:t>
          </a:r>
          <a:r>
            <a:rPr lang="zh-CN" altLang="en-US" sz="2400" b="1" dirty="0">
              <a:solidFill>
                <a:schemeClr val="accent6">
                  <a:lumMod val="75000"/>
                </a:schemeClr>
              </a:solidFill>
            </a:rPr>
            <a:t>开始</a:t>
          </a:r>
          <a:endParaRPr lang="en-US" sz="2400" b="1" dirty="0">
            <a:solidFill>
              <a:schemeClr val="accent6">
                <a:lumMod val="75000"/>
              </a:schemeClr>
            </a:solidFill>
          </a:endParaRPr>
        </a:p>
      </dgm:t>
    </dgm:pt>
    <dgm:pt modelId="{C33672E0-9F9D-4D1E-BC3E-ABCC19DF4702}" cxnId="{8D1490C4-8EAB-4C5C-8A2B-FA8776EDCBDE}" type="parTrans">
      <dgm:prSet/>
      <dgm:spPr/>
      <dgm:t>
        <a:bodyPr/>
        <a:lstStyle/>
        <a:p>
          <a:endParaRPr lang="zh-CN" altLang="en-US"/>
        </a:p>
      </dgm:t>
    </dgm:pt>
    <dgm:pt modelId="{2DD58D9C-6BCC-4251-9E1A-FCC14CE49FB1}" cxnId="{8D1490C4-8EAB-4C5C-8A2B-FA8776EDCBDE}" type="sibTrans">
      <dgm:prSet/>
      <dgm:spPr/>
      <dgm:t>
        <a:bodyPr/>
        <a:lstStyle/>
        <a:p>
          <a:endParaRPr lang="zh-CN" altLang="en-US"/>
        </a:p>
      </dgm:t>
    </dgm:pt>
    <dgm:pt modelId="{EB593D00-2515-4A45-86C8-3B524A09112F}">
      <dgm:prSet custT="1"/>
      <dgm:spPr/>
      <dgm:t>
        <a:bodyPr/>
        <a:lstStyle/>
        <a:p>
          <a:pPr rtl="0"/>
          <a:r>
            <a:rPr lang="en-US" altLang="zh-CN" sz="2400" dirty="0">
              <a:latin typeface="+mn-ea"/>
              <a:ea typeface="+mn-ea"/>
            </a:rPr>
            <a:t>T</a:t>
          </a:r>
          <a:r>
            <a:rPr lang="zh-CN" altLang="en-US" sz="2400" dirty="0">
              <a:latin typeface="+mn-ea"/>
              <a:ea typeface="+mn-ea"/>
            </a:rPr>
            <a:t>恤衫时代</a:t>
          </a:r>
          <a:endParaRPr lang="zh-CN" sz="3700" dirty="0"/>
        </a:p>
      </dgm:t>
    </dgm:pt>
    <dgm:pt modelId="{6AAABF9F-214E-45A6-8A3D-DCA5A5DD6500}" cxnId="{6E54FCCB-B6B2-4153-BCFD-293BB7018479}" type="parTrans">
      <dgm:prSet/>
      <dgm:spPr/>
      <dgm:t>
        <a:bodyPr/>
        <a:lstStyle/>
        <a:p>
          <a:endParaRPr lang="zh-CN" altLang="en-US"/>
        </a:p>
      </dgm:t>
    </dgm:pt>
    <dgm:pt modelId="{A1E73404-2092-4FFA-B8A9-D60488BF2C80}" cxnId="{6E54FCCB-B6B2-4153-BCFD-293BB7018479}" type="sibTrans">
      <dgm:prSet/>
      <dgm:spPr/>
      <dgm:t>
        <a:bodyPr/>
        <a:lstStyle/>
        <a:p>
          <a:endParaRPr lang="zh-CN" altLang="en-US"/>
        </a:p>
      </dgm:t>
    </dgm:pt>
    <dgm:pt modelId="{D927AEAE-EE01-4EE5-ABFE-F89C2A455B18}" type="pres">
      <dgm:prSet presAssocID="{AB4B69EB-13E9-4994-910E-1A1B196CDA43}" presName="Name0" presStyleCnt="0">
        <dgm:presLayoutVars>
          <dgm:chMax val="7"/>
          <dgm:dir/>
          <dgm:animLvl val="lvl"/>
          <dgm:resizeHandles val="exact"/>
        </dgm:presLayoutVars>
      </dgm:prSet>
      <dgm:spPr/>
      <dgm:t>
        <a:bodyPr/>
        <a:lstStyle/>
        <a:p>
          <a:endParaRPr lang="zh-CN" altLang="en-US"/>
        </a:p>
      </dgm:t>
    </dgm:pt>
    <dgm:pt modelId="{104F82AA-8032-4A00-B2B0-45261F375274}" type="pres">
      <dgm:prSet presAssocID="{2F55EF13-7C1C-4724-89CA-87F8189571A2}" presName="circle1" presStyleLbl="node1" presStyleIdx="0" presStyleCnt="2" custLinFactNeighborY="-3157"/>
      <dgm:spPr/>
    </dgm:pt>
    <dgm:pt modelId="{3D05C625-0C21-4815-965F-D16DC6DACE9C}" type="pres">
      <dgm:prSet presAssocID="{2F55EF13-7C1C-4724-89CA-87F8189571A2}" presName="space" presStyleCnt="0"/>
      <dgm:spPr/>
    </dgm:pt>
    <dgm:pt modelId="{7BDD3E7A-5641-4AF4-8CAC-016088838B47}" type="pres">
      <dgm:prSet presAssocID="{2F55EF13-7C1C-4724-89CA-87F8189571A2}" presName="rect1" presStyleLbl="alignAcc1" presStyleIdx="0" presStyleCnt="2" custLinFactNeighborX="1786" custLinFactNeighborY="-3157"/>
      <dgm:spPr/>
      <dgm:t>
        <a:bodyPr/>
        <a:lstStyle/>
        <a:p>
          <a:endParaRPr lang="zh-CN" altLang="en-US"/>
        </a:p>
      </dgm:t>
    </dgm:pt>
    <dgm:pt modelId="{6E794C04-C611-4EF3-B151-1D3357C0D46E}" type="pres">
      <dgm:prSet presAssocID="{EB593D00-2515-4A45-86C8-3B524A09112F}" presName="vertSpace2" presStyleLbl="node1" presStyleIdx="0" presStyleCnt="2"/>
      <dgm:spPr/>
    </dgm:pt>
    <dgm:pt modelId="{128DDE1C-A971-45D3-A324-EDFEE5262B80}" type="pres">
      <dgm:prSet presAssocID="{EB593D00-2515-4A45-86C8-3B524A09112F}" presName="circle2" presStyleLbl="node1" presStyleIdx="1" presStyleCnt="2"/>
      <dgm:spPr/>
    </dgm:pt>
    <dgm:pt modelId="{D2FA14F6-502E-4400-BC55-8453EB965A96}" type="pres">
      <dgm:prSet presAssocID="{EB593D00-2515-4A45-86C8-3B524A09112F}" presName="rect2" presStyleLbl="alignAcc1" presStyleIdx="1" presStyleCnt="2"/>
      <dgm:spPr/>
      <dgm:t>
        <a:bodyPr/>
        <a:lstStyle/>
        <a:p>
          <a:endParaRPr lang="zh-CN" altLang="en-US"/>
        </a:p>
      </dgm:t>
    </dgm:pt>
    <dgm:pt modelId="{793A02C9-42A9-4455-8BB8-C3112ED7F5B5}" type="pres">
      <dgm:prSet presAssocID="{2F55EF13-7C1C-4724-89CA-87F8189571A2}" presName="rect1ParTxNoCh" presStyleLbl="alignAcc1" presStyleIdx="1" presStyleCnt="2">
        <dgm:presLayoutVars>
          <dgm:chMax val="1"/>
          <dgm:bulletEnabled val="1"/>
        </dgm:presLayoutVars>
      </dgm:prSet>
      <dgm:spPr/>
      <dgm:t>
        <a:bodyPr/>
        <a:lstStyle/>
        <a:p>
          <a:endParaRPr lang="zh-CN" altLang="en-US"/>
        </a:p>
      </dgm:t>
    </dgm:pt>
    <dgm:pt modelId="{3DEC4A4E-A8D8-4247-B020-E6D1E345ACC2}" type="pres">
      <dgm:prSet presAssocID="{EB593D00-2515-4A45-86C8-3B524A09112F}" presName="rect2ParTxNoCh" presStyleLbl="alignAcc1" presStyleIdx="1" presStyleCnt="2">
        <dgm:presLayoutVars>
          <dgm:chMax val="1"/>
          <dgm:bulletEnabled val="1"/>
        </dgm:presLayoutVars>
      </dgm:prSet>
      <dgm:spPr/>
      <dgm:t>
        <a:bodyPr/>
        <a:lstStyle/>
        <a:p>
          <a:endParaRPr lang="zh-CN" altLang="en-US"/>
        </a:p>
      </dgm:t>
    </dgm:pt>
  </dgm:ptLst>
  <dgm:cxnLst>
    <dgm:cxn modelId="{8D1490C4-8EAB-4C5C-8A2B-FA8776EDCBDE}" srcId="{AB4B69EB-13E9-4994-910E-1A1B196CDA43}" destId="{2F55EF13-7C1C-4724-89CA-87F8189571A2}" srcOrd="0" destOrd="0" parTransId="{C33672E0-9F9D-4D1E-BC3E-ABCC19DF4702}" sibTransId="{2DD58D9C-6BCC-4251-9E1A-FCC14CE49FB1}"/>
    <dgm:cxn modelId="{EB75503C-375D-4052-8FB0-220DF2C302F3}" type="presOf" srcId="{EB593D00-2515-4A45-86C8-3B524A09112F}" destId="{3DEC4A4E-A8D8-4247-B020-E6D1E345ACC2}" srcOrd="1" destOrd="0" presId="urn:microsoft.com/office/officeart/2005/8/layout/target3"/>
    <dgm:cxn modelId="{CF222216-8FD9-42EA-9270-97600BAA7CDE}" type="presOf" srcId="{AB4B69EB-13E9-4994-910E-1A1B196CDA43}" destId="{D927AEAE-EE01-4EE5-ABFE-F89C2A455B18}" srcOrd="0" destOrd="0" presId="urn:microsoft.com/office/officeart/2005/8/layout/target3"/>
    <dgm:cxn modelId="{C760111E-ED4C-4A89-906D-4A2435F939A6}" type="presOf" srcId="{EB593D00-2515-4A45-86C8-3B524A09112F}" destId="{D2FA14F6-502E-4400-BC55-8453EB965A96}" srcOrd="0" destOrd="0" presId="urn:microsoft.com/office/officeart/2005/8/layout/target3"/>
    <dgm:cxn modelId="{6E54FCCB-B6B2-4153-BCFD-293BB7018479}" srcId="{AB4B69EB-13E9-4994-910E-1A1B196CDA43}" destId="{EB593D00-2515-4A45-86C8-3B524A09112F}" srcOrd="1" destOrd="0" parTransId="{6AAABF9F-214E-45A6-8A3D-DCA5A5DD6500}" sibTransId="{A1E73404-2092-4FFA-B8A9-D60488BF2C80}"/>
    <dgm:cxn modelId="{7127B78B-EC0D-41EA-8964-C3FBDD66B9C6}" type="presOf" srcId="{2F55EF13-7C1C-4724-89CA-87F8189571A2}" destId="{793A02C9-42A9-4455-8BB8-C3112ED7F5B5}" srcOrd="1" destOrd="0" presId="urn:microsoft.com/office/officeart/2005/8/layout/target3"/>
    <dgm:cxn modelId="{A4B7982D-148D-420F-8D69-4A3C54E3D5DF}" type="presOf" srcId="{2F55EF13-7C1C-4724-89CA-87F8189571A2}" destId="{7BDD3E7A-5641-4AF4-8CAC-016088838B47}" srcOrd="0" destOrd="0" presId="urn:microsoft.com/office/officeart/2005/8/layout/target3"/>
    <dgm:cxn modelId="{4A759932-1C18-4204-92E3-0F6E2C3151D7}" type="presParOf" srcId="{D927AEAE-EE01-4EE5-ABFE-F89C2A455B18}" destId="{104F82AA-8032-4A00-B2B0-45261F375274}" srcOrd="0" destOrd="0" presId="urn:microsoft.com/office/officeart/2005/8/layout/target3"/>
    <dgm:cxn modelId="{546DDFF3-A117-4B19-AD4E-82E868A61B6A}" type="presParOf" srcId="{D927AEAE-EE01-4EE5-ABFE-F89C2A455B18}" destId="{3D05C625-0C21-4815-965F-D16DC6DACE9C}" srcOrd="1" destOrd="0" presId="urn:microsoft.com/office/officeart/2005/8/layout/target3"/>
    <dgm:cxn modelId="{0853DA56-458C-4BF3-8E79-10ACBAE38A03}" type="presParOf" srcId="{D927AEAE-EE01-4EE5-ABFE-F89C2A455B18}" destId="{7BDD3E7A-5641-4AF4-8CAC-016088838B47}" srcOrd="2" destOrd="0" presId="urn:microsoft.com/office/officeart/2005/8/layout/target3"/>
    <dgm:cxn modelId="{7E9F9A44-94F7-49EC-B736-E8A1750C954B}" type="presParOf" srcId="{D927AEAE-EE01-4EE5-ABFE-F89C2A455B18}" destId="{6E794C04-C611-4EF3-B151-1D3357C0D46E}" srcOrd="3" destOrd="0" presId="urn:microsoft.com/office/officeart/2005/8/layout/target3"/>
    <dgm:cxn modelId="{C46680F2-C0B8-4D37-A2E7-A726ED614034}" type="presParOf" srcId="{D927AEAE-EE01-4EE5-ABFE-F89C2A455B18}" destId="{128DDE1C-A971-45D3-A324-EDFEE5262B80}" srcOrd="4" destOrd="0" presId="urn:microsoft.com/office/officeart/2005/8/layout/target3"/>
    <dgm:cxn modelId="{CC2A6F65-8361-42AD-A21D-4085D35949D4}" type="presParOf" srcId="{D927AEAE-EE01-4EE5-ABFE-F89C2A455B18}" destId="{D2FA14F6-502E-4400-BC55-8453EB965A96}" srcOrd="5" destOrd="0" presId="urn:microsoft.com/office/officeart/2005/8/layout/target3"/>
    <dgm:cxn modelId="{15B5AFFE-3008-4477-8FD1-4D28C9EB459E}" type="presParOf" srcId="{D927AEAE-EE01-4EE5-ABFE-F89C2A455B18}" destId="{793A02C9-42A9-4455-8BB8-C3112ED7F5B5}" srcOrd="6" destOrd="0" presId="urn:microsoft.com/office/officeart/2005/8/layout/target3"/>
    <dgm:cxn modelId="{25CCA236-A000-4E64-9D22-EB9BD60D6BE1}" type="presParOf" srcId="{D927AEAE-EE01-4EE5-ABFE-F89C2A455B18}" destId="{3DEC4A4E-A8D8-4247-B020-E6D1E345ACC2}" srcOrd="7" destOrd="0" presId="urn:microsoft.com/office/officeart/2005/8/layout/targe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E2A1A2-95E2-4143-925A-58A46E7BC508}" type="doc">
      <dgm:prSet loTypeId="urn:microsoft.com/office/officeart/2005/8/layout/target3" loCatId="relationship" qsTypeId="urn:microsoft.com/office/officeart/2005/8/quickstyle/simple1#4" qsCatId="simple" csTypeId="urn:microsoft.com/office/officeart/2005/8/colors/accent1_2#7" csCatId="accent1" phldr="1"/>
      <dgm:spPr/>
      <dgm:t>
        <a:bodyPr/>
        <a:lstStyle/>
        <a:p>
          <a:endParaRPr lang="zh-CN" altLang="en-US"/>
        </a:p>
      </dgm:t>
    </dgm:pt>
    <dgm:pt modelId="{8670C668-2046-4BA6-A928-9086C2EFD448}">
      <dgm:prSet/>
      <dgm:spPr/>
      <dgm:t>
        <a:bodyPr/>
        <a:lstStyle/>
        <a:p>
          <a:pPr rtl="0"/>
          <a:r>
            <a:rPr lang="en-US" dirty="0">
              <a:solidFill>
                <a:schemeClr val="accent6">
                  <a:lumMod val="75000"/>
                </a:schemeClr>
              </a:solidFill>
            </a:rPr>
            <a:t>1998</a:t>
          </a:r>
          <a:r>
            <a:rPr lang="zh-CN" altLang="en-US" dirty="0">
              <a:solidFill>
                <a:schemeClr val="accent6">
                  <a:lumMod val="75000"/>
                </a:schemeClr>
              </a:solidFill>
            </a:rPr>
            <a:t>年后</a:t>
          </a:r>
          <a:endParaRPr lang="en-US" dirty="0">
            <a:solidFill>
              <a:schemeClr val="accent6">
                <a:lumMod val="75000"/>
              </a:schemeClr>
            </a:solidFill>
          </a:endParaRPr>
        </a:p>
      </dgm:t>
    </dgm:pt>
    <dgm:pt modelId="{B6C37E4A-431E-4EF6-B8BC-B337E1DF2B30}" cxnId="{AAA4122A-787E-4F37-80F2-B30931307C45}" type="parTrans">
      <dgm:prSet/>
      <dgm:spPr/>
      <dgm:t>
        <a:bodyPr/>
        <a:lstStyle/>
        <a:p>
          <a:endParaRPr lang="zh-CN" altLang="en-US"/>
        </a:p>
      </dgm:t>
    </dgm:pt>
    <dgm:pt modelId="{0E45129F-9412-44D0-94F2-8366BC7C1488}" cxnId="{AAA4122A-787E-4F37-80F2-B30931307C45}" type="sibTrans">
      <dgm:prSet/>
      <dgm:spPr/>
      <dgm:t>
        <a:bodyPr/>
        <a:lstStyle/>
        <a:p>
          <a:endParaRPr lang="zh-CN" altLang="en-US"/>
        </a:p>
      </dgm:t>
    </dgm:pt>
    <dgm:pt modelId="{DEE352AA-DD86-4D72-9891-180646E6FBB3}">
      <dgm:prSet/>
      <dgm:spPr/>
      <dgm:t>
        <a:bodyPr/>
        <a:lstStyle/>
        <a:p>
          <a:pPr rtl="0"/>
          <a:r>
            <a:rPr lang="zh-CN" altLang="en-US" dirty="0"/>
            <a:t>球拍、健身房时代</a:t>
          </a:r>
          <a:endParaRPr lang="en-US" dirty="0"/>
        </a:p>
      </dgm:t>
    </dgm:pt>
    <dgm:pt modelId="{78E1EF35-18F1-4141-B89A-25CD218863BD}" cxnId="{FC31E769-595E-4BCE-A524-E7B196F7F1BC}" type="parTrans">
      <dgm:prSet/>
      <dgm:spPr/>
      <dgm:t>
        <a:bodyPr/>
        <a:lstStyle/>
        <a:p>
          <a:endParaRPr lang="zh-CN" altLang="en-US"/>
        </a:p>
      </dgm:t>
    </dgm:pt>
    <dgm:pt modelId="{4739222F-5E4C-4CA9-862A-35F435E45096}" cxnId="{FC31E769-595E-4BCE-A524-E7B196F7F1BC}" type="sibTrans">
      <dgm:prSet/>
      <dgm:spPr/>
      <dgm:t>
        <a:bodyPr/>
        <a:lstStyle/>
        <a:p>
          <a:endParaRPr lang="zh-CN" altLang="en-US"/>
        </a:p>
      </dgm:t>
    </dgm:pt>
    <dgm:pt modelId="{9C297CD1-4BD1-44E5-A212-D29C6F33EB01}" type="pres">
      <dgm:prSet presAssocID="{5EE2A1A2-95E2-4143-925A-58A46E7BC508}" presName="Name0" presStyleCnt="0">
        <dgm:presLayoutVars>
          <dgm:chMax val="7"/>
          <dgm:dir/>
          <dgm:animLvl val="lvl"/>
          <dgm:resizeHandles val="exact"/>
        </dgm:presLayoutVars>
      </dgm:prSet>
      <dgm:spPr/>
      <dgm:t>
        <a:bodyPr/>
        <a:lstStyle/>
        <a:p>
          <a:endParaRPr lang="zh-CN" altLang="en-US"/>
        </a:p>
      </dgm:t>
    </dgm:pt>
    <dgm:pt modelId="{C4698064-DD10-4BA8-AB44-2389A7E13157}" type="pres">
      <dgm:prSet presAssocID="{8670C668-2046-4BA6-A928-9086C2EFD448}" presName="circle1" presStyleLbl="node1" presStyleIdx="0" presStyleCnt="2"/>
      <dgm:spPr/>
    </dgm:pt>
    <dgm:pt modelId="{F127959A-886E-4E95-95B7-81DF83583A23}" type="pres">
      <dgm:prSet presAssocID="{8670C668-2046-4BA6-A928-9086C2EFD448}" presName="space" presStyleCnt="0"/>
      <dgm:spPr/>
    </dgm:pt>
    <dgm:pt modelId="{FE8AC33A-B8CF-40DF-A046-BA88935750D0}" type="pres">
      <dgm:prSet presAssocID="{8670C668-2046-4BA6-A928-9086C2EFD448}" presName="rect1" presStyleLbl="alignAcc1" presStyleIdx="0" presStyleCnt="2"/>
      <dgm:spPr/>
      <dgm:t>
        <a:bodyPr/>
        <a:lstStyle/>
        <a:p>
          <a:endParaRPr lang="zh-CN" altLang="en-US"/>
        </a:p>
      </dgm:t>
    </dgm:pt>
    <dgm:pt modelId="{6CDE12FC-DD81-4BEE-8DFC-239DAA654936}" type="pres">
      <dgm:prSet presAssocID="{DEE352AA-DD86-4D72-9891-180646E6FBB3}" presName="vertSpace2" presStyleLbl="node1" presStyleIdx="0" presStyleCnt="2"/>
      <dgm:spPr/>
    </dgm:pt>
    <dgm:pt modelId="{0DE8AB6F-93C1-4297-82F4-6D5AA5E67C3B}" type="pres">
      <dgm:prSet presAssocID="{DEE352AA-DD86-4D72-9891-180646E6FBB3}" presName="circle2" presStyleLbl="node1" presStyleIdx="1" presStyleCnt="2"/>
      <dgm:spPr/>
    </dgm:pt>
    <dgm:pt modelId="{679D665C-4E0F-4A14-82FC-1E26D3840196}" type="pres">
      <dgm:prSet presAssocID="{DEE352AA-DD86-4D72-9891-180646E6FBB3}" presName="rect2" presStyleLbl="alignAcc1" presStyleIdx="1" presStyleCnt="2"/>
      <dgm:spPr/>
      <dgm:t>
        <a:bodyPr/>
        <a:lstStyle/>
        <a:p>
          <a:endParaRPr lang="zh-CN" altLang="en-US"/>
        </a:p>
      </dgm:t>
    </dgm:pt>
    <dgm:pt modelId="{017ACF6D-8DF8-4DD6-8D1C-B2101EDF3BAD}" type="pres">
      <dgm:prSet presAssocID="{8670C668-2046-4BA6-A928-9086C2EFD448}" presName="rect1ParTxNoCh" presStyleLbl="alignAcc1" presStyleIdx="1" presStyleCnt="2">
        <dgm:presLayoutVars>
          <dgm:chMax val="1"/>
          <dgm:bulletEnabled val="1"/>
        </dgm:presLayoutVars>
      </dgm:prSet>
      <dgm:spPr/>
      <dgm:t>
        <a:bodyPr/>
        <a:lstStyle/>
        <a:p>
          <a:endParaRPr lang="zh-CN" altLang="en-US"/>
        </a:p>
      </dgm:t>
    </dgm:pt>
    <dgm:pt modelId="{6C739A60-4507-4B53-A192-4CE57B6FF496}" type="pres">
      <dgm:prSet presAssocID="{DEE352AA-DD86-4D72-9891-180646E6FBB3}" presName="rect2ParTxNoCh" presStyleLbl="alignAcc1" presStyleIdx="1" presStyleCnt="2">
        <dgm:presLayoutVars>
          <dgm:chMax val="1"/>
          <dgm:bulletEnabled val="1"/>
        </dgm:presLayoutVars>
      </dgm:prSet>
      <dgm:spPr/>
      <dgm:t>
        <a:bodyPr/>
        <a:lstStyle/>
        <a:p>
          <a:endParaRPr lang="zh-CN" altLang="en-US"/>
        </a:p>
      </dgm:t>
    </dgm:pt>
  </dgm:ptLst>
  <dgm:cxnLst>
    <dgm:cxn modelId="{42A6A13B-E072-454F-9C9F-6D4EEDD32278}" type="presOf" srcId="{5EE2A1A2-95E2-4143-925A-58A46E7BC508}" destId="{9C297CD1-4BD1-44E5-A212-D29C6F33EB01}" srcOrd="0" destOrd="0" presId="urn:microsoft.com/office/officeart/2005/8/layout/target3"/>
    <dgm:cxn modelId="{213D29BB-1550-43A4-9925-0179401FF87C}" type="presOf" srcId="{8670C668-2046-4BA6-A928-9086C2EFD448}" destId="{FE8AC33A-B8CF-40DF-A046-BA88935750D0}" srcOrd="0" destOrd="0" presId="urn:microsoft.com/office/officeart/2005/8/layout/target3"/>
    <dgm:cxn modelId="{17A8A4D1-5296-48B7-A7EF-6CDF9183EE74}" type="presOf" srcId="{8670C668-2046-4BA6-A928-9086C2EFD448}" destId="{017ACF6D-8DF8-4DD6-8D1C-B2101EDF3BAD}" srcOrd="1" destOrd="0" presId="urn:microsoft.com/office/officeart/2005/8/layout/target3"/>
    <dgm:cxn modelId="{51B244F6-19DF-460B-A3EE-B6F2956BB144}" type="presOf" srcId="{DEE352AA-DD86-4D72-9891-180646E6FBB3}" destId="{6C739A60-4507-4B53-A192-4CE57B6FF496}" srcOrd="1" destOrd="0" presId="urn:microsoft.com/office/officeart/2005/8/layout/target3"/>
    <dgm:cxn modelId="{67F15743-D6E7-4B7D-B71F-7CD860CE79D9}" type="presOf" srcId="{DEE352AA-DD86-4D72-9891-180646E6FBB3}" destId="{679D665C-4E0F-4A14-82FC-1E26D3840196}" srcOrd="0" destOrd="0" presId="urn:microsoft.com/office/officeart/2005/8/layout/target3"/>
    <dgm:cxn modelId="{FC31E769-595E-4BCE-A524-E7B196F7F1BC}" srcId="{5EE2A1A2-95E2-4143-925A-58A46E7BC508}" destId="{DEE352AA-DD86-4D72-9891-180646E6FBB3}" srcOrd="1" destOrd="0" parTransId="{78E1EF35-18F1-4141-B89A-25CD218863BD}" sibTransId="{4739222F-5E4C-4CA9-862A-35F435E45096}"/>
    <dgm:cxn modelId="{AAA4122A-787E-4F37-80F2-B30931307C45}" srcId="{5EE2A1A2-95E2-4143-925A-58A46E7BC508}" destId="{8670C668-2046-4BA6-A928-9086C2EFD448}" srcOrd="0" destOrd="0" parTransId="{B6C37E4A-431E-4EF6-B8BC-B337E1DF2B30}" sibTransId="{0E45129F-9412-44D0-94F2-8366BC7C1488}"/>
    <dgm:cxn modelId="{D591B53B-1D64-4E58-B9EF-021CA2E9581B}" type="presParOf" srcId="{9C297CD1-4BD1-44E5-A212-D29C6F33EB01}" destId="{C4698064-DD10-4BA8-AB44-2389A7E13157}" srcOrd="0" destOrd="0" presId="urn:microsoft.com/office/officeart/2005/8/layout/target3"/>
    <dgm:cxn modelId="{216A7648-D233-4B19-840D-22748058A565}" type="presParOf" srcId="{9C297CD1-4BD1-44E5-A212-D29C6F33EB01}" destId="{F127959A-886E-4E95-95B7-81DF83583A23}" srcOrd="1" destOrd="0" presId="urn:microsoft.com/office/officeart/2005/8/layout/target3"/>
    <dgm:cxn modelId="{DDC75B72-5E89-4DD3-BE5F-E68242D1D385}" type="presParOf" srcId="{9C297CD1-4BD1-44E5-A212-D29C6F33EB01}" destId="{FE8AC33A-B8CF-40DF-A046-BA88935750D0}" srcOrd="2" destOrd="0" presId="urn:microsoft.com/office/officeart/2005/8/layout/target3"/>
    <dgm:cxn modelId="{98AE0C90-74F0-4107-BB20-1C7BCFC4D31C}" type="presParOf" srcId="{9C297CD1-4BD1-44E5-A212-D29C6F33EB01}" destId="{6CDE12FC-DD81-4BEE-8DFC-239DAA654936}" srcOrd="3" destOrd="0" presId="urn:microsoft.com/office/officeart/2005/8/layout/target3"/>
    <dgm:cxn modelId="{189B16D3-01AA-40F5-AC72-868D05E4E0F5}" type="presParOf" srcId="{9C297CD1-4BD1-44E5-A212-D29C6F33EB01}" destId="{0DE8AB6F-93C1-4297-82F4-6D5AA5E67C3B}" srcOrd="4" destOrd="0" presId="urn:microsoft.com/office/officeart/2005/8/layout/target3"/>
    <dgm:cxn modelId="{8F8CB603-F7A0-4F55-87C1-EAD25B75D44D}" type="presParOf" srcId="{9C297CD1-4BD1-44E5-A212-D29C6F33EB01}" destId="{679D665C-4E0F-4A14-82FC-1E26D3840196}" srcOrd="5" destOrd="0" presId="urn:microsoft.com/office/officeart/2005/8/layout/target3"/>
    <dgm:cxn modelId="{E8C74B2E-D0A4-4CB6-BC69-2CBF8D0AB2C6}" type="presParOf" srcId="{9C297CD1-4BD1-44E5-A212-D29C6F33EB01}" destId="{017ACF6D-8DF8-4DD6-8D1C-B2101EDF3BAD}" srcOrd="6" destOrd="0" presId="urn:microsoft.com/office/officeart/2005/8/layout/target3"/>
    <dgm:cxn modelId="{5120F3F3-6836-4B4B-AFEB-E7AE045E800F}" type="presParOf" srcId="{9C297CD1-4BD1-44E5-A212-D29C6F33EB01}" destId="{6C739A60-4507-4B53-A192-4CE57B6FF496}" srcOrd="7"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80934A-944F-4776-9E5A-F34453171323}" type="doc">
      <dgm:prSet loTypeId="urn:microsoft.com/office/officeart/2005/8/layout/target3" loCatId="relationship" qsTypeId="urn:microsoft.com/office/officeart/2005/8/quickstyle/simple1#5" qsCatId="simple" csTypeId="urn:microsoft.com/office/officeart/2005/8/colors/accent1_2#8" csCatId="accent1" phldr="1"/>
      <dgm:spPr/>
      <dgm:t>
        <a:bodyPr/>
        <a:lstStyle/>
        <a:p>
          <a:endParaRPr lang="zh-CN" altLang="en-US"/>
        </a:p>
      </dgm:t>
    </dgm:pt>
    <dgm:pt modelId="{C6938671-A0FB-4C1C-8A17-B729A7328131}">
      <dgm:prSet/>
      <dgm:spPr/>
      <dgm:t>
        <a:bodyPr/>
        <a:lstStyle/>
        <a:p>
          <a:pPr rtl="0"/>
          <a:r>
            <a:rPr lang="en-US" altLang="zh-CN" b="1" dirty="0">
              <a:solidFill>
                <a:schemeClr val="accent6">
                  <a:lumMod val="75000"/>
                </a:schemeClr>
              </a:solidFill>
            </a:rPr>
            <a:t>2008</a:t>
          </a:r>
          <a:r>
            <a:rPr lang="zh-CN" altLang="en-US" b="1" dirty="0">
              <a:solidFill>
                <a:schemeClr val="accent6">
                  <a:lumMod val="75000"/>
                </a:schemeClr>
              </a:solidFill>
            </a:rPr>
            <a:t>年后</a:t>
          </a:r>
          <a:endParaRPr lang="en-US" dirty="0">
            <a:solidFill>
              <a:schemeClr val="accent6">
                <a:lumMod val="75000"/>
              </a:schemeClr>
            </a:solidFill>
          </a:endParaRPr>
        </a:p>
      </dgm:t>
    </dgm:pt>
    <dgm:pt modelId="{E3BB9650-1079-4EE7-8160-1DC08D498E6E}" cxnId="{79D69BAF-AC3D-4F93-AD67-9F88C862BCC5}" type="parTrans">
      <dgm:prSet/>
      <dgm:spPr/>
      <dgm:t>
        <a:bodyPr/>
        <a:lstStyle/>
        <a:p>
          <a:endParaRPr lang="zh-CN" altLang="en-US"/>
        </a:p>
      </dgm:t>
    </dgm:pt>
    <dgm:pt modelId="{F14A8C0A-634C-42BE-873E-2A15B117B0B8}" cxnId="{79D69BAF-AC3D-4F93-AD67-9F88C862BCC5}" type="sibTrans">
      <dgm:prSet/>
      <dgm:spPr/>
      <dgm:t>
        <a:bodyPr/>
        <a:lstStyle/>
        <a:p>
          <a:endParaRPr lang="zh-CN" altLang="en-US"/>
        </a:p>
      </dgm:t>
    </dgm:pt>
    <dgm:pt modelId="{0CB6324A-5B24-4B9B-9783-1D94EAED2FC6}">
      <dgm:prSet/>
      <dgm:spPr/>
      <dgm:t>
        <a:bodyPr/>
        <a:lstStyle/>
        <a:p>
          <a:pPr rtl="0"/>
          <a:r>
            <a:rPr lang="zh-CN" altLang="en-US" dirty="0"/>
            <a:t>户外运动、运动探险时代</a:t>
          </a:r>
          <a:endParaRPr lang="en-US" dirty="0"/>
        </a:p>
      </dgm:t>
    </dgm:pt>
    <dgm:pt modelId="{E30F150F-DBA6-4D31-A27E-5FAF87F2712B}" cxnId="{9BA23CBC-E119-49AA-BE3D-5B674773FB27}" type="parTrans">
      <dgm:prSet/>
      <dgm:spPr/>
      <dgm:t>
        <a:bodyPr/>
        <a:lstStyle/>
        <a:p>
          <a:endParaRPr lang="zh-CN" altLang="en-US"/>
        </a:p>
      </dgm:t>
    </dgm:pt>
    <dgm:pt modelId="{7C66DCDC-6519-464E-8A44-F17323F7641E}" cxnId="{9BA23CBC-E119-49AA-BE3D-5B674773FB27}" type="sibTrans">
      <dgm:prSet/>
      <dgm:spPr/>
      <dgm:t>
        <a:bodyPr/>
        <a:lstStyle/>
        <a:p>
          <a:endParaRPr lang="zh-CN" altLang="en-US"/>
        </a:p>
      </dgm:t>
    </dgm:pt>
    <dgm:pt modelId="{0E2359AA-2FE5-46BE-AD24-70D44708CBCC}" type="pres">
      <dgm:prSet presAssocID="{D680934A-944F-4776-9E5A-F34453171323}" presName="Name0" presStyleCnt="0">
        <dgm:presLayoutVars>
          <dgm:chMax val="7"/>
          <dgm:dir/>
          <dgm:animLvl val="lvl"/>
          <dgm:resizeHandles val="exact"/>
        </dgm:presLayoutVars>
      </dgm:prSet>
      <dgm:spPr/>
      <dgm:t>
        <a:bodyPr/>
        <a:lstStyle/>
        <a:p>
          <a:endParaRPr lang="zh-CN" altLang="en-US"/>
        </a:p>
      </dgm:t>
    </dgm:pt>
    <dgm:pt modelId="{B6B0A82E-6D88-4600-AA23-6F0C73AC73A7}" type="pres">
      <dgm:prSet presAssocID="{C6938671-A0FB-4C1C-8A17-B729A7328131}" presName="circle1" presStyleLbl="node1" presStyleIdx="0" presStyleCnt="2"/>
      <dgm:spPr/>
    </dgm:pt>
    <dgm:pt modelId="{59C5B903-0D91-4463-871F-F3DF9434549B}" type="pres">
      <dgm:prSet presAssocID="{C6938671-A0FB-4C1C-8A17-B729A7328131}" presName="space" presStyleCnt="0"/>
      <dgm:spPr/>
    </dgm:pt>
    <dgm:pt modelId="{025EBE89-75F6-4560-BE12-87257CD9D81A}" type="pres">
      <dgm:prSet presAssocID="{C6938671-A0FB-4C1C-8A17-B729A7328131}" presName="rect1" presStyleLbl="alignAcc1" presStyleIdx="0" presStyleCnt="2"/>
      <dgm:spPr/>
      <dgm:t>
        <a:bodyPr/>
        <a:lstStyle/>
        <a:p>
          <a:endParaRPr lang="zh-CN" altLang="en-US"/>
        </a:p>
      </dgm:t>
    </dgm:pt>
    <dgm:pt modelId="{3744A982-7297-4294-9CB0-14E2460723CC}" type="pres">
      <dgm:prSet presAssocID="{0CB6324A-5B24-4B9B-9783-1D94EAED2FC6}" presName="vertSpace2" presStyleLbl="node1" presStyleIdx="0" presStyleCnt="2"/>
      <dgm:spPr/>
    </dgm:pt>
    <dgm:pt modelId="{4751ED56-12DB-4FCC-B852-F6E646C52D7A}" type="pres">
      <dgm:prSet presAssocID="{0CB6324A-5B24-4B9B-9783-1D94EAED2FC6}" presName="circle2" presStyleLbl="node1" presStyleIdx="1" presStyleCnt="2"/>
      <dgm:spPr/>
    </dgm:pt>
    <dgm:pt modelId="{0D001576-7736-4EA1-9C6D-59371739455D}" type="pres">
      <dgm:prSet presAssocID="{0CB6324A-5B24-4B9B-9783-1D94EAED2FC6}" presName="rect2" presStyleLbl="alignAcc1" presStyleIdx="1" presStyleCnt="2"/>
      <dgm:spPr/>
      <dgm:t>
        <a:bodyPr/>
        <a:lstStyle/>
        <a:p>
          <a:endParaRPr lang="zh-CN" altLang="en-US"/>
        </a:p>
      </dgm:t>
    </dgm:pt>
    <dgm:pt modelId="{C520C14E-0D7F-4884-8120-F48ABE7905C0}" type="pres">
      <dgm:prSet presAssocID="{C6938671-A0FB-4C1C-8A17-B729A7328131}" presName="rect1ParTxNoCh" presStyleLbl="alignAcc1" presStyleIdx="1" presStyleCnt="2">
        <dgm:presLayoutVars>
          <dgm:chMax val="1"/>
          <dgm:bulletEnabled val="1"/>
        </dgm:presLayoutVars>
      </dgm:prSet>
      <dgm:spPr/>
      <dgm:t>
        <a:bodyPr/>
        <a:lstStyle/>
        <a:p>
          <a:endParaRPr lang="zh-CN" altLang="en-US"/>
        </a:p>
      </dgm:t>
    </dgm:pt>
    <dgm:pt modelId="{2ABD0138-F1D1-4AD8-8723-B4655BBE28F2}" type="pres">
      <dgm:prSet presAssocID="{0CB6324A-5B24-4B9B-9783-1D94EAED2FC6}" presName="rect2ParTxNoCh" presStyleLbl="alignAcc1" presStyleIdx="1" presStyleCnt="2">
        <dgm:presLayoutVars>
          <dgm:chMax val="1"/>
          <dgm:bulletEnabled val="1"/>
        </dgm:presLayoutVars>
      </dgm:prSet>
      <dgm:spPr/>
      <dgm:t>
        <a:bodyPr/>
        <a:lstStyle/>
        <a:p>
          <a:endParaRPr lang="zh-CN" altLang="en-US"/>
        </a:p>
      </dgm:t>
    </dgm:pt>
  </dgm:ptLst>
  <dgm:cxnLst>
    <dgm:cxn modelId="{B90627C7-ED75-4699-82F7-415AE25AA90C}" type="presOf" srcId="{0CB6324A-5B24-4B9B-9783-1D94EAED2FC6}" destId="{2ABD0138-F1D1-4AD8-8723-B4655BBE28F2}" srcOrd="1" destOrd="0" presId="urn:microsoft.com/office/officeart/2005/8/layout/target3"/>
    <dgm:cxn modelId="{9BA23CBC-E119-49AA-BE3D-5B674773FB27}" srcId="{D680934A-944F-4776-9E5A-F34453171323}" destId="{0CB6324A-5B24-4B9B-9783-1D94EAED2FC6}" srcOrd="1" destOrd="0" parTransId="{E30F150F-DBA6-4D31-A27E-5FAF87F2712B}" sibTransId="{7C66DCDC-6519-464E-8A44-F17323F7641E}"/>
    <dgm:cxn modelId="{89239004-3388-4277-AFA7-17E7D1326375}" type="presOf" srcId="{D680934A-944F-4776-9E5A-F34453171323}" destId="{0E2359AA-2FE5-46BE-AD24-70D44708CBCC}" srcOrd="0" destOrd="0" presId="urn:microsoft.com/office/officeart/2005/8/layout/target3"/>
    <dgm:cxn modelId="{79D69BAF-AC3D-4F93-AD67-9F88C862BCC5}" srcId="{D680934A-944F-4776-9E5A-F34453171323}" destId="{C6938671-A0FB-4C1C-8A17-B729A7328131}" srcOrd="0" destOrd="0" parTransId="{E3BB9650-1079-4EE7-8160-1DC08D498E6E}" sibTransId="{F14A8C0A-634C-42BE-873E-2A15B117B0B8}"/>
    <dgm:cxn modelId="{F8CE00FC-93C0-44D2-8E26-0280D344E686}" type="presOf" srcId="{C6938671-A0FB-4C1C-8A17-B729A7328131}" destId="{C520C14E-0D7F-4884-8120-F48ABE7905C0}" srcOrd="1" destOrd="0" presId="urn:microsoft.com/office/officeart/2005/8/layout/target3"/>
    <dgm:cxn modelId="{83781EA5-BD84-4A8A-96A2-666D3647E8B9}" type="presOf" srcId="{0CB6324A-5B24-4B9B-9783-1D94EAED2FC6}" destId="{0D001576-7736-4EA1-9C6D-59371739455D}" srcOrd="0" destOrd="0" presId="urn:microsoft.com/office/officeart/2005/8/layout/target3"/>
    <dgm:cxn modelId="{BACFD84D-82BF-44CF-8E7F-C2AE3455E4F0}" type="presOf" srcId="{C6938671-A0FB-4C1C-8A17-B729A7328131}" destId="{025EBE89-75F6-4560-BE12-87257CD9D81A}" srcOrd="0" destOrd="0" presId="urn:microsoft.com/office/officeart/2005/8/layout/target3"/>
    <dgm:cxn modelId="{47A21FA7-3371-42C1-B92A-B46957B24305}" type="presParOf" srcId="{0E2359AA-2FE5-46BE-AD24-70D44708CBCC}" destId="{B6B0A82E-6D88-4600-AA23-6F0C73AC73A7}" srcOrd="0" destOrd="0" presId="urn:microsoft.com/office/officeart/2005/8/layout/target3"/>
    <dgm:cxn modelId="{F3F89230-60E2-4F7A-9D80-A8F65C3FED02}" type="presParOf" srcId="{0E2359AA-2FE5-46BE-AD24-70D44708CBCC}" destId="{59C5B903-0D91-4463-871F-F3DF9434549B}" srcOrd="1" destOrd="0" presId="urn:microsoft.com/office/officeart/2005/8/layout/target3"/>
    <dgm:cxn modelId="{4177A1F6-2419-45C3-85E4-20B44CDEC5B4}" type="presParOf" srcId="{0E2359AA-2FE5-46BE-AD24-70D44708CBCC}" destId="{025EBE89-75F6-4560-BE12-87257CD9D81A}" srcOrd="2" destOrd="0" presId="urn:microsoft.com/office/officeart/2005/8/layout/target3"/>
    <dgm:cxn modelId="{7148AC8F-3FBF-48C7-838E-A4C278F64AE7}" type="presParOf" srcId="{0E2359AA-2FE5-46BE-AD24-70D44708CBCC}" destId="{3744A982-7297-4294-9CB0-14E2460723CC}" srcOrd="3" destOrd="0" presId="urn:microsoft.com/office/officeart/2005/8/layout/target3"/>
    <dgm:cxn modelId="{C1CD64BD-65D2-4CC9-9B26-1FCD02BE7E93}" type="presParOf" srcId="{0E2359AA-2FE5-46BE-AD24-70D44708CBCC}" destId="{4751ED56-12DB-4FCC-B852-F6E646C52D7A}" srcOrd="4" destOrd="0" presId="urn:microsoft.com/office/officeart/2005/8/layout/target3"/>
    <dgm:cxn modelId="{D218C1FF-3596-4ECE-8FA1-61D498EE8491}" type="presParOf" srcId="{0E2359AA-2FE5-46BE-AD24-70D44708CBCC}" destId="{0D001576-7736-4EA1-9C6D-59371739455D}" srcOrd="5" destOrd="0" presId="urn:microsoft.com/office/officeart/2005/8/layout/target3"/>
    <dgm:cxn modelId="{2F5C71BB-E41E-4D30-AFEB-F1922C0B2666}" type="presParOf" srcId="{0E2359AA-2FE5-46BE-AD24-70D44708CBCC}" destId="{C520C14E-0D7F-4884-8120-F48ABE7905C0}" srcOrd="6" destOrd="0" presId="urn:microsoft.com/office/officeart/2005/8/layout/target3"/>
    <dgm:cxn modelId="{644A975A-1F0D-496C-8D33-9243C55D2247}" type="presParOf" srcId="{0E2359AA-2FE5-46BE-AD24-70D44708CBCC}" destId="{2ABD0138-F1D1-4AD8-8723-B4655BBE28F2}" srcOrd="7" destOrd="0" presId="urn:microsoft.com/office/officeart/2005/8/layout/targe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746E8F-5FBD-471F-91E5-817687319EA0}" type="doc">
      <dgm:prSet loTypeId="urn:microsoft.com/office/officeart/2005/8/layout/vList2#1" loCatId="list" qsTypeId="urn:microsoft.com/office/officeart/2005/8/quickstyle/simple3#1" qsCatId="simple" csTypeId="urn:microsoft.com/office/officeart/2005/8/colors/accent1_2#9" csCatId="accent1" phldr="1"/>
      <dgm:spPr/>
      <dgm:t>
        <a:bodyPr/>
        <a:lstStyle/>
        <a:p>
          <a:endParaRPr lang="zh-CN" altLang="en-US"/>
        </a:p>
      </dgm:t>
    </dgm:pt>
    <dgm:pt modelId="{D8A754BB-899A-4ED6-BA08-8BE0436F368D}">
      <dgm:prSet phldr="0" custT="1"/>
      <dgm:spPr/>
      <dgm:t>
        <a:bodyPr vert="horz" wrap="square"/>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rtl="0">
            <a:lnSpc>
              <a:spcPct val="100000"/>
            </a:lnSpc>
            <a:spcBef>
              <a:spcPct val="0"/>
            </a:spcBef>
            <a:spcAft>
              <a:spcPct val="35000"/>
            </a:spcAft>
          </a:pPr>
          <a:r>
            <a:rPr lang="zh-CN" altLang="en-US" sz="2800" b="1" dirty="0">
              <a:solidFill>
                <a:srgbClr val="D56509"/>
              </a:solidFill>
              <a:latin typeface="微软雅黑" panose="020B0503020204020204" charset="-122"/>
              <a:ea typeface="微软雅黑" panose="020B0503020204020204" charset="-122"/>
            </a:rPr>
            <a:t>社会功能的四个爽点</a:t>
          </a:r>
          <a:endParaRPr sz="6500"/>
        </a:p>
      </dgm:t>
    </dgm:pt>
    <dgm:pt modelId="{9AA12D29-6731-4E20-BD45-9C8D550E2269}" cxnId="{63F09AD5-05D3-4960-A7FD-15F47C44C4DE}" type="parTrans">
      <dgm:prSet/>
      <dgm:spPr/>
      <dgm:t>
        <a:bodyPr/>
        <a:lstStyle/>
        <a:p>
          <a:endParaRPr lang="zh-CN" altLang="en-US"/>
        </a:p>
      </dgm:t>
    </dgm:pt>
    <dgm:pt modelId="{86CBAF8B-8575-4AD9-8990-601D57A15675}" cxnId="{63F09AD5-05D3-4960-A7FD-15F47C44C4DE}" type="sibTrans">
      <dgm:prSet/>
      <dgm:spPr/>
      <dgm:t>
        <a:bodyPr/>
        <a:lstStyle/>
        <a:p>
          <a:endParaRPr lang="zh-CN" altLang="en-US"/>
        </a:p>
      </dgm:t>
    </dgm:pt>
    <dgm:pt modelId="{22A9A579-D257-43E1-A244-B0E351AFD870}" type="pres">
      <dgm:prSet presAssocID="{5D746E8F-5FBD-471F-91E5-817687319EA0}" presName="linear" presStyleCnt="0">
        <dgm:presLayoutVars>
          <dgm:animLvl val="lvl"/>
          <dgm:resizeHandles val="exact"/>
        </dgm:presLayoutVars>
      </dgm:prSet>
      <dgm:spPr/>
      <dgm:t>
        <a:bodyPr/>
        <a:lstStyle/>
        <a:p>
          <a:endParaRPr lang="zh-CN" altLang="en-US"/>
        </a:p>
      </dgm:t>
    </dgm:pt>
    <dgm:pt modelId="{ED88F3A8-B340-4BC9-8A25-78D59BF06112}" type="pres">
      <dgm:prSet presAssocID="{D8A754BB-899A-4ED6-BA08-8BE0436F368D}" presName="parentText" presStyleLbl="node1" presStyleIdx="0" presStyleCnt="1">
        <dgm:presLayoutVars>
          <dgm:chMax val="0"/>
          <dgm:bulletEnabled val="1"/>
        </dgm:presLayoutVars>
      </dgm:prSet>
      <dgm:spPr/>
      <dgm:t>
        <a:bodyPr/>
        <a:lstStyle/>
        <a:p>
          <a:endParaRPr lang="zh-CN" altLang="en-US"/>
        </a:p>
      </dgm:t>
    </dgm:pt>
  </dgm:ptLst>
  <dgm:cxnLst>
    <dgm:cxn modelId="{63F09AD5-05D3-4960-A7FD-15F47C44C4DE}" srcId="{5D746E8F-5FBD-471F-91E5-817687319EA0}" destId="{D8A754BB-899A-4ED6-BA08-8BE0436F368D}" srcOrd="0" destOrd="0" parTransId="{9AA12D29-6731-4E20-BD45-9C8D550E2269}" sibTransId="{86CBAF8B-8575-4AD9-8990-601D57A15675}"/>
    <dgm:cxn modelId="{187D5D0E-4181-4CA1-AEFB-2CE29DA83B80}" type="presOf" srcId="{5D746E8F-5FBD-471F-91E5-817687319EA0}" destId="{22A9A579-D257-43E1-A244-B0E351AFD870}" srcOrd="0" destOrd="0" presId="urn:microsoft.com/office/officeart/2005/8/layout/vList2#1"/>
    <dgm:cxn modelId="{D5AB7F53-BDEC-4E84-B74C-CEBD7E8E2A13}" type="presOf" srcId="{D8A754BB-899A-4ED6-BA08-8BE0436F368D}" destId="{ED88F3A8-B340-4BC9-8A25-78D59BF06112}" srcOrd="0" destOrd="0" presId="urn:microsoft.com/office/officeart/2005/8/layout/vList2#1"/>
    <dgm:cxn modelId="{A68280B0-F104-4AE9-9032-35A95CC32535}" type="presParOf" srcId="{22A9A579-D257-43E1-A244-B0E351AFD870}" destId="{ED88F3A8-B340-4BC9-8A25-78D59BF06112}" srcOrd="0" destOrd="0" presId="urn:microsoft.com/office/officeart/2005/8/layout/vList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8EDBE6-3107-4E37-8D5F-667F9D6275B7}" type="doc">
      <dgm:prSet loTypeId="urn:microsoft.com/office/officeart/2005/8/layout/vList2#2" loCatId="list" qsTypeId="urn:microsoft.com/office/officeart/2005/8/quickstyle/simple3#2" qsCatId="simple" csTypeId="urn:microsoft.com/office/officeart/2005/8/colors/accent1_2#10" csCatId="accent1" phldr="1"/>
      <dgm:spPr/>
      <dgm:t>
        <a:bodyPr/>
        <a:lstStyle/>
        <a:p>
          <a:endParaRPr lang="zh-CN" altLang="en-US"/>
        </a:p>
      </dgm:t>
    </dgm:pt>
    <dgm:pt modelId="{D8E853F7-DDA5-4C81-B6D4-5E0B1194F861}">
      <dgm:prSet phldr="0" custT="1"/>
      <dgm:spPr/>
      <dgm:t>
        <a:bodyPr vert="horz" wrap="square"/>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rtl="0">
            <a:lnSpc>
              <a:spcPct val="100000"/>
            </a:lnSpc>
            <a:spcBef>
              <a:spcPct val="0"/>
            </a:spcBef>
            <a:spcAft>
              <a:spcPct val="35000"/>
            </a:spcAft>
          </a:pPr>
          <a:r>
            <a:rPr lang="zh-CN" altLang="en-US" sz="2800" b="1" dirty="0">
              <a:solidFill>
                <a:srgbClr val="D56509"/>
              </a:solidFill>
              <a:latin typeface="微软雅黑" panose="020B0503020204020204" charset="-122"/>
              <a:ea typeface="微软雅黑" panose="020B0503020204020204" charset="-122"/>
            </a:rPr>
            <a:t>心理功能的四个爽点</a:t>
          </a:r>
          <a:endParaRPr sz="6500"/>
        </a:p>
      </dgm:t>
    </dgm:pt>
    <dgm:pt modelId="{B992EEB8-38B0-431E-BFD9-6B69BC522EEF}" cxnId="{17A83A7B-8FEA-4324-8BB0-436B1438FF9A}" type="parTrans">
      <dgm:prSet/>
      <dgm:spPr/>
      <dgm:t>
        <a:bodyPr/>
        <a:lstStyle/>
        <a:p>
          <a:endParaRPr lang="zh-CN" altLang="en-US"/>
        </a:p>
      </dgm:t>
    </dgm:pt>
    <dgm:pt modelId="{F2DF39E9-38F6-4B8A-86EF-10DB01BA8782}" cxnId="{17A83A7B-8FEA-4324-8BB0-436B1438FF9A}" type="sibTrans">
      <dgm:prSet/>
      <dgm:spPr/>
      <dgm:t>
        <a:bodyPr/>
        <a:lstStyle/>
        <a:p>
          <a:endParaRPr lang="zh-CN" altLang="en-US"/>
        </a:p>
      </dgm:t>
    </dgm:pt>
    <dgm:pt modelId="{C0F4076A-3ED7-465E-873F-AF7914ECFE7D}" type="pres">
      <dgm:prSet presAssocID="{F88EDBE6-3107-4E37-8D5F-667F9D6275B7}" presName="linear" presStyleCnt="0">
        <dgm:presLayoutVars>
          <dgm:animLvl val="lvl"/>
          <dgm:resizeHandles val="exact"/>
        </dgm:presLayoutVars>
      </dgm:prSet>
      <dgm:spPr/>
      <dgm:t>
        <a:bodyPr/>
        <a:lstStyle/>
        <a:p>
          <a:endParaRPr lang="zh-CN" altLang="en-US"/>
        </a:p>
      </dgm:t>
    </dgm:pt>
    <dgm:pt modelId="{AEA6D981-B0FE-4C78-A633-9DDC2B999E03}" type="pres">
      <dgm:prSet presAssocID="{D8E853F7-DDA5-4C81-B6D4-5E0B1194F861}" presName="parentText" presStyleLbl="node1" presStyleIdx="0" presStyleCnt="1">
        <dgm:presLayoutVars>
          <dgm:chMax val="0"/>
          <dgm:bulletEnabled val="1"/>
        </dgm:presLayoutVars>
      </dgm:prSet>
      <dgm:spPr/>
      <dgm:t>
        <a:bodyPr/>
        <a:lstStyle/>
        <a:p>
          <a:endParaRPr lang="zh-CN" altLang="en-US"/>
        </a:p>
      </dgm:t>
    </dgm:pt>
  </dgm:ptLst>
  <dgm:cxnLst>
    <dgm:cxn modelId="{17A83A7B-8FEA-4324-8BB0-436B1438FF9A}" srcId="{F88EDBE6-3107-4E37-8D5F-667F9D6275B7}" destId="{D8E853F7-DDA5-4C81-B6D4-5E0B1194F861}" srcOrd="0" destOrd="0" parTransId="{B992EEB8-38B0-431E-BFD9-6B69BC522EEF}" sibTransId="{F2DF39E9-38F6-4B8A-86EF-10DB01BA8782}"/>
    <dgm:cxn modelId="{6F2D4CD3-FACB-4B92-AC56-CEC14EB52196}" type="presOf" srcId="{F88EDBE6-3107-4E37-8D5F-667F9D6275B7}" destId="{C0F4076A-3ED7-465E-873F-AF7914ECFE7D}" srcOrd="0" destOrd="0" presId="urn:microsoft.com/office/officeart/2005/8/layout/vList2#2"/>
    <dgm:cxn modelId="{E381A1A4-D925-42CA-B6FB-E40716FF3762}" type="presOf" srcId="{D8E853F7-DDA5-4C81-B6D4-5E0B1194F861}" destId="{AEA6D981-B0FE-4C78-A633-9DDC2B999E03}" srcOrd="0" destOrd="0" presId="urn:microsoft.com/office/officeart/2005/8/layout/vList2#2"/>
    <dgm:cxn modelId="{2A5FF3CC-ED03-42E7-9AE5-D58AA38A489A}" type="presParOf" srcId="{C0F4076A-3ED7-465E-873F-AF7914ECFE7D}" destId="{AEA6D981-B0FE-4C78-A633-9DDC2B999E03}" srcOrd="0" destOrd="0" presId="urn:microsoft.com/office/officeart/2005/8/layout/vList2#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F8AB5-33FA-4F10-A43A-AB18B62D4EA6}">
      <dsp:nvSpPr>
        <dsp:cNvPr id="0" name=""/>
        <dsp:cNvSpPr/>
      </dsp:nvSpPr>
      <dsp:spPr>
        <a:xfrm rot="5400000">
          <a:off x="-181157" y="181160"/>
          <a:ext cx="1207714" cy="84539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endParaRPr lang="en-US" sz="2300" kern="1200" dirty="0"/>
        </a:p>
      </dsp:txBody>
      <dsp:txXfrm rot="-5400000">
        <a:off x="1" y="422703"/>
        <a:ext cx="845399" cy="362315"/>
      </dsp:txXfrm>
    </dsp:sp>
    <dsp:sp modelId="{375C829B-1B2C-4FB9-A70F-5B45966BBD88}">
      <dsp:nvSpPr>
        <dsp:cNvPr id="0" name=""/>
        <dsp:cNvSpPr/>
      </dsp:nvSpPr>
      <dsp:spPr>
        <a:xfrm rot="5400000">
          <a:off x="4438591" y="-3590947"/>
          <a:ext cx="1040842" cy="82272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zh-CN" altLang="en-US" sz="2400" kern="1200" dirty="0">
              <a:latin typeface="华文新魏" panose="02010800040101010101" pitchFamily="2" charset="-122"/>
              <a:ea typeface="华文新魏" panose="02010800040101010101" pitchFamily="2" charset="-122"/>
            </a:rPr>
            <a:t>一是人们对生命存在的关注和敬畏向生命价值的真实和品质的重视的方向转变</a:t>
          </a:r>
        </a:p>
      </dsp:txBody>
      <dsp:txXfrm rot="-5400000">
        <a:off x="845399" y="53055"/>
        <a:ext cx="8176416" cy="939222"/>
      </dsp:txXfrm>
    </dsp:sp>
    <dsp:sp modelId="{189F2BBC-6205-4F8A-98A1-018026249DFD}">
      <dsp:nvSpPr>
        <dsp:cNvPr id="0" name=""/>
        <dsp:cNvSpPr/>
      </dsp:nvSpPr>
      <dsp:spPr>
        <a:xfrm rot="5400000">
          <a:off x="-181157" y="1441524"/>
          <a:ext cx="1207714" cy="84539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311150" rtl="0">
            <a:lnSpc>
              <a:spcPct val="90000"/>
            </a:lnSpc>
            <a:spcBef>
              <a:spcPct val="0"/>
            </a:spcBef>
            <a:spcAft>
              <a:spcPct val="35000"/>
            </a:spcAft>
            <a:buNone/>
          </a:pPr>
          <a:endParaRPr lang="en-US" sz="2300" kern="1200" dirty="0"/>
        </a:p>
      </dsp:txBody>
      <dsp:txXfrm rot="-5400000">
        <a:off x="1" y="1683067"/>
        <a:ext cx="845399" cy="362315"/>
      </dsp:txXfrm>
    </dsp:sp>
    <dsp:sp modelId="{F3F856D4-FD09-45AF-A189-AB9FA262C95F}">
      <dsp:nvSpPr>
        <dsp:cNvPr id="0" name=""/>
        <dsp:cNvSpPr/>
      </dsp:nvSpPr>
      <dsp:spPr>
        <a:xfrm rot="5400000">
          <a:off x="4406111" y="-2393734"/>
          <a:ext cx="1105802" cy="82272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latin typeface="华文新魏" panose="02010800040101010101" pitchFamily="2" charset="-122"/>
              <a:ea typeface="华文新魏" panose="02010800040101010101" pitchFamily="2" charset="-122"/>
            </a:rPr>
            <a:t>二是人们开始从消极性的余暇休闲向积极地休闲体育娱乐的方向转变</a:t>
          </a:r>
        </a:p>
      </dsp:txBody>
      <dsp:txXfrm rot="-5400000">
        <a:off x="845400" y="1220958"/>
        <a:ext cx="8173245" cy="997840"/>
      </dsp:txXfrm>
    </dsp:sp>
    <dsp:sp modelId="{B79B1A66-7D4B-4260-9420-CD6BE5511AB9}">
      <dsp:nvSpPr>
        <dsp:cNvPr id="0" name=""/>
        <dsp:cNvSpPr/>
      </dsp:nvSpPr>
      <dsp:spPr>
        <a:xfrm rot="5400000">
          <a:off x="-181157" y="2756850"/>
          <a:ext cx="1207714" cy="84539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endParaRPr lang="en-US" sz="2300" kern="1200" dirty="0"/>
        </a:p>
      </dsp:txBody>
      <dsp:txXfrm rot="-5400000">
        <a:off x="1" y="2998393"/>
        <a:ext cx="845399" cy="362315"/>
      </dsp:txXfrm>
    </dsp:sp>
    <dsp:sp modelId="{62B06582-9609-42CC-B9DD-705FFE1B6675}">
      <dsp:nvSpPr>
        <dsp:cNvPr id="0" name=""/>
        <dsp:cNvSpPr/>
      </dsp:nvSpPr>
      <dsp:spPr>
        <a:xfrm rot="5400000">
          <a:off x="4355003" y="-1145412"/>
          <a:ext cx="1208019" cy="822722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latin typeface="华文新魏" panose="02010800040101010101" pitchFamily="2" charset="-122"/>
              <a:ea typeface="华文新魏" panose="02010800040101010101" pitchFamily="2" charset="-122"/>
            </a:rPr>
            <a:t>三是人们开始从注重心灵的惬意和轻快的休闲方式向注重身心一体的、充满着运动和刺激元素的体验型休闲方式转变</a:t>
          </a:r>
        </a:p>
      </dsp:txBody>
      <dsp:txXfrm rot="-5400000">
        <a:off x="845400" y="2423162"/>
        <a:ext cx="8168255" cy="10900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679FB-54A3-4C0E-B300-BE7AC43F603D}">
      <dsp:nvSpPr>
        <dsp:cNvPr id="0" name=""/>
        <dsp:cNvSpPr/>
      </dsp:nvSpPr>
      <dsp:spPr bwMode="white">
        <a:xfrm>
          <a:off x="0" y="0"/>
          <a:ext cx="2583815" cy="5844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rtl="0">
            <a:lnSpc>
              <a:spcPct val="100000"/>
            </a:lnSpc>
            <a:spcBef>
              <a:spcPct val="0"/>
            </a:spcBef>
            <a:spcAft>
              <a:spcPct val="35000"/>
            </a:spcAft>
            <a:buNone/>
          </a:pPr>
          <a:r>
            <a:rPr lang="en-US" altLang="zh-CN" sz="2300" b="1" kern="1200" dirty="0"/>
            <a:t>  </a:t>
          </a:r>
          <a:r>
            <a:rPr lang="zh-CN" sz="2800" b="1" kern="1200" dirty="0">
              <a:solidFill>
                <a:srgbClr val="D56509"/>
              </a:solidFill>
              <a:latin typeface="微软雅黑" panose="020B0503020204020204" charset="-122"/>
              <a:ea typeface="微软雅黑" panose="020B0503020204020204" charset="-122"/>
            </a:rPr>
            <a:t>户外运动</a:t>
          </a:r>
          <a:r>
            <a:rPr lang="zh-CN" altLang="en-US" sz="2800" b="1" kern="1200" dirty="0">
              <a:solidFill>
                <a:srgbClr val="D56509"/>
              </a:solidFill>
              <a:latin typeface="微软雅黑" panose="020B0503020204020204" charset="-122"/>
              <a:ea typeface="微软雅黑" panose="020B0503020204020204" charset="-122"/>
              <a:sym typeface="+mn-ea"/>
            </a:rPr>
            <a:t>爽</a:t>
          </a:r>
          <a:r>
            <a:rPr lang="zh-CN" sz="2800" b="1" kern="1200" dirty="0">
              <a:solidFill>
                <a:srgbClr val="D56509"/>
              </a:solidFill>
              <a:latin typeface="微软雅黑" panose="020B0503020204020204" charset="-122"/>
              <a:ea typeface="微软雅黑" panose="020B0503020204020204" charset="-122"/>
              <a:sym typeface="+mn-ea"/>
            </a:rPr>
            <a:t>点</a:t>
          </a:r>
          <a:endParaRPr sz="2800" kern="1200"/>
        </a:p>
      </dsp:txBody>
      <dsp:txXfrm>
        <a:off x="28528" y="28528"/>
        <a:ext cx="2526759" cy="5273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8F3A8-B340-4BC9-8A25-78D59BF06112}">
      <dsp:nvSpPr>
        <dsp:cNvPr id="0" name=""/>
        <dsp:cNvSpPr/>
      </dsp:nvSpPr>
      <dsp:spPr bwMode="white">
        <a:xfrm>
          <a:off x="0" y="160"/>
          <a:ext cx="3138170" cy="22583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100000"/>
            </a:lnSpc>
            <a:spcBef>
              <a:spcPct val="0"/>
            </a:spcBef>
            <a:spcAft>
              <a:spcPct val="35000"/>
            </a:spcAft>
            <a:buNone/>
          </a:pPr>
          <a:r>
            <a:rPr lang="zh-CN" altLang="en-US" sz="2800" b="1" kern="1200" dirty="0">
              <a:solidFill>
                <a:srgbClr val="D56509"/>
              </a:solidFill>
              <a:latin typeface="华文新魏" panose="02010800040101010101" pitchFamily="2" charset="-122"/>
              <a:ea typeface="华文新魏" panose="02010800040101010101" pitchFamily="2" charset="-122"/>
              <a:sym typeface="+mn-ea"/>
            </a:rPr>
            <a:t>痛点一，缺标准</a:t>
          </a:r>
          <a:endParaRPr lang="zh-CN" altLang="en-US" sz="2800" kern="1200" dirty="0">
            <a:solidFill>
              <a:srgbClr val="D56509"/>
            </a:solidFill>
            <a:latin typeface="华文新魏" panose="02010800040101010101" pitchFamily="2" charset="-122"/>
            <a:ea typeface="华文新魏" panose="02010800040101010101" pitchFamily="2" charset="-122"/>
          </a:endParaRPr>
        </a:p>
        <a:p>
          <a:pPr marL="0" lvl="0" indent="0" algn="l" defTabSz="1244600" rtl="0">
            <a:lnSpc>
              <a:spcPct val="100000"/>
            </a:lnSpc>
            <a:spcBef>
              <a:spcPct val="0"/>
            </a:spcBef>
            <a:spcAft>
              <a:spcPct val="35000"/>
            </a:spcAft>
            <a:buNone/>
          </a:pPr>
          <a:r>
            <a:rPr lang="zh-CN" altLang="en-US" sz="2800" b="1" kern="1200" dirty="0">
              <a:solidFill>
                <a:srgbClr val="D56509"/>
              </a:solidFill>
              <a:latin typeface="华文新魏" panose="02010800040101010101" pitchFamily="2" charset="-122"/>
              <a:ea typeface="华文新魏" panose="02010800040101010101" pitchFamily="2" charset="-122"/>
              <a:sym typeface="+mn-ea"/>
            </a:rPr>
            <a:t>痛点二，缺内容</a:t>
          </a:r>
          <a:endParaRPr lang="zh-CN" altLang="en-US" sz="2800" kern="1200" dirty="0">
            <a:solidFill>
              <a:srgbClr val="D56509"/>
            </a:solidFill>
            <a:latin typeface="华文新魏" panose="02010800040101010101" pitchFamily="2" charset="-122"/>
            <a:ea typeface="华文新魏" panose="02010800040101010101" pitchFamily="2" charset="-122"/>
          </a:endParaRPr>
        </a:p>
        <a:p>
          <a:pPr marL="0" lvl="0" indent="0" algn="l" defTabSz="1244600" rtl="0">
            <a:lnSpc>
              <a:spcPct val="100000"/>
            </a:lnSpc>
            <a:spcBef>
              <a:spcPct val="0"/>
            </a:spcBef>
            <a:spcAft>
              <a:spcPct val="35000"/>
            </a:spcAft>
            <a:buNone/>
          </a:pPr>
          <a:r>
            <a:rPr lang="zh-CN" altLang="en-US" sz="2800" b="1" kern="1200" dirty="0">
              <a:solidFill>
                <a:srgbClr val="D56509"/>
              </a:solidFill>
              <a:latin typeface="华文新魏" panose="02010800040101010101" pitchFamily="2" charset="-122"/>
              <a:ea typeface="华文新魏" panose="02010800040101010101" pitchFamily="2" charset="-122"/>
              <a:sym typeface="+mn-ea"/>
            </a:rPr>
            <a:t>痛点三，缺服务</a:t>
          </a:r>
          <a:endParaRPr lang="zh-CN" altLang="en-US" sz="2800" kern="1200" dirty="0">
            <a:solidFill>
              <a:srgbClr val="D56509"/>
            </a:solidFill>
            <a:latin typeface="华文新魏" panose="02010800040101010101" pitchFamily="2" charset="-122"/>
            <a:ea typeface="华文新魏" panose="02010800040101010101" pitchFamily="2" charset="-122"/>
          </a:endParaRPr>
        </a:p>
        <a:p>
          <a:pPr marL="0" lvl="0" indent="0" algn="l" defTabSz="1244600" rtl="0">
            <a:lnSpc>
              <a:spcPct val="100000"/>
            </a:lnSpc>
            <a:spcBef>
              <a:spcPct val="0"/>
            </a:spcBef>
            <a:spcAft>
              <a:spcPct val="35000"/>
            </a:spcAft>
            <a:buNone/>
          </a:pPr>
          <a:r>
            <a:rPr lang="zh-CN" altLang="en-US" sz="2800" b="1" kern="1200" dirty="0">
              <a:solidFill>
                <a:srgbClr val="D56509"/>
              </a:solidFill>
              <a:latin typeface="华文新魏" panose="02010800040101010101" pitchFamily="2" charset="-122"/>
              <a:ea typeface="华文新魏" panose="02010800040101010101" pitchFamily="2" charset="-122"/>
              <a:sym typeface="+mn-ea"/>
            </a:rPr>
            <a:t>痛点四，缺创意</a:t>
          </a:r>
          <a:endParaRPr sz="6500" kern="1200"/>
        </a:p>
      </dsp:txBody>
      <dsp:txXfrm>
        <a:off x="110245" y="110405"/>
        <a:ext cx="2917680" cy="20378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6D981-B0FE-4C78-A633-9DDC2B999E03}">
      <dsp:nvSpPr>
        <dsp:cNvPr id="0" name=""/>
        <dsp:cNvSpPr/>
      </dsp:nvSpPr>
      <dsp:spPr bwMode="white">
        <a:xfrm>
          <a:off x="0" y="372"/>
          <a:ext cx="3143250" cy="234621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100000"/>
            </a:lnSpc>
            <a:spcBef>
              <a:spcPct val="0"/>
            </a:spcBef>
            <a:spcAft>
              <a:spcPct val="35000"/>
            </a:spcAft>
            <a:buNone/>
          </a:pPr>
          <a:r>
            <a:rPr lang="zh-CN" altLang="en-US" sz="2800" b="1" kern="1200" dirty="0">
              <a:solidFill>
                <a:srgbClr val="D56509"/>
              </a:solidFill>
              <a:latin typeface="华文新魏" panose="02010800040101010101" pitchFamily="2" charset="-122"/>
              <a:ea typeface="华文新魏" panose="02010800040101010101" pitchFamily="2" charset="-122"/>
              <a:sym typeface="+mn-ea"/>
            </a:rPr>
            <a:t>痛点五，缺敬畏</a:t>
          </a:r>
          <a:endParaRPr lang="zh-CN" altLang="en-US" sz="2800" kern="1200" dirty="0">
            <a:solidFill>
              <a:srgbClr val="D56509"/>
            </a:solidFill>
            <a:latin typeface="华文新魏" panose="02010800040101010101" pitchFamily="2" charset="-122"/>
            <a:ea typeface="华文新魏" panose="02010800040101010101" pitchFamily="2" charset="-122"/>
          </a:endParaRPr>
        </a:p>
        <a:p>
          <a:pPr marL="0" lvl="0" indent="0" algn="l" defTabSz="1244600" rtl="0">
            <a:lnSpc>
              <a:spcPct val="100000"/>
            </a:lnSpc>
            <a:spcBef>
              <a:spcPct val="0"/>
            </a:spcBef>
            <a:spcAft>
              <a:spcPct val="35000"/>
            </a:spcAft>
            <a:buNone/>
          </a:pPr>
          <a:r>
            <a:rPr lang="zh-CN" altLang="en-US" sz="2800" b="1" kern="1200" dirty="0">
              <a:solidFill>
                <a:srgbClr val="D56509"/>
              </a:solidFill>
              <a:latin typeface="华文新魏" panose="02010800040101010101" pitchFamily="2" charset="-122"/>
              <a:ea typeface="华文新魏" panose="02010800040101010101" pitchFamily="2" charset="-122"/>
              <a:sym typeface="+mn-ea"/>
            </a:rPr>
            <a:t>痛点六，缺配套</a:t>
          </a:r>
          <a:endParaRPr lang="zh-CN" altLang="en-US" sz="2800" kern="1200" dirty="0">
            <a:solidFill>
              <a:srgbClr val="D56509"/>
            </a:solidFill>
            <a:latin typeface="华文新魏" panose="02010800040101010101" pitchFamily="2" charset="-122"/>
            <a:ea typeface="华文新魏" panose="02010800040101010101" pitchFamily="2" charset="-122"/>
          </a:endParaRPr>
        </a:p>
        <a:p>
          <a:pPr marL="0" lvl="0" indent="0" algn="l" defTabSz="1244600" rtl="0">
            <a:lnSpc>
              <a:spcPct val="100000"/>
            </a:lnSpc>
            <a:spcBef>
              <a:spcPct val="0"/>
            </a:spcBef>
            <a:spcAft>
              <a:spcPct val="35000"/>
            </a:spcAft>
            <a:buNone/>
          </a:pPr>
          <a:r>
            <a:rPr lang="zh-CN" altLang="en-US" sz="2800" b="1" kern="1200" dirty="0">
              <a:solidFill>
                <a:srgbClr val="D56509"/>
              </a:solidFill>
              <a:latin typeface="华文新魏" panose="02010800040101010101" pitchFamily="2" charset="-122"/>
              <a:ea typeface="华文新魏" panose="02010800040101010101" pitchFamily="2" charset="-122"/>
              <a:sym typeface="+mn-ea"/>
            </a:rPr>
            <a:t>痛点七，缺品牌</a:t>
          </a:r>
          <a:endParaRPr lang="zh-CN" altLang="en-US" sz="2800" kern="1200" dirty="0">
            <a:solidFill>
              <a:srgbClr val="D56509"/>
            </a:solidFill>
            <a:latin typeface="华文新魏" panose="02010800040101010101" pitchFamily="2" charset="-122"/>
            <a:ea typeface="华文新魏" panose="02010800040101010101" pitchFamily="2" charset="-122"/>
          </a:endParaRPr>
        </a:p>
        <a:p>
          <a:pPr marL="0" lvl="0" indent="0" algn="l" defTabSz="1244600" rtl="0">
            <a:lnSpc>
              <a:spcPct val="100000"/>
            </a:lnSpc>
            <a:spcBef>
              <a:spcPct val="0"/>
            </a:spcBef>
            <a:spcAft>
              <a:spcPct val="35000"/>
            </a:spcAft>
            <a:buNone/>
          </a:pPr>
          <a:r>
            <a:rPr lang="zh-CN" altLang="en-US" sz="2800" b="1" kern="1200" dirty="0">
              <a:solidFill>
                <a:srgbClr val="D56509"/>
              </a:solidFill>
              <a:latin typeface="华文新魏" panose="02010800040101010101" pitchFamily="2" charset="-122"/>
              <a:ea typeface="华文新魏" panose="02010800040101010101" pitchFamily="2" charset="-122"/>
              <a:sym typeface="+mn-ea"/>
            </a:rPr>
            <a:t>痛点八，缺廉美</a:t>
          </a:r>
          <a:endParaRPr sz="6500" kern="1200"/>
        </a:p>
      </dsp:txBody>
      <dsp:txXfrm>
        <a:off x="114533" y="114905"/>
        <a:ext cx="2914184" cy="21171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679FB-54A3-4C0E-B300-BE7AC43F603D}">
      <dsp:nvSpPr>
        <dsp:cNvPr id="0" name=""/>
        <dsp:cNvSpPr/>
      </dsp:nvSpPr>
      <dsp:spPr bwMode="white">
        <a:xfrm>
          <a:off x="0" y="0"/>
          <a:ext cx="3517900" cy="5844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l" defTabSz="1600200" rtl="0">
            <a:lnSpc>
              <a:spcPct val="100000"/>
            </a:lnSpc>
            <a:spcBef>
              <a:spcPct val="0"/>
            </a:spcBef>
            <a:spcAft>
              <a:spcPct val="35000"/>
            </a:spcAft>
            <a:buNone/>
          </a:pPr>
          <a:r>
            <a:rPr lang="en-US" altLang="zh-CN" sz="3600" b="1" kern="1200" dirty="0"/>
            <a:t> </a:t>
          </a:r>
          <a:r>
            <a:rPr lang="zh-CN" sz="2800" b="1" kern="1200" dirty="0">
              <a:solidFill>
                <a:srgbClr val="D56509"/>
              </a:solidFill>
              <a:latin typeface="微软雅黑" panose="020B0503020204020204" charset="-122"/>
              <a:ea typeface="微软雅黑" panose="020B0503020204020204" charset="-122"/>
              <a:sym typeface="+mn-ea"/>
            </a:rPr>
            <a:t>户外运动八个</a:t>
          </a:r>
          <a:r>
            <a:rPr lang="zh-CN" altLang="en-US" sz="2800" b="1" kern="1200" dirty="0">
              <a:solidFill>
                <a:srgbClr val="D56509"/>
              </a:solidFill>
              <a:latin typeface="微软雅黑" panose="020B0503020204020204" charset="-122"/>
              <a:ea typeface="微软雅黑" panose="020B0503020204020204" charset="-122"/>
              <a:sym typeface="+mn-ea"/>
            </a:rPr>
            <a:t>痛</a:t>
          </a:r>
          <a:r>
            <a:rPr lang="zh-CN" sz="2800" b="1" kern="1200" dirty="0">
              <a:solidFill>
                <a:srgbClr val="D56509"/>
              </a:solidFill>
              <a:latin typeface="微软雅黑" panose="020B0503020204020204" charset="-122"/>
              <a:ea typeface="微软雅黑" panose="020B0503020204020204" charset="-122"/>
              <a:sym typeface="+mn-ea"/>
            </a:rPr>
            <a:t>点</a:t>
          </a:r>
        </a:p>
      </dsp:txBody>
      <dsp:txXfrm>
        <a:off x="28533" y="28533"/>
        <a:ext cx="3460834" cy="527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F82AA-8032-4A00-B2B0-45261F375274}">
      <dsp:nvSpPr>
        <dsp:cNvPr id="0" name=""/>
        <dsp:cNvSpPr/>
      </dsp:nvSpPr>
      <dsp:spPr>
        <a:xfrm>
          <a:off x="0" y="1428765"/>
          <a:ext cx="2057414" cy="205741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D3E7A-5641-4AF4-8CAC-016088838B47}">
      <dsp:nvSpPr>
        <dsp:cNvPr id="0" name=""/>
        <dsp:cNvSpPr/>
      </dsp:nvSpPr>
      <dsp:spPr>
        <a:xfrm>
          <a:off x="1028707" y="1428765"/>
          <a:ext cx="2400316" cy="205741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zh-CN" sz="2400" b="1" kern="1200" dirty="0">
              <a:solidFill>
                <a:schemeClr val="accent6">
                  <a:lumMod val="75000"/>
                </a:schemeClr>
              </a:solidFill>
            </a:rPr>
            <a:t>一般性消费</a:t>
          </a:r>
          <a:endParaRPr lang="en-US" sz="2400" b="1" kern="1200" dirty="0">
            <a:solidFill>
              <a:schemeClr val="accent6">
                <a:lumMod val="75000"/>
              </a:schemeClr>
            </a:solidFill>
          </a:endParaRPr>
        </a:p>
      </dsp:txBody>
      <dsp:txXfrm>
        <a:off x="1028707" y="1428765"/>
        <a:ext cx="2400316" cy="977271"/>
      </dsp:txXfrm>
    </dsp:sp>
    <dsp:sp modelId="{128DDE1C-A971-45D3-A324-EDFEE5262B80}">
      <dsp:nvSpPr>
        <dsp:cNvPr id="0" name=""/>
        <dsp:cNvSpPr/>
      </dsp:nvSpPr>
      <dsp:spPr>
        <a:xfrm>
          <a:off x="540071" y="2470990"/>
          <a:ext cx="977271" cy="97727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A14F6-502E-4400-BC55-8453EB965A96}">
      <dsp:nvSpPr>
        <dsp:cNvPr id="0" name=""/>
        <dsp:cNvSpPr/>
      </dsp:nvSpPr>
      <dsp:spPr>
        <a:xfrm>
          <a:off x="1028707" y="2470990"/>
          <a:ext cx="2400316" cy="97727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zh-CN" sz="1600" kern="1200" dirty="0"/>
            <a:t>包括居民一般生活和交往所必须的消费，例如吃喝住行等，属于必须性消费。</a:t>
          </a:r>
        </a:p>
      </dsp:txBody>
      <dsp:txXfrm>
        <a:off x="1028707" y="2470990"/>
        <a:ext cx="2400316" cy="9772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98064-DD10-4BA8-AB44-2389A7E13157}">
      <dsp:nvSpPr>
        <dsp:cNvPr id="0" name=""/>
        <dsp:cNvSpPr/>
      </dsp:nvSpPr>
      <dsp:spPr>
        <a:xfrm>
          <a:off x="0" y="50006"/>
          <a:ext cx="1971688" cy="197168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AC33A-B8CF-40DF-A046-BA88935750D0}">
      <dsp:nvSpPr>
        <dsp:cNvPr id="0" name=""/>
        <dsp:cNvSpPr/>
      </dsp:nvSpPr>
      <dsp:spPr>
        <a:xfrm>
          <a:off x="985844" y="50006"/>
          <a:ext cx="2300303" cy="19716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zh-CN" sz="2100" b="1" kern="1200" dirty="0">
              <a:solidFill>
                <a:schemeClr val="accent6">
                  <a:lumMod val="75000"/>
                </a:schemeClr>
              </a:solidFill>
            </a:rPr>
            <a:t>消极性消费</a:t>
          </a:r>
          <a:endParaRPr lang="en-US" altLang="zh-CN" sz="2100" b="1" kern="1200" dirty="0">
            <a:solidFill>
              <a:schemeClr val="accent6">
                <a:lumMod val="75000"/>
              </a:schemeClr>
            </a:solidFill>
          </a:endParaRPr>
        </a:p>
        <a:p>
          <a:pPr marL="0" lvl="0" indent="0" algn="ctr" defTabSz="933450" rtl="0">
            <a:lnSpc>
              <a:spcPct val="90000"/>
            </a:lnSpc>
            <a:spcBef>
              <a:spcPct val="0"/>
            </a:spcBef>
            <a:spcAft>
              <a:spcPct val="35000"/>
            </a:spcAft>
            <a:buNone/>
          </a:pPr>
          <a:r>
            <a:rPr lang="en-US" sz="2100" b="1" kern="1200" dirty="0">
              <a:solidFill>
                <a:schemeClr val="accent6">
                  <a:lumMod val="75000"/>
                </a:schemeClr>
              </a:solidFill>
            </a:rPr>
            <a:t>(</a:t>
          </a:r>
          <a:r>
            <a:rPr lang="zh-CN" sz="2100" b="1" kern="1200" dirty="0">
              <a:solidFill>
                <a:schemeClr val="accent6">
                  <a:lumMod val="75000"/>
                </a:schemeClr>
              </a:solidFill>
            </a:rPr>
            <a:t>被动性消费</a:t>
          </a:r>
          <a:r>
            <a:rPr lang="en-US" sz="2100" b="1" kern="1200" dirty="0">
              <a:solidFill>
                <a:schemeClr val="accent6">
                  <a:lumMod val="75000"/>
                </a:schemeClr>
              </a:solidFill>
            </a:rPr>
            <a:t>)</a:t>
          </a:r>
          <a:endParaRPr lang="en-US" sz="2100" kern="1200" dirty="0">
            <a:solidFill>
              <a:schemeClr val="accent6">
                <a:lumMod val="75000"/>
              </a:schemeClr>
            </a:solidFill>
          </a:endParaRPr>
        </a:p>
      </dsp:txBody>
      <dsp:txXfrm>
        <a:off x="985844" y="50006"/>
        <a:ext cx="2300303" cy="936552"/>
      </dsp:txXfrm>
    </dsp:sp>
    <dsp:sp modelId="{0DE8AB6F-93C1-4297-82F4-6D5AA5E67C3B}">
      <dsp:nvSpPr>
        <dsp:cNvPr id="0" name=""/>
        <dsp:cNvSpPr/>
      </dsp:nvSpPr>
      <dsp:spPr>
        <a:xfrm>
          <a:off x="517568" y="986558"/>
          <a:ext cx="936552" cy="9365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9D665C-4E0F-4A14-82FC-1E26D3840196}">
      <dsp:nvSpPr>
        <dsp:cNvPr id="0" name=""/>
        <dsp:cNvSpPr/>
      </dsp:nvSpPr>
      <dsp:spPr>
        <a:xfrm>
          <a:off x="985844" y="986558"/>
          <a:ext cx="2300303" cy="9365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zh-CN" sz="2100" kern="1200" dirty="0"/>
            <a:t>包括医疗消费</a:t>
          </a:r>
          <a:r>
            <a:rPr lang="zh-CN" altLang="en-US" sz="2100" kern="1200" dirty="0"/>
            <a:t>、保健品消费</a:t>
          </a:r>
          <a:r>
            <a:rPr lang="zh-CN" sz="2100" kern="1200" dirty="0"/>
            <a:t>等</a:t>
          </a:r>
          <a:endParaRPr lang="en-US" sz="2100" kern="1200" dirty="0"/>
        </a:p>
      </dsp:txBody>
      <dsp:txXfrm>
        <a:off x="985844" y="986558"/>
        <a:ext cx="2300303" cy="936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0A82E-6D88-4600-AA23-6F0C73AC73A7}">
      <dsp:nvSpPr>
        <dsp:cNvPr id="0" name=""/>
        <dsp:cNvSpPr/>
      </dsp:nvSpPr>
      <dsp:spPr>
        <a:xfrm>
          <a:off x="0" y="0"/>
          <a:ext cx="2000264" cy="20002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EBE89-75F6-4560-BE12-87257CD9D81A}">
      <dsp:nvSpPr>
        <dsp:cNvPr id="0" name=""/>
        <dsp:cNvSpPr/>
      </dsp:nvSpPr>
      <dsp:spPr>
        <a:xfrm>
          <a:off x="1000132" y="0"/>
          <a:ext cx="2500330" cy="20002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zh-CN" sz="2000" b="1" kern="1200" dirty="0">
              <a:solidFill>
                <a:schemeClr val="accent6">
                  <a:lumMod val="75000"/>
                </a:schemeClr>
              </a:solidFill>
            </a:rPr>
            <a:t>积极性消费</a:t>
          </a:r>
          <a:endParaRPr lang="en-US" altLang="zh-CN" sz="2000" b="1" kern="1200" dirty="0">
            <a:solidFill>
              <a:schemeClr val="accent6">
                <a:lumMod val="75000"/>
              </a:schemeClr>
            </a:solidFill>
          </a:endParaRPr>
        </a:p>
        <a:p>
          <a:pPr marL="0" lvl="0" indent="0" algn="ctr" defTabSz="889000" rtl="0">
            <a:lnSpc>
              <a:spcPct val="90000"/>
            </a:lnSpc>
            <a:spcBef>
              <a:spcPct val="0"/>
            </a:spcBef>
            <a:spcAft>
              <a:spcPct val="35000"/>
            </a:spcAft>
            <a:buNone/>
          </a:pPr>
          <a:r>
            <a:rPr lang="en-US" sz="2000" b="1" kern="1200" dirty="0">
              <a:solidFill>
                <a:schemeClr val="accent6">
                  <a:lumMod val="75000"/>
                </a:schemeClr>
              </a:solidFill>
            </a:rPr>
            <a:t>(</a:t>
          </a:r>
          <a:r>
            <a:rPr lang="zh-CN" sz="2000" b="1" kern="1200" dirty="0">
              <a:solidFill>
                <a:schemeClr val="accent6">
                  <a:lumMod val="75000"/>
                </a:schemeClr>
              </a:solidFill>
            </a:rPr>
            <a:t>主动性消费</a:t>
          </a:r>
          <a:r>
            <a:rPr lang="en-US" sz="2000" b="1" kern="1200" dirty="0">
              <a:solidFill>
                <a:schemeClr val="accent6">
                  <a:lumMod val="75000"/>
                </a:schemeClr>
              </a:solidFill>
            </a:rPr>
            <a:t>)</a:t>
          </a:r>
          <a:endParaRPr lang="en-US" sz="2000" kern="1200" dirty="0">
            <a:solidFill>
              <a:schemeClr val="accent6">
                <a:lumMod val="75000"/>
              </a:schemeClr>
            </a:solidFill>
          </a:endParaRPr>
        </a:p>
      </dsp:txBody>
      <dsp:txXfrm>
        <a:off x="1000132" y="0"/>
        <a:ext cx="2500330" cy="950125"/>
      </dsp:txXfrm>
    </dsp:sp>
    <dsp:sp modelId="{4751ED56-12DB-4FCC-B852-F6E646C52D7A}">
      <dsp:nvSpPr>
        <dsp:cNvPr id="0" name=""/>
        <dsp:cNvSpPr/>
      </dsp:nvSpPr>
      <dsp:spPr>
        <a:xfrm>
          <a:off x="525069" y="950125"/>
          <a:ext cx="950125" cy="95012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001576-7736-4EA1-9C6D-59371739455D}">
      <dsp:nvSpPr>
        <dsp:cNvPr id="0" name=""/>
        <dsp:cNvSpPr/>
      </dsp:nvSpPr>
      <dsp:spPr>
        <a:xfrm>
          <a:off x="1000132" y="950125"/>
          <a:ext cx="2500330" cy="950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zh-CN" sz="2000" kern="1200" dirty="0"/>
            <a:t>包括运动健身、</a:t>
          </a:r>
          <a:r>
            <a:rPr lang="zh-CN" altLang="en-US" sz="2000" kern="1200" dirty="0"/>
            <a:t>户外运动</a:t>
          </a:r>
          <a:r>
            <a:rPr lang="zh-CN" sz="2000" kern="1200" dirty="0"/>
            <a:t>、体育旅游等</a:t>
          </a:r>
          <a:endParaRPr lang="en-US" sz="2000" kern="1200" dirty="0"/>
        </a:p>
      </dsp:txBody>
      <dsp:txXfrm>
        <a:off x="1000132" y="950125"/>
        <a:ext cx="2500330" cy="950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F82AA-8032-4A00-B2B0-45261F375274}">
      <dsp:nvSpPr>
        <dsp:cNvPr id="0" name=""/>
        <dsp:cNvSpPr/>
      </dsp:nvSpPr>
      <dsp:spPr>
        <a:xfrm>
          <a:off x="0" y="1428765"/>
          <a:ext cx="2057414" cy="205741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D3E7A-5641-4AF4-8CAC-016088838B47}">
      <dsp:nvSpPr>
        <dsp:cNvPr id="0" name=""/>
        <dsp:cNvSpPr/>
      </dsp:nvSpPr>
      <dsp:spPr>
        <a:xfrm>
          <a:off x="1028707" y="1428765"/>
          <a:ext cx="2400316" cy="205741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accent6">
                  <a:lumMod val="75000"/>
                </a:schemeClr>
              </a:solidFill>
            </a:rPr>
            <a:t>1980</a:t>
          </a:r>
          <a:r>
            <a:rPr lang="zh-CN" altLang="en-US" sz="2400" b="1" kern="1200" dirty="0">
              <a:solidFill>
                <a:schemeClr val="accent6">
                  <a:lumMod val="75000"/>
                </a:schemeClr>
              </a:solidFill>
            </a:rPr>
            <a:t>开始</a:t>
          </a:r>
          <a:endParaRPr lang="en-US" sz="2400" b="1" kern="1200" dirty="0">
            <a:solidFill>
              <a:schemeClr val="accent6">
                <a:lumMod val="75000"/>
              </a:schemeClr>
            </a:solidFill>
          </a:endParaRPr>
        </a:p>
      </dsp:txBody>
      <dsp:txXfrm>
        <a:off x="1028707" y="1428765"/>
        <a:ext cx="2400316" cy="977271"/>
      </dsp:txXfrm>
    </dsp:sp>
    <dsp:sp modelId="{128DDE1C-A971-45D3-A324-EDFEE5262B80}">
      <dsp:nvSpPr>
        <dsp:cNvPr id="0" name=""/>
        <dsp:cNvSpPr/>
      </dsp:nvSpPr>
      <dsp:spPr>
        <a:xfrm>
          <a:off x="540071" y="2470990"/>
          <a:ext cx="977271" cy="97727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A14F6-502E-4400-BC55-8453EB965A96}">
      <dsp:nvSpPr>
        <dsp:cNvPr id="0" name=""/>
        <dsp:cNvSpPr/>
      </dsp:nvSpPr>
      <dsp:spPr>
        <a:xfrm>
          <a:off x="1028707" y="2470990"/>
          <a:ext cx="2400316" cy="97727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altLang="zh-CN" sz="2400" kern="1200" dirty="0">
              <a:latin typeface="+mn-ea"/>
              <a:ea typeface="+mn-ea"/>
            </a:rPr>
            <a:t>T</a:t>
          </a:r>
          <a:r>
            <a:rPr lang="zh-CN" altLang="en-US" sz="2400" kern="1200" dirty="0">
              <a:latin typeface="+mn-ea"/>
              <a:ea typeface="+mn-ea"/>
            </a:rPr>
            <a:t>恤衫时代</a:t>
          </a:r>
          <a:endParaRPr lang="zh-CN" sz="3700" kern="1200" dirty="0"/>
        </a:p>
      </dsp:txBody>
      <dsp:txXfrm>
        <a:off x="1028707" y="2470990"/>
        <a:ext cx="2400316" cy="9772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98064-DD10-4BA8-AB44-2389A7E13157}">
      <dsp:nvSpPr>
        <dsp:cNvPr id="0" name=""/>
        <dsp:cNvSpPr/>
      </dsp:nvSpPr>
      <dsp:spPr>
        <a:xfrm>
          <a:off x="0" y="50006"/>
          <a:ext cx="1971688" cy="197168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AC33A-B8CF-40DF-A046-BA88935750D0}">
      <dsp:nvSpPr>
        <dsp:cNvPr id="0" name=""/>
        <dsp:cNvSpPr/>
      </dsp:nvSpPr>
      <dsp:spPr>
        <a:xfrm>
          <a:off x="985844" y="50006"/>
          <a:ext cx="2300303" cy="19716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kern="1200" dirty="0">
              <a:solidFill>
                <a:schemeClr val="accent6">
                  <a:lumMod val="75000"/>
                </a:schemeClr>
              </a:solidFill>
            </a:rPr>
            <a:t>1998</a:t>
          </a:r>
          <a:r>
            <a:rPr lang="zh-CN" altLang="en-US" sz="2500" kern="1200" dirty="0">
              <a:solidFill>
                <a:schemeClr val="accent6">
                  <a:lumMod val="75000"/>
                </a:schemeClr>
              </a:solidFill>
            </a:rPr>
            <a:t>年后</a:t>
          </a:r>
          <a:endParaRPr lang="en-US" sz="2500" kern="1200" dirty="0">
            <a:solidFill>
              <a:schemeClr val="accent6">
                <a:lumMod val="75000"/>
              </a:schemeClr>
            </a:solidFill>
          </a:endParaRPr>
        </a:p>
      </dsp:txBody>
      <dsp:txXfrm>
        <a:off x="985844" y="50006"/>
        <a:ext cx="2300303" cy="936552"/>
      </dsp:txXfrm>
    </dsp:sp>
    <dsp:sp modelId="{0DE8AB6F-93C1-4297-82F4-6D5AA5E67C3B}">
      <dsp:nvSpPr>
        <dsp:cNvPr id="0" name=""/>
        <dsp:cNvSpPr/>
      </dsp:nvSpPr>
      <dsp:spPr>
        <a:xfrm>
          <a:off x="517568" y="986558"/>
          <a:ext cx="936552" cy="9365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9D665C-4E0F-4A14-82FC-1E26D3840196}">
      <dsp:nvSpPr>
        <dsp:cNvPr id="0" name=""/>
        <dsp:cNvSpPr/>
      </dsp:nvSpPr>
      <dsp:spPr>
        <a:xfrm>
          <a:off x="985844" y="986558"/>
          <a:ext cx="2300303" cy="9365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zh-CN" altLang="en-US" sz="2500" kern="1200" dirty="0"/>
            <a:t>球拍、健身房时代</a:t>
          </a:r>
          <a:endParaRPr lang="en-US" sz="2500" kern="1200" dirty="0"/>
        </a:p>
      </dsp:txBody>
      <dsp:txXfrm>
        <a:off x="985844" y="986558"/>
        <a:ext cx="2300303" cy="9365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0A82E-6D88-4600-AA23-6F0C73AC73A7}">
      <dsp:nvSpPr>
        <dsp:cNvPr id="0" name=""/>
        <dsp:cNvSpPr/>
      </dsp:nvSpPr>
      <dsp:spPr>
        <a:xfrm>
          <a:off x="0" y="0"/>
          <a:ext cx="2000264" cy="200026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EBE89-75F6-4560-BE12-87257CD9D81A}">
      <dsp:nvSpPr>
        <dsp:cNvPr id="0" name=""/>
        <dsp:cNvSpPr/>
      </dsp:nvSpPr>
      <dsp:spPr>
        <a:xfrm>
          <a:off x="1000132" y="0"/>
          <a:ext cx="2500330" cy="200026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altLang="zh-CN" sz="2500" b="1" kern="1200" dirty="0">
              <a:solidFill>
                <a:schemeClr val="accent6">
                  <a:lumMod val="75000"/>
                </a:schemeClr>
              </a:solidFill>
            </a:rPr>
            <a:t>2008</a:t>
          </a:r>
          <a:r>
            <a:rPr lang="zh-CN" altLang="en-US" sz="2500" b="1" kern="1200" dirty="0">
              <a:solidFill>
                <a:schemeClr val="accent6">
                  <a:lumMod val="75000"/>
                </a:schemeClr>
              </a:solidFill>
            </a:rPr>
            <a:t>年后</a:t>
          </a:r>
          <a:endParaRPr lang="en-US" sz="2500" kern="1200" dirty="0">
            <a:solidFill>
              <a:schemeClr val="accent6">
                <a:lumMod val="75000"/>
              </a:schemeClr>
            </a:solidFill>
          </a:endParaRPr>
        </a:p>
      </dsp:txBody>
      <dsp:txXfrm>
        <a:off x="1000132" y="0"/>
        <a:ext cx="2500330" cy="950125"/>
      </dsp:txXfrm>
    </dsp:sp>
    <dsp:sp modelId="{4751ED56-12DB-4FCC-B852-F6E646C52D7A}">
      <dsp:nvSpPr>
        <dsp:cNvPr id="0" name=""/>
        <dsp:cNvSpPr/>
      </dsp:nvSpPr>
      <dsp:spPr>
        <a:xfrm>
          <a:off x="525069" y="950125"/>
          <a:ext cx="950125" cy="95012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001576-7736-4EA1-9C6D-59371739455D}">
      <dsp:nvSpPr>
        <dsp:cNvPr id="0" name=""/>
        <dsp:cNvSpPr/>
      </dsp:nvSpPr>
      <dsp:spPr>
        <a:xfrm>
          <a:off x="1000132" y="950125"/>
          <a:ext cx="2500330" cy="9501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zh-CN" altLang="en-US" sz="2500" kern="1200" dirty="0"/>
            <a:t>户外运动、运动探险时代</a:t>
          </a:r>
          <a:endParaRPr lang="en-US" sz="2500" kern="1200" dirty="0"/>
        </a:p>
      </dsp:txBody>
      <dsp:txXfrm>
        <a:off x="1000132" y="950125"/>
        <a:ext cx="2500330" cy="9501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8F3A8-B340-4BC9-8A25-78D59BF06112}">
      <dsp:nvSpPr>
        <dsp:cNvPr id="0" name=""/>
        <dsp:cNvSpPr/>
      </dsp:nvSpPr>
      <dsp:spPr bwMode="white">
        <a:xfrm>
          <a:off x="0" y="175"/>
          <a:ext cx="3529965" cy="52288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100000"/>
            </a:lnSpc>
            <a:spcBef>
              <a:spcPct val="0"/>
            </a:spcBef>
            <a:spcAft>
              <a:spcPct val="35000"/>
            </a:spcAft>
            <a:buNone/>
          </a:pPr>
          <a:r>
            <a:rPr lang="zh-CN" altLang="en-US" sz="2800" b="1" kern="1200" dirty="0">
              <a:solidFill>
                <a:srgbClr val="D56509"/>
              </a:solidFill>
              <a:latin typeface="微软雅黑" panose="020B0503020204020204" charset="-122"/>
              <a:ea typeface="微软雅黑" panose="020B0503020204020204" charset="-122"/>
            </a:rPr>
            <a:t>社会功能的四个爽点</a:t>
          </a:r>
          <a:endParaRPr sz="6500" kern="1200"/>
        </a:p>
      </dsp:txBody>
      <dsp:txXfrm>
        <a:off x="25525" y="25700"/>
        <a:ext cx="3478915" cy="4718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6D981-B0FE-4C78-A633-9DDC2B999E03}">
      <dsp:nvSpPr>
        <dsp:cNvPr id="0" name=""/>
        <dsp:cNvSpPr/>
      </dsp:nvSpPr>
      <dsp:spPr bwMode="white">
        <a:xfrm>
          <a:off x="0" y="198"/>
          <a:ext cx="3645535" cy="52284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100000"/>
            </a:lnSpc>
            <a:spcBef>
              <a:spcPct val="0"/>
            </a:spcBef>
            <a:spcAft>
              <a:spcPct val="35000"/>
            </a:spcAft>
            <a:buNone/>
          </a:pPr>
          <a:r>
            <a:rPr lang="zh-CN" altLang="en-US" sz="2800" b="1" kern="1200" dirty="0">
              <a:solidFill>
                <a:srgbClr val="D56509"/>
              </a:solidFill>
              <a:latin typeface="微软雅黑" panose="020B0503020204020204" charset="-122"/>
              <a:ea typeface="微软雅黑" panose="020B0503020204020204" charset="-122"/>
            </a:rPr>
            <a:t>心理功能的四个爽点</a:t>
          </a:r>
          <a:endParaRPr sz="6500" kern="1200"/>
        </a:p>
      </dsp:txBody>
      <dsp:txXfrm>
        <a:off x="25523" y="25721"/>
        <a:ext cx="3594489" cy="4717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6">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4">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5">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6">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16C5DF46-9A55-4BF6-8461-976928BBE279}" type="datetimeFigureOut">
              <a:rPr lang="zh-CN" altLang="en-US"/>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73E7BF9F-4889-40DA-A490-444B5FC66F41}"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3E7BF9F-4889-40DA-A490-444B5FC66F4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ln>
        </p:spPr>
      </p:sp>
      <p:sp>
        <p:nvSpPr>
          <p:cNvPr id="2969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969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C66CA5D8-2274-4F60-A335-2E721BB6B2B5}" type="slidenum">
              <a:rPr lang="zh-CN" altLang="en-US"/>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ln>
        </p:spPr>
      </p:sp>
      <p:sp>
        <p:nvSpPr>
          <p:cNvPr id="29698"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29699"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C66CA5D8-2274-4F60-A335-2E721BB6B2B5}" type="slidenum">
              <a:rPr lang="zh-CN" altLang="en-US"/>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8"/>
            <a:ext cx="10361852"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563"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C45153A7-8AF9-4C2F-987E-18B472A0C7E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F4D8458-600A-4FD2-B928-42B0B1758A14}"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230CACA-E42C-4EFC-8699-61A55F36296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D53F504-F6B0-4B51-814E-0E1BE1684521}"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641"/>
            <a:ext cx="274284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0" y="274641"/>
            <a:ext cx="8025356"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8D24B6A-322E-4375-A9D0-61C7088186C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3BB4244-16B1-4A89-8F31-47D436915184}"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p>
            <a:r>
              <a:rPr lang="zh-CN" altLang="en-US" dirty="0"/>
              <a:t>单击此处编辑母版标题样式</a:t>
            </a:r>
            <a:endParaRPr lang="zh-CN" altLang="en-US" dirty="0"/>
          </a:p>
        </p:txBody>
      </p:sp>
      <p:sp>
        <p:nvSpPr>
          <p:cNvPr id="3" name="Date Placeholder 3"/>
          <p:cNvSpPr>
            <a:spLocks noGrp="1" noChangeArrowheads="1"/>
          </p:cNvSpPr>
          <p:nvPr>
            <p:ph type="dt" sz="half" idx="10"/>
          </p:nvPr>
        </p:nvSpPr>
        <p:spPr/>
        <p:txBody>
          <a:bodyPr/>
          <a:lstStyle>
            <a:lvl1pPr>
              <a:defRPr/>
            </a:lvl1pPr>
          </a:lstStyle>
          <a:p>
            <a:pPr>
              <a:defRPr/>
            </a:pPr>
            <a:fld id="{FA8C62FE-4987-4E76-A472-FBE3E522BA6D}" type="datetime1">
              <a:rPr lang="zh-CN" altLang="en-US"/>
            </a:fld>
            <a:endParaRPr lang="en-US" altLang="zh-CN" sz="1800">
              <a:solidFill>
                <a:schemeClr val="tx1"/>
              </a:solidFill>
            </a:endParaRPr>
          </a:p>
        </p:txBody>
      </p:sp>
      <p:sp>
        <p:nvSpPr>
          <p:cNvPr id="4" name="Footer Placeholder 4"/>
          <p:cNvSpPr>
            <a:spLocks noGrp="1" noChangeArrowheads="1"/>
          </p:cNvSpPr>
          <p:nvPr>
            <p:ph type="ftr" sz="quarter" idx="11"/>
          </p:nvPr>
        </p:nvSpPr>
        <p:spPr/>
        <p:txBody>
          <a:bodyPr/>
          <a:lstStyle>
            <a:lvl1pPr>
              <a:defRPr/>
            </a:lvl1pPr>
          </a:lstStyle>
          <a:p>
            <a:pPr>
              <a:defRPr/>
            </a:pPr>
            <a:r>
              <a:rPr lang="zh-CN" altLang="en-US"/>
              <a:t>1</a:t>
            </a:r>
            <a:endParaRPr lang="en-US" altLang="zh-CN" sz="1800">
              <a:solidFill>
                <a:schemeClr val="tx1"/>
              </a:solidFill>
            </a:endParaRPr>
          </a:p>
        </p:txBody>
      </p:sp>
      <p:sp>
        <p:nvSpPr>
          <p:cNvPr id="5" name="Slide Number Placeholder 5"/>
          <p:cNvSpPr>
            <a:spLocks noGrp="1" noChangeArrowheads="1"/>
          </p:cNvSpPr>
          <p:nvPr>
            <p:ph type="sldNum" sz="quarter" idx="12"/>
          </p:nvPr>
        </p:nvSpPr>
        <p:spPr/>
        <p:txBody>
          <a:bodyPr/>
          <a:lstStyle>
            <a:lvl1pPr>
              <a:defRPr/>
            </a:lvl1pPr>
          </a:lstStyle>
          <a:p>
            <a:pPr>
              <a:defRPr/>
            </a:pPr>
            <a:fld id="{553F6969-7FC4-4938-9C6B-38F4824778D6}" type="slidenum">
              <a:rPr lang="zh-CN" altLang="en-US"/>
            </a:fld>
            <a:endParaRPr lang="en-US" altLang="zh-CN"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56B932C-6B04-46BF-88EF-36BA2EE652C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95CEC0B-2DDC-4680-B622-F83A03A4CA4D}"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8" y="4406902"/>
            <a:ext cx="10361852"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8" y="2906716"/>
            <a:ext cx="103618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9E395B0-34AC-42CB-99F7-1D415AB5002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4C4E8AE-426A-4CC1-9CC2-085E77AC22A1}"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203"/>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203"/>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D65201C-083F-404A-8F7A-623E96AEC5D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AFD449A-CFDC-4E06-9E9E-A75F71747541}"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2"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2"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3"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3"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5549DE6-F4F3-46CC-B85E-BF8091534474}"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59A9082-9CB8-4000-87D7-87A9520F5173}"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7AFD4B5-B706-4B65-8267-4C3F0AEA325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44CA3B9-E807-462A-B7A4-5594790C0722}"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1CA7A2F-F3B6-456B-A4DA-C86F0B6736F8}"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0215BA5-1CA0-4D3C-97B8-881C0FD5E789}"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050"/>
            <a:ext cx="4010562"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053"/>
            <a:ext cx="681478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2" y="1435103"/>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8DB6458A-6E55-497B-AC62-195269CFE7ED}"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39534ED-7067-48AE-99F5-223CB2740A68}"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1"/>
            <a:ext cx="7314248"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406" y="5367339"/>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292024F9-3718-45C6-9994-C88B6883EAC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29052AF-F8E6-46F5-A332-F05B6AF8B9F3}"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1213"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0"/>
            <a:ext cx="10971213"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3C39E66C-F629-49F5-B58C-C99853A1BB8F}" type="datetimeFigureOut">
              <a:rPr lang="zh-CN" altLang="en-US"/>
            </a:fld>
            <a:endParaRPr lang="zh-CN" altLang="en-US"/>
          </a:p>
        </p:txBody>
      </p:sp>
      <p:sp>
        <p:nvSpPr>
          <p:cNvPr id="5" name="页脚占位符 4"/>
          <p:cNvSpPr>
            <a:spLocks noGrp="1"/>
          </p:cNvSpPr>
          <p:nvPr>
            <p:ph type="ftr" sz="quarter" idx="3"/>
          </p:nvPr>
        </p:nvSpPr>
        <p:spPr>
          <a:xfrm>
            <a:off x="4165600" y="6356350"/>
            <a:ext cx="3859213"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6013" y="6356350"/>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80F21FD6-D7DC-4705-970A-D8E4F437DAF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image" Target="../media/image17.jpeg"/><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hyperlink" Target="https://baike.so.com/doc/3338188-3515444.html" TargetMode="External"/><Relationship Id="rId2" Type="http://schemas.openxmlformats.org/officeDocument/2006/relationships/hyperlink" Target="https://baike.so.com/doc/372685-394698.html" TargetMode="External"/><Relationship Id="rId1" Type="http://schemas.openxmlformats.org/officeDocument/2006/relationships/hyperlink" Target="https://baike.so.com/doc/6028354-6241355.html" TargetMode="External"/></Relationships>
</file>

<file path=ppt/slides/_rels/slide25.xml.rels><?xml version="1.0" encoding="UTF-8" standalone="yes"?>
<Relationships xmlns="http://schemas.openxmlformats.org/package/2006/relationships"><Relationship Id="rId9" Type="http://schemas.openxmlformats.org/officeDocument/2006/relationships/diagramColors" Target="../diagrams/colors3.xml"/><Relationship Id="rId8" Type="http://schemas.openxmlformats.org/officeDocument/2006/relationships/diagramQuickStyle" Target="../diagrams/quickStyle3.xml"/><Relationship Id="rId7" Type="http://schemas.openxmlformats.org/officeDocument/2006/relationships/diagramLayout" Target="../diagrams/layout3.xml"/><Relationship Id="rId6" Type="http://schemas.openxmlformats.org/officeDocument/2006/relationships/diagramData" Target="../diagrams/data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7" Type="http://schemas.openxmlformats.org/officeDocument/2006/relationships/notesSlide" Target="../notesSlides/notesSlide2.xml"/><Relationship Id="rId16" Type="http://schemas.openxmlformats.org/officeDocument/2006/relationships/slideLayout" Target="../slideLayouts/slideLayout7.xml"/><Relationship Id="rId15" Type="http://schemas.microsoft.com/office/2007/relationships/diagramDrawing" Target="../diagrams/drawing4.xml"/><Relationship Id="rId14" Type="http://schemas.openxmlformats.org/officeDocument/2006/relationships/diagramColors" Target="../diagrams/colors4.xml"/><Relationship Id="rId13" Type="http://schemas.openxmlformats.org/officeDocument/2006/relationships/diagramQuickStyle" Target="../diagrams/quickStyle4.xml"/><Relationship Id="rId12" Type="http://schemas.openxmlformats.org/officeDocument/2006/relationships/diagramLayout" Target="../diagrams/layout4.xml"/><Relationship Id="rId11" Type="http://schemas.openxmlformats.org/officeDocument/2006/relationships/diagramData" Target="../diagrams/data4.xml"/><Relationship Id="rId10" Type="http://schemas.microsoft.com/office/2007/relationships/diagramDrawing" Target="../diagrams/drawing3.xml"/><Relationship Id="rId1"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9" Type="http://schemas.openxmlformats.org/officeDocument/2006/relationships/diagramColors" Target="../diagrams/colors6.xml"/><Relationship Id="rId8" Type="http://schemas.openxmlformats.org/officeDocument/2006/relationships/diagramQuickStyle" Target="../diagrams/quickStyle6.xml"/><Relationship Id="rId7" Type="http://schemas.openxmlformats.org/officeDocument/2006/relationships/diagramLayout" Target="../diagrams/layout6.xml"/><Relationship Id="rId6" Type="http://schemas.openxmlformats.org/officeDocument/2006/relationships/diagramData" Target="../diagrams/data6.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7" Type="http://schemas.openxmlformats.org/officeDocument/2006/relationships/notesSlide" Target="../notesSlides/notesSlide3.xml"/><Relationship Id="rId16" Type="http://schemas.openxmlformats.org/officeDocument/2006/relationships/slideLayout" Target="../slideLayouts/slideLayout7.xml"/><Relationship Id="rId15" Type="http://schemas.microsoft.com/office/2007/relationships/diagramDrawing" Target="../diagrams/drawing7.xml"/><Relationship Id="rId14" Type="http://schemas.openxmlformats.org/officeDocument/2006/relationships/diagramColors" Target="../diagrams/colors7.xml"/><Relationship Id="rId13" Type="http://schemas.openxmlformats.org/officeDocument/2006/relationships/diagramQuickStyle" Target="../diagrams/quickStyle7.xml"/><Relationship Id="rId12" Type="http://schemas.openxmlformats.org/officeDocument/2006/relationships/diagramLayout" Target="../diagrams/layout7.xml"/><Relationship Id="rId11" Type="http://schemas.openxmlformats.org/officeDocument/2006/relationships/diagramData" Target="../diagrams/data7.xml"/><Relationship Id="rId10" Type="http://schemas.microsoft.com/office/2007/relationships/diagramDrawing" Target="../diagrams/drawing6.xml"/><Relationship Id="rId1" Type="http://schemas.openxmlformats.org/officeDocument/2006/relationships/diagramData" Target="../diagrams/data5.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4.png"/><Relationship Id="rId1"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9" Type="http://schemas.openxmlformats.org/officeDocument/2006/relationships/diagramColors" Target="../diagrams/colors9.xml"/><Relationship Id="rId8" Type="http://schemas.openxmlformats.org/officeDocument/2006/relationships/diagramQuickStyle" Target="../diagrams/quickStyle9.xml"/><Relationship Id="rId7" Type="http://schemas.openxmlformats.org/officeDocument/2006/relationships/diagramLayout" Target="../diagrams/layout9.xml"/><Relationship Id="rId6" Type="http://schemas.openxmlformats.org/officeDocument/2006/relationships/diagramData" Target="../diagrams/data9.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6" Type="http://schemas.openxmlformats.org/officeDocument/2006/relationships/slideLayout" Target="../slideLayouts/slideLayout7.xml"/><Relationship Id="rId15" Type="http://schemas.microsoft.com/office/2007/relationships/diagramDrawing" Target="../diagrams/drawing10.xml"/><Relationship Id="rId14" Type="http://schemas.openxmlformats.org/officeDocument/2006/relationships/diagramColors" Target="../diagrams/colors10.xml"/><Relationship Id="rId13" Type="http://schemas.openxmlformats.org/officeDocument/2006/relationships/diagramQuickStyle" Target="../diagrams/quickStyle10.xml"/><Relationship Id="rId12" Type="http://schemas.openxmlformats.org/officeDocument/2006/relationships/diagramLayout" Target="../diagrams/layout10.xml"/><Relationship Id="rId11" Type="http://schemas.openxmlformats.org/officeDocument/2006/relationships/diagramData" Target="../diagrams/data10.xml"/><Relationship Id="rId10" Type="http://schemas.microsoft.com/office/2007/relationships/diagramDrawing" Target="../diagrams/drawing9.xml"/><Relationship Id="rId1" Type="http://schemas.openxmlformats.org/officeDocument/2006/relationships/diagramData" Target="../diagrams/data8.xml"/></Relationships>
</file>

<file path=ppt/slides/_rels/slide31.xml.rels><?xml version="1.0" encoding="UTF-8" standalone="yes"?>
<Relationships xmlns="http://schemas.openxmlformats.org/package/2006/relationships"><Relationship Id="rId9" Type="http://schemas.openxmlformats.org/officeDocument/2006/relationships/diagramColors" Target="../diagrams/colors12.xml"/><Relationship Id="rId8" Type="http://schemas.openxmlformats.org/officeDocument/2006/relationships/diagramQuickStyle" Target="../diagrams/quickStyle12.xml"/><Relationship Id="rId7" Type="http://schemas.openxmlformats.org/officeDocument/2006/relationships/diagramLayout" Target="../diagrams/layout12.xml"/><Relationship Id="rId6" Type="http://schemas.openxmlformats.org/officeDocument/2006/relationships/diagramData" Target="../diagrams/data12.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6" Type="http://schemas.openxmlformats.org/officeDocument/2006/relationships/slideLayout" Target="../slideLayouts/slideLayout7.xml"/><Relationship Id="rId15" Type="http://schemas.microsoft.com/office/2007/relationships/diagramDrawing" Target="../diagrams/drawing13.xml"/><Relationship Id="rId14" Type="http://schemas.openxmlformats.org/officeDocument/2006/relationships/diagramColors" Target="../diagrams/colors13.xml"/><Relationship Id="rId13" Type="http://schemas.openxmlformats.org/officeDocument/2006/relationships/diagramQuickStyle" Target="../diagrams/quickStyle13.xml"/><Relationship Id="rId12" Type="http://schemas.openxmlformats.org/officeDocument/2006/relationships/diagramLayout" Target="../diagrams/layout13.xml"/><Relationship Id="rId11" Type="http://schemas.openxmlformats.org/officeDocument/2006/relationships/diagramData" Target="../diagrams/data13.xml"/><Relationship Id="rId10" Type="http://schemas.microsoft.com/office/2007/relationships/diagramDrawing" Target="../diagrams/drawing12.xml"/><Relationship Id="rId1" Type="http://schemas.openxmlformats.org/officeDocument/2006/relationships/diagramData" Target="../diagrams/data1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3"/>
          <p:cNvGrpSpPr/>
          <p:nvPr/>
        </p:nvGrpSpPr>
        <p:grpSpPr bwMode="auto">
          <a:xfrm>
            <a:off x="879475" y="2189163"/>
            <a:ext cx="10717213" cy="3168650"/>
            <a:chOff x="0" y="0"/>
            <a:chExt cx="4955" cy="1982"/>
          </a:xfrm>
        </p:grpSpPr>
        <p:sp>
          <p:nvSpPr>
            <p:cNvPr id="14342" name="Freeform 4"/>
            <p:cNvSpPr>
              <a:spLocks noChangeArrowheads="1"/>
            </p:cNvSpPr>
            <p:nvPr/>
          </p:nvSpPr>
          <p:spPr bwMode="auto">
            <a:xfrm>
              <a:off x="91" y="88"/>
              <a:ext cx="1457" cy="1812"/>
            </a:xfrm>
            <a:custGeom>
              <a:avLst/>
              <a:gdLst>
                <a:gd name="T0" fmla="*/ 25 w 1692"/>
                <a:gd name="T1" fmla="*/ 8 h 2586"/>
                <a:gd name="T2" fmla="*/ 72 w 1692"/>
                <a:gd name="T3" fmla="*/ 6 h 2586"/>
                <a:gd name="T4" fmla="*/ 97 w 1692"/>
                <a:gd name="T5" fmla="*/ 7 h 2586"/>
                <a:gd name="T6" fmla="*/ 94 w 1692"/>
                <a:gd name="T7" fmla="*/ 13 h 2586"/>
                <a:gd name="T8" fmla="*/ 61 w 1692"/>
                <a:gd name="T9" fmla="*/ 17 h 2586"/>
                <a:gd name="T10" fmla="*/ 50 w 1692"/>
                <a:gd name="T11" fmla="*/ 20 h 2586"/>
                <a:gd name="T12" fmla="*/ 64 w 1692"/>
                <a:gd name="T13" fmla="*/ 27 h 2586"/>
                <a:gd name="T14" fmla="*/ 71 w 1692"/>
                <a:gd name="T15" fmla="*/ 27 h 2586"/>
                <a:gd name="T16" fmla="*/ 73 w 1692"/>
                <a:gd name="T17" fmla="*/ 26 h 2586"/>
                <a:gd name="T18" fmla="*/ 108 w 1692"/>
                <a:gd name="T19" fmla="*/ 33 h 2586"/>
                <a:gd name="T20" fmla="*/ 145 w 1692"/>
                <a:gd name="T21" fmla="*/ 34 h 2586"/>
                <a:gd name="T22" fmla="*/ 178 w 1692"/>
                <a:gd name="T23" fmla="*/ 39 h 2586"/>
                <a:gd name="T24" fmla="*/ 191 w 1692"/>
                <a:gd name="T25" fmla="*/ 41 h 2586"/>
                <a:gd name="T26" fmla="*/ 173 w 1692"/>
                <a:gd name="T27" fmla="*/ 46 h 2586"/>
                <a:gd name="T28" fmla="*/ 206 w 1692"/>
                <a:gd name="T29" fmla="*/ 51 h 2586"/>
                <a:gd name="T30" fmla="*/ 233 w 1692"/>
                <a:gd name="T31" fmla="*/ 58 h 2586"/>
                <a:gd name="T32" fmla="*/ 245 w 1692"/>
                <a:gd name="T33" fmla="*/ 66 h 2586"/>
                <a:gd name="T34" fmla="*/ 268 w 1692"/>
                <a:gd name="T35" fmla="*/ 73 h 2586"/>
                <a:gd name="T36" fmla="*/ 287 w 1692"/>
                <a:gd name="T37" fmla="*/ 71 h 2586"/>
                <a:gd name="T38" fmla="*/ 279 w 1692"/>
                <a:gd name="T39" fmla="*/ 68 h 2586"/>
                <a:gd name="T40" fmla="*/ 288 w 1692"/>
                <a:gd name="T41" fmla="*/ 66 h 2586"/>
                <a:gd name="T42" fmla="*/ 307 w 1692"/>
                <a:gd name="T43" fmla="*/ 63 h 2586"/>
                <a:gd name="T44" fmla="*/ 325 w 1692"/>
                <a:gd name="T45" fmla="*/ 60 h 2586"/>
                <a:gd name="T46" fmla="*/ 351 w 1692"/>
                <a:gd name="T47" fmla="*/ 56 h 2586"/>
                <a:gd name="T48" fmla="*/ 363 w 1692"/>
                <a:gd name="T49" fmla="*/ 50 h 2586"/>
                <a:gd name="T50" fmla="*/ 348 w 1692"/>
                <a:gd name="T51" fmla="*/ 44 h 2586"/>
                <a:gd name="T52" fmla="*/ 308 w 1692"/>
                <a:gd name="T53" fmla="*/ 40 h 2586"/>
                <a:gd name="T54" fmla="*/ 247 w 1692"/>
                <a:gd name="T55" fmla="*/ 37 h 2586"/>
                <a:gd name="T56" fmla="*/ 219 w 1692"/>
                <a:gd name="T57" fmla="*/ 36 h 2586"/>
                <a:gd name="T58" fmla="*/ 203 w 1692"/>
                <a:gd name="T59" fmla="*/ 36 h 2586"/>
                <a:gd name="T60" fmla="*/ 178 w 1692"/>
                <a:gd name="T61" fmla="*/ 37 h 2586"/>
                <a:gd name="T62" fmla="*/ 170 w 1692"/>
                <a:gd name="T63" fmla="*/ 34 h 2586"/>
                <a:gd name="T64" fmla="*/ 165 w 1692"/>
                <a:gd name="T65" fmla="*/ 30 h 2586"/>
                <a:gd name="T66" fmla="*/ 141 w 1692"/>
                <a:gd name="T67" fmla="*/ 32 h 2586"/>
                <a:gd name="T68" fmla="*/ 128 w 1692"/>
                <a:gd name="T69" fmla="*/ 27 h 2586"/>
                <a:gd name="T70" fmla="*/ 165 w 1692"/>
                <a:gd name="T71" fmla="*/ 26 h 2586"/>
                <a:gd name="T72" fmla="*/ 189 w 1692"/>
                <a:gd name="T73" fmla="*/ 26 h 2586"/>
                <a:gd name="T74" fmla="*/ 201 w 1692"/>
                <a:gd name="T75" fmla="*/ 26 h 2586"/>
                <a:gd name="T76" fmla="*/ 237 w 1692"/>
                <a:gd name="T77" fmla="*/ 21 h 2586"/>
                <a:gd name="T78" fmla="*/ 265 w 1692"/>
                <a:gd name="T79" fmla="*/ 19 h 2586"/>
                <a:gd name="T80" fmla="*/ 287 w 1692"/>
                <a:gd name="T81" fmla="*/ 18 h 2586"/>
                <a:gd name="T82" fmla="*/ 301 w 1692"/>
                <a:gd name="T83" fmla="*/ 15 h 2586"/>
                <a:gd name="T84" fmla="*/ 288 w 1692"/>
                <a:gd name="T85" fmla="*/ 15 h 2586"/>
                <a:gd name="T86" fmla="*/ 343 w 1692"/>
                <a:gd name="T87" fmla="*/ 13 h 2586"/>
                <a:gd name="T88" fmla="*/ 315 w 1692"/>
                <a:gd name="T89" fmla="*/ 10 h 2586"/>
                <a:gd name="T90" fmla="*/ 298 w 1692"/>
                <a:gd name="T91" fmla="*/ 8 h 2586"/>
                <a:gd name="T92" fmla="*/ 275 w 1692"/>
                <a:gd name="T93" fmla="*/ 11 h 2586"/>
                <a:gd name="T94" fmla="*/ 249 w 1692"/>
                <a:gd name="T95" fmla="*/ 13 h 2586"/>
                <a:gd name="T96" fmla="*/ 229 w 1692"/>
                <a:gd name="T97" fmla="*/ 9 h 2586"/>
                <a:gd name="T98" fmla="*/ 271 w 1692"/>
                <a:gd name="T99" fmla="*/ 7 h 2586"/>
                <a:gd name="T100" fmla="*/ 284 w 1692"/>
                <a:gd name="T101" fmla="*/ 6 h 2586"/>
                <a:gd name="T102" fmla="*/ 298 w 1692"/>
                <a:gd name="T103" fmla="*/ 5 h 2586"/>
                <a:gd name="T104" fmla="*/ 288 w 1692"/>
                <a:gd name="T105" fmla="*/ 4 h 2586"/>
                <a:gd name="T106" fmla="*/ 282 w 1692"/>
                <a:gd name="T107" fmla="*/ 4 h 2586"/>
                <a:gd name="T108" fmla="*/ 270 w 1692"/>
                <a:gd name="T109" fmla="*/ 3 h 2586"/>
                <a:gd name="T110" fmla="*/ 248 w 1692"/>
                <a:gd name="T111" fmla="*/ 4 h 2586"/>
                <a:gd name="T112" fmla="*/ 214 w 1692"/>
                <a:gd name="T113" fmla="*/ 4 h 2586"/>
                <a:gd name="T114" fmla="*/ 123 w 1692"/>
                <a:gd name="T115" fmla="*/ 0 h 2586"/>
                <a:gd name="T116" fmla="*/ 78 w 1692"/>
                <a:gd name="T117" fmla="*/ 1 h 2586"/>
                <a:gd name="T118" fmla="*/ 65 w 1692"/>
                <a:gd name="T119" fmla="*/ 3 h 2586"/>
                <a:gd name="T120" fmla="*/ 29 w 1692"/>
                <a:gd name="T121" fmla="*/ 5 h 2586"/>
                <a:gd name="T122" fmla="*/ 29 w 1692"/>
                <a:gd name="T123" fmla="*/ 6 h 2586"/>
                <a:gd name="T124" fmla="*/ 2 w 1692"/>
                <a:gd name="T125" fmla="*/ 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round/>
            </a:ln>
          </p:spPr>
          <p:txBody>
            <a:bodyPr/>
            <a:lstStyle/>
            <a:p>
              <a:endParaRPr lang="zh-CN" altLang="en-US"/>
            </a:p>
          </p:txBody>
        </p:sp>
        <p:sp>
          <p:nvSpPr>
            <p:cNvPr id="14343" name="Freeform 5"/>
            <p:cNvSpPr>
              <a:spLocks noChangeArrowheads="1"/>
            </p:cNvSpPr>
            <p:nvPr/>
          </p:nvSpPr>
          <p:spPr bwMode="auto">
            <a:xfrm>
              <a:off x="45" y="261"/>
              <a:ext cx="39" cy="26"/>
            </a:xfrm>
            <a:custGeom>
              <a:avLst/>
              <a:gdLst>
                <a:gd name="T0" fmla="*/ 3 w 46"/>
                <a:gd name="T1" fmla="*/ 1 h 38"/>
                <a:gd name="T2" fmla="*/ 0 w 46"/>
                <a:gd name="T3" fmla="*/ 1 h 38"/>
                <a:gd name="T4" fmla="*/ 4 w 46"/>
                <a:gd name="T5" fmla="*/ 1 h 38"/>
                <a:gd name="T6" fmla="*/ 8 w 46"/>
                <a:gd name="T7" fmla="*/ 1 h 38"/>
                <a:gd name="T8" fmla="*/ 6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round/>
            </a:ln>
          </p:spPr>
          <p:txBody>
            <a:bodyPr/>
            <a:lstStyle/>
            <a:p>
              <a:endParaRPr lang="zh-CN" altLang="en-US"/>
            </a:p>
          </p:txBody>
        </p:sp>
        <p:sp>
          <p:nvSpPr>
            <p:cNvPr id="14344" name="Freeform 6"/>
            <p:cNvSpPr>
              <a:spLocks noChangeArrowheads="1"/>
            </p:cNvSpPr>
            <p:nvPr/>
          </p:nvSpPr>
          <p:spPr bwMode="auto">
            <a:xfrm>
              <a:off x="398" y="376"/>
              <a:ext cx="45" cy="30"/>
            </a:xfrm>
            <a:custGeom>
              <a:avLst/>
              <a:gdLst>
                <a:gd name="T0" fmla="*/ 3 w 52"/>
                <a:gd name="T1" fmla="*/ 0 h 44"/>
                <a:gd name="T2" fmla="*/ 7 w 52"/>
                <a:gd name="T3" fmla="*/ 1 h 44"/>
                <a:gd name="T4" fmla="*/ 10 w 52"/>
                <a:gd name="T5" fmla="*/ 1 h 44"/>
                <a:gd name="T6" fmla="*/ 9 w 52"/>
                <a:gd name="T7" fmla="*/ 1 h 44"/>
                <a:gd name="T8" fmla="*/ 7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round/>
            </a:ln>
          </p:spPr>
          <p:txBody>
            <a:bodyPr/>
            <a:lstStyle/>
            <a:p>
              <a:endParaRPr lang="zh-CN" altLang="en-US"/>
            </a:p>
          </p:txBody>
        </p:sp>
        <p:sp>
          <p:nvSpPr>
            <p:cNvPr id="14345" name="Freeform 7"/>
            <p:cNvSpPr>
              <a:spLocks noChangeArrowheads="1"/>
            </p:cNvSpPr>
            <p:nvPr/>
          </p:nvSpPr>
          <p:spPr bwMode="auto">
            <a:xfrm>
              <a:off x="1297" y="428"/>
              <a:ext cx="113" cy="69"/>
            </a:xfrm>
            <a:custGeom>
              <a:avLst/>
              <a:gdLst>
                <a:gd name="T0" fmla="*/ 22 w 131"/>
                <a:gd name="T1" fmla="*/ 0 h 98"/>
                <a:gd name="T2" fmla="*/ 18 w 131"/>
                <a:gd name="T3" fmla="*/ 1 h 98"/>
                <a:gd name="T4" fmla="*/ 12 w 131"/>
                <a:gd name="T5" fmla="*/ 1 h 98"/>
                <a:gd name="T6" fmla="*/ 9 w 131"/>
                <a:gd name="T7" fmla="*/ 1 h 98"/>
                <a:gd name="T8" fmla="*/ 5 w 131"/>
                <a:gd name="T9" fmla="*/ 1 h 98"/>
                <a:gd name="T10" fmla="*/ 14 w 131"/>
                <a:gd name="T11" fmla="*/ 3 h 98"/>
                <a:gd name="T12" fmla="*/ 18 w 131"/>
                <a:gd name="T13" fmla="*/ 3 h 98"/>
                <a:gd name="T14" fmla="*/ 19 w 131"/>
                <a:gd name="T15" fmla="*/ 3 h 98"/>
                <a:gd name="T16" fmla="*/ 20 w 131"/>
                <a:gd name="T17" fmla="*/ 3 h 98"/>
                <a:gd name="T18" fmla="*/ 22 w 131"/>
                <a:gd name="T19" fmla="*/ 3 h 98"/>
                <a:gd name="T20" fmla="*/ 28 w 131"/>
                <a:gd name="T21" fmla="*/ 3 h 98"/>
                <a:gd name="T22" fmla="*/ 30 w 131"/>
                <a:gd name="T23" fmla="*/ 2 h 98"/>
                <a:gd name="T24" fmla="*/ 22 w 131"/>
                <a:gd name="T25" fmla="*/ 1 h 98"/>
                <a:gd name="T26" fmla="*/ 26 w 131"/>
                <a:gd name="T27" fmla="*/ 1 h 98"/>
                <a:gd name="T28" fmla="*/ 26 w 131"/>
                <a:gd name="T29" fmla="*/ 1 h 98"/>
                <a:gd name="T30" fmla="*/ 22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round/>
            </a:ln>
          </p:spPr>
          <p:txBody>
            <a:bodyPr/>
            <a:lstStyle/>
            <a:p>
              <a:endParaRPr lang="zh-CN" altLang="en-US"/>
            </a:p>
          </p:txBody>
        </p:sp>
        <p:sp>
          <p:nvSpPr>
            <p:cNvPr id="14346" name="Freeform 8"/>
            <p:cNvSpPr>
              <a:spLocks noChangeArrowheads="1"/>
            </p:cNvSpPr>
            <p:nvPr/>
          </p:nvSpPr>
          <p:spPr bwMode="auto">
            <a:xfrm>
              <a:off x="752" y="787"/>
              <a:ext cx="182" cy="79"/>
            </a:xfrm>
            <a:custGeom>
              <a:avLst/>
              <a:gdLst>
                <a:gd name="T0" fmla="*/ 9 w 212"/>
                <a:gd name="T1" fmla="*/ 1 h 112"/>
                <a:gd name="T2" fmla="*/ 3 w 212"/>
                <a:gd name="T3" fmla="*/ 1 h 112"/>
                <a:gd name="T4" fmla="*/ 3 w 212"/>
                <a:gd name="T5" fmla="*/ 1 h 112"/>
                <a:gd name="T6" fmla="*/ 5 w 212"/>
                <a:gd name="T7" fmla="*/ 1 h 112"/>
                <a:gd name="T8" fmla="*/ 11 w 212"/>
                <a:gd name="T9" fmla="*/ 1 h 112"/>
                <a:gd name="T10" fmla="*/ 21 w 212"/>
                <a:gd name="T11" fmla="*/ 1 h 112"/>
                <a:gd name="T12" fmla="*/ 24 w 212"/>
                <a:gd name="T13" fmla="*/ 2 h 112"/>
                <a:gd name="T14" fmla="*/ 28 w 212"/>
                <a:gd name="T15" fmla="*/ 3 h 112"/>
                <a:gd name="T16" fmla="*/ 30 w 212"/>
                <a:gd name="T17" fmla="*/ 4 h 112"/>
                <a:gd name="T18" fmla="*/ 34 w 212"/>
                <a:gd name="T19" fmla="*/ 3 h 112"/>
                <a:gd name="T20" fmla="*/ 37 w 212"/>
                <a:gd name="T21" fmla="*/ 3 h 112"/>
                <a:gd name="T22" fmla="*/ 40 w 212"/>
                <a:gd name="T23" fmla="*/ 3 h 112"/>
                <a:gd name="T24" fmla="*/ 43 w 212"/>
                <a:gd name="T25" fmla="*/ 3 h 112"/>
                <a:gd name="T26" fmla="*/ 33 w 212"/>
                <a:gd name="T27" fmla="*/ 1 h 112"/>
                <a:gd name="T28" fmla="*/ 23 w 212"/>
                <a:gd name="T29" fmla="*/ 1 h 112"/>
                <a:gd name="T30" fmla="*/ 11 w 212"/>
                <a:gd name="T31" fmla="*/ 1 h 112"/>
                <a:gd name="T32" fmla="*/ 9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round/>
            </a:ln>
          </p:spPr>
          <p:txBody>
            <a:bodyPr/>
            <a:lstStyle/>
            <a:p>
              <a:endParaRPr lang="zh-CN" altLang="en-US"/>
            </a:p>
          </p:txBody>
        </p:sp>
        <p:sp>
          <p:nvSpPr>
            <p:cNvPr id="14347" name="Freeform 9"/>
            <p:cNvSpPr>
              <a:spLocks noChangeArrowheads="1"/>
            </p:cNvSpPr>
            <p:nvPr/>
          </p:nvSpPr>
          <p:spPr bwMode="auto">
            <a:xfrm>
              <a:off x="902" y="847"/>
              <a:ext cx="114" cy="38"/>
            </a:xfrm>
            <a:custGeom>
              <a:avLst/>
              <a:gdLst>
                <a:gd name="T0" fmla="*/ 13 w 133"/>
                <a:gd name="T1" fmla="*/ 0 h 54"/>
                <a:gd name="T2" fmla="*/ 9 w 133"/>
                <a:gd name="T3" fmla="*/ 1 h 54"/>
                <a:gd name="T4" fmla="*/ 7 w 133"/>
                <a:gd name="T5" fmla="*/ 1 h 54"/>
                <a:gd name="T6" fmla="*/ 3 w 133"/>
                <a:gd name="T7" fmla="*/ 1 h 54"/>
                <a:gd name="T8" fmla="*/ 3 w 133"/>
                <a:gd name="T9" fmla="*/ 1 h 54"/>
                <a:gd name="T10" fmla="*/ 3 w 133"/>
                <a:gd name="T11" fmla="*/ 1 h 54"/>
                <a:gd name="T12" fmla="*/ 28 w 133"/>
                <a:gd name="T13" fmla="*/ 1 h 54"/>
                <a:gd name="T14" fmla="*/ 27 w 133"/>
                <a:gd name="T15" fmla="*/ 1 h 54"/>
                <a:gd name="T16" fmla="*/ 23 w 133"/>
                <a:gd name="T17" fmla="*/ 1 h 54"/>
                <a:gd name="T18" fmla="*/ 21 w 133"/>
                <a:gd name="T19" fmla="*/ 1 h 54"/>
                <a:gd name="T20" fmla="*/ 19 w 133"/>
                <a:gd name="T21" fmla="*/ 1 h 54"/>
                <a:gd name="T22" fmla="*/ 15 w 133"/>
                <a:gd name="T23" fmla="*/ 1 h 54"/>
                <a:gd name="T24" fmla="*/ 1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round/>
            </a:ln>
          </p:spPr>
          <p:txBody>
            <a:bodyPr/>
            <a:lstStyle/>
            <a:p>
              <a:endParaRPr lang="zh-CN" altLang="en-US"/>
            </a:p>
          </p:txBody>
        </p:sp>
        <p:sp>
          <p:nvSpPr>
            <p:cNvPr id="14348" name="Freeform 10"/>
            <p:cNvSpPr>
              <a:spLocks noChangeArrowheads="1"/>
            </p:cNvSpPr>
            <p:nvPr/>
          </p:nvSpPr>
          <p:spPr bwMode="auto">
            <a:xfrm>
              <a:off x="1023" y="871"/>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round/>
            </a:ln>
          </p:spPr>
          <p:txBody>
            <a:bodyPr/>
            <a:lstStyle/>
            <a:p>
              <a:endParaRPr lang="zh-CN" altLang="en-US"/>
            </a:p>
          </p:txBody>
        </p:sp>
        <p:sp>
          <p:nvSpPr>
            <p:cNvPr id="14349" name="Freeform 11"/>
            <p:cNvSpPr>
              <a:spLocks noChangeArrowheads="1"/>
            </p:cNvSpPr>
            <p:nvPr/>
          </p:nvSpPr>
          <p:spPr bwMode="auto">
            <a:xfrm>
              <a:off x="1087" y="874"/>
              <a:ext cx="14" cy="24"/>
            </a:xfrm>
            <a:custGeom>
              <a:avLst/>
              <a:gdLst>
                <a:gd name="T0" fmla="*/ 4 w 16"/>
                <a:gd name="T1" fmla="*/ 0 h 34"/>
                <a:gd name="T2" fmla="*/ 0 w 16"/>
                <a:gd name="T3" fmla="*/ 1 h 34"/>
                <a:gd name="T4" fmla="*/ 4 w 16"/>
                <a:gd name="T5" fmla="*/ 1 h 34"/>
                <a:gd name="T6" fmla="*/ 4 w 16"/>
                <a:gd name="T7" fmla="*/ 1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round/>
            </a:ln>
          </p:spPr>
          <p:txBody>
            <a:bodyPr/>
            <a:lstStyle/>
            <a:p>
              <a:endParaRPr lang="zh-CN" altLang="en-US"/>
            </a:p>
          </p:txBody>
        </p:sp>
        <p:sp>
          <p:nvSpPr>
            <p:cNvPr id="14350" name="Freeform 12"/>
            <p:cNvSpPr>
              <a:spLocks noChangeArrowheads="1"/>
            </p:cNvSpPr>
            <p:nvPr/>
          </p:nvSpPr>
          <p:spPr bwMode="auto">
            <a:xfrm>
              <a:off x="876" y="83"/>
              <a:ext cx="207" cy="82"/>
            </a:xfrm>
            <a:custGeom>
              <a:avLst/>
              <a:gdLst>
                <a:gd name="T0" fmla="*/ 14 w 240"/>
                <a:gd name="T1" fmla="*/ 1 h 117"/>
                <a:gd name="T2" fmla="*/ 6 w 240"/>
                <a:gd name="T3" fmla="*/ 1 h 117"/>
                <a:gd name="T4" fmla="*/ 3 w 240"/>
                <a:gd name="T5" fmla="*/ 1 h 117"/>
                <a:gd name="T6" fmla="*/ 0 w 240"/>
                <a:gd name="T7" fmla="*/ 1 h 117"/>
                <a:gd name="T8" fmla="*/ 6 w 240"/>
                <a:gd name="T9" fmla="*/ 2 h 117"/>
                <a:gd name="T10" fmla="*/ 9 w 240"/>
                <a:gd name="T11" fmla="*/ 2 h 117"/>
                <a:gd name="T12" fmla="*/ 16 w 240"/>
                <a:gd name="T13" fmla="*/ 1 h 117"/>
                <a:gd name="T14" fmla="*/ 19 w 240"/>
                <a:gd name="T15" fmla="*/ 1 h 117"/>
                <a:gd name="T16" fmla="*/ 19 w 240"/>
                <a:gd name="T17" fmla="*/ 1 h 117"/>
                <a:gd name="T18" fmla="*/ 14 w 240"/>
                <a:gd name="T19" fmla="*/ 2 h 117"/>
                <a:gd name="T20" fmla="*/ 16 w 240"/>
                <a:gd name="T21" fmla="*/ 2 h 117"/>
                <a:gd name="T22" fmla="*/ 9 w 240"/>
                <a:gd name="T23" fmla="*/ 3 h 117"/>
                <a:gd name="T24" fmla="*/ 16 w 240"/>
                <a:gd name="T25" fmla="*/ 3 h 117"/>
                <a:gd name="T26" fmla="*/ 19 w 240"/>
                <a:gd name="T27" fmla="*/ 3 h 117"/>
                <a:gd name="T28" fmla="*/ 27 w 240"/>
                <a:gd name="T29" fmla="*/ 3 h 117"/>
                <a:gd name="T30" fmla="*/ 35 w 240"/>
                <a:gd name="T31" fmla="*/ 3 h 117"/>
                <a:gd name="T32" fmla="*/ 39 w 240"/>
                <a:gd name="T33" fmla="*/ 4 h 117"/>
                <a:gd name="T34" fmla="*/ 46 w 240"/>
                <a:gd name="T35" fmla="*/ 3 h 117"/>
                <a:gd name="T36" fmla="*/ 50 w 240"/>
                <a:gd name="T37" fmla="*/ 3 h 117"/>
                <a:gd name="T38" fmla="*/ 50 w 240"/>
                <a:gd name="T39" fmla="*/ 2 h 117"/>
                <a:gd name="T40" fmla="*/ 53 w 240"/>
                <a:gd name="T41" fmla="*/ 2 h 117"/>
                <a:gd name="T42" fmla="*/ 54 w 240"/>
                <a:gd name="T43" fmla="*/ 1 h 117"/>
                <a:gd name="T44" fmla="*/ 47 w 240"/>
                <a:gd name="T45" fmla="*/ 2 h 117"/>
                <a:gd name="T46" fmla="*/ 46 w 240"/>
                <a:gd name="T47" fmla="*/ 1 h 117"/>
                <a:gd name="T48" fmla="*/ 40 w 240"/>
                <a:gd name="T49" fmla="*/ 1 h 117"/>
                <a:gd name="T50" fmla="*/ 30 w 240"/>
                <a:gd name="T51" fmla="*/ 1 h 117"/>
                <a:gd name="T52" fmla="*/ 22 w 240"/>
                <a:gd name="T53" fmla="*/ 1 h 117"/>
                <a:gd name="T54" fmla="*/ 19 w 240"/>
                <a:gd name="T55" fmla="*/ 1 h 117"/>
                <a:gd name="T56" fmla="*/ 1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round/>
            </a:ln>
          </p:spPr>
          <p:txBody>
            <a:bodyPr/>
            <a:lstStyle/>
            <a:p>
              <a:endParaRPr lang="zh-CN" altLang="en-US"/>
            </a:p>
          </p:txBody>
        </p:sp>
        <p:sp>
          <p:nvSpPr>
            <p:cNvPr id="14351" name="Freeform 13"/>
            <p:cNvSpPr>
              <a:spLocks noChangeArrowheads="1"/>
            </p:cNvSpPr>
            <p:nvPr/>
          </p:nvSpPr>
          <p:spPr bwMode="auto">
            <a:xfrm>
              <a:off x="968" y="45"/>
              <a:ext cx="168" cy="56"/>
            </a:xfrm>
            <a:custGeom>
              <a:avLst/>
              <a:gdLst>
                <a:gd name="T0" fmla="*/ 23 w 194"/>
                <a:gd name="T1" fmla="*/ 1 h 80"/>
                <a:gd name="T2" fmla="*/ 3 w 194"/>
                <a:gd name="T3" fmla="*/ 1 h 80"/>
                <a:gd name="T4" fmla="*/ 3 w 194"/>
                <a:gd name="T5" fmla="*/ 1 h 80"/>
                <a:gd name="T6" fmla="*/ 13 w 194"/>
                <a:gd name="T7" fmla="*/ 1 h 80"/>
                <a:gd name="T8" fmla="*/ 31 w 194"/>
                <a:gd name="T9" fmla="*/ 2 h 80"/>
                <a:gd name="T10" fmla="*/ 42 w 194"/>
                <a:gd name="T11" fmla="*/ 2 h 80"/>
                <a:gd name="T12" fmla="*/ 44 w 194"/>
                <a:gd name="T13" fmla="*/ 2 h 80"/>
                <a:gd name="T14" fmla="*/ 42 w 194"/>
                <a:gd name="T15" fmla="*/ 1 h 80"/>
                <a:gd name="T16" fmla="*/ 39 w 194"/>
                <a:gd name="T17" fmla="*/ 1 h 80"/>
                <a:gd name="T18" fmla="*/ 31 w 194"/>
                <a:gd name="T19" fmla="*/ 1 h 80"/>
                <a:gd name="T20" fmla="*/ 23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round/>
            </a:ln>
          </p:spPr>
          <p:txBody>
            <a:bodyPr/>
            <a:lstStyle/>
            <a:p>
              <a:endParaRPr lang="zh-CN" altLang="en-US"/>
            </a:p>
          </p:txBody>
        </p:sp>
        <p:sp>
          <p:nvSpPr>
            <p:cNvPr id="14352" name="Freeform 14"/>
            <p:cNvSpPr>
              <a:spLocks noChangeArrowheads="1"/>
            </p:cNvSpPr>
            <p:nvPr/>
          </p:nvSpPr>
          <p:spPr bwMode="auto">
            <a:xfrm>
              <a:off x="1204" y="110"/>
              <a:ext cx="268" cy="178"/>
            </a:xfrm>
            <a:custGeom>
              <a:avLst/>
              <a:gdLst>
                <a:gd name="T0" fmla="*/ 16 w 310"/>
                <a:gd name="T1" fmla="*/ 1 h 254"/>
                <a:gd name="T2" fmla="*/ 12 w 310"/>
                <a:gd name="T3" fmla="*/ 1 h 254"/>
                <a:gd name="T4" fmla="*/ 5 w 310"/>
                <a:gd name="T5" fmla="*/ 1 h 254"/>
                <a:gd name="T6" fmla="*/ 12 w 310"/>
                <a:gd name="T7" fmla="*/ 2 h 254"/>
                <a:gd name="T8" fmla="*/ 19 w 310"/>
                <a:gd name="T9" fmla="*/ 3 h 254"/>
                <a:gd name="T10" fmla="*/ 24 w 310"/>
                <a:gd name="T11" fmla="*/ 3 h 254"/>
                <a:gd name="T12" fmla="*/ 30 w 310"/>
                <a:gd name="T13" fmla="*/ 3 h 254"/>
                <a:gd name="T14" fmla="*/ 34 w 310"/>
                <a:gd name="T15" fmla="*/ 3 h 254"/>
                <a:gd name="T16" fmla="*/ 35 w 310"/>
                <a:gd name="T17" fmla="*/ 4 h 254"/>
                <a:gd name="T18" fmla="*/ 26 w 310"/>
                <a:gd name="T19" fmla="*/ 4 h 254"/>
                <a:gd name="T20" fmla="*/ 21 w 310"/>
                <a:gd name="T21" fmla="*/ 5 h 254"/>
                <a:gd name="T22" fmla="*/ 16 w 310"/>
                <a:gd name="T23" fmla="*/ 5 h 254"/>
                <a:gd name="T24" fmla="*/ 13 w 310"/>
                <a:gd name="T25" fmla="*/ 5 h 254"/>
                <a:gd name="T26" fmla="*/ 10 w 310"/>
                <a:gd name="T27" fmla="*/ 6 h 254"/>
                <a:gd name="T28" fmla="*/ 9 w 310"/>
                <a:gd name="T29" fmla="*/ 6 h 254"/>
                <a:gd name="T30" fmla="*/ 16 w 310"/>
                <a:gd name="T31" fmla="*/ 6 h 254"/>
                <a:gd name="T32" fmla="*/ 22 w 310"/>
                <a:gd name="T33" fmla="*/ 6 h 254"/>
                <a:gd name="T34" fmla="*/ 26 w 310"/>
                <a:gd name="T35" fmla="*/ 6 h 254"/>
                <a:gd name="T36" fmla="*/ 30 w 310"/>
                <a:gd name="T37" fmla="*/ 7 h 254"/>
                <a:gd name="T38" fmla="*/ 32 w 310"/>
                <a:gd name="T39" fmla="*/ 7 h 254"/>
                <a:gd name="T40" fmla="*/ 35 w 310"/>
                <a:gd name="T41" fmla="*/ 7 h 254"/>
                <a:gd name="T42" fmla="*/ 41 w 310"/>
                <a:gd name="T43" fmla="*/ 7 h 254"/>
                <a:gd name="T44" fmla="*/ 47 w 310"/>
                <a:gd name="T45" fmla="*/ 7 h 254"/>
                <a:gd name="T46" fmla="*/ 54 w 310"/>
                <a:gd name="T47" fmla="*/ 6 h 254"/>
                <a:gd name="T48" fmla="*/ 53 w 310"/>
                <a:gd name="T49" fmla="*/ 6 h 254"/>
                <a:gd name="T50" fmla="*/ 51 w 310"/>
                <a:gd name="T51" fmla="*/ 5 h 254"/>
                <a:gd name="T52" fmla="*/ 54 w 310"/>
                <a:gd name="T53" fmla="*/ 5 h 254"/>
                <a:gd name="T54" fmla="*/ 57 w 310"/>
                <a:gd name="T55" fmla="*/ 6 h 254"/>
                <a:gd name="T56" fmla="*/ 58 w 310"/>
                <a:gd name="T57" fmla="*/ 6 h 254"/>
                <a:gd name="T58" fmla="*/ 61 w 310"/>
                <a:gd name="T59" fmla="*/ 6 h 254"/>
                <a:gd name="T60" fmla="*/ 70 w 310"/>
                <a:gd name="T61" fmla="*/ 5 h 254"/>
                <a:gd name="T62" fmla="*/ 68 w 310"/>
                <a:gd name="T63" fmla="*/ 4 h 254"/>
                <a:gd name="T64" fmla="*/ 60 w 310"/>
                <a:gd name="T65" fmla="*/ 4 h 254"/>
                <a:gd name="T66" fmla="*/ 62 w 310"/>
                <a:gd name="T67" fmla="*/ 3 h 254"/>
                <a:gd name="T68" fmla="*/ 64 w 310"/>
                <a:gd name="T69" fmla="*/ 3 h 254"/>
                <a:gd name="T70" fmla="*/ 59 w 310"/>
                <a:gd name="T71" fmla="*/ 2 h 254"/>
                <a:gd name="T72" fmla="*/ 54 w 310"/>
                <a:gd name="T73" fmla="*/ 2 h 254"/>
                <a:gd name="T74" fmla="*/ 52 w 310"/>
                <a:gd name="T75" fmla="*/ 1 h 254"/>
                <a:gd name="T76" fmla="*/ 47 w 310"/>
                <a:gd name="T77" fmla="*/ 1 h 254"/>
                <a:gd name="T78" fmla="*/ 35 w 310"/>
                <a:gd name="T79" fmla="*/ 1 h 254"/>
                <a:gd name="T80" fmla="*/ 39 w 310"/>
                <a:gd name="T81" fmla="*/ 1 h 254"/>
                <a:gd name="T82" fmla="*/ 32 w 310"/>
                <a:gd name="T83" fmla="*/ 1 h 254"/>
                <a:gd name="T84" fmla="*/ 28 w 310"/>
                <a:gd name="T85" fmla="*/ 1 h 254"/>
                <a:gd name="T86" fmla="*/ 16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round/>
            </a:ln>
          </p:spPr>
          <p:txBody>
            <a:bodyPr/>
            <a:lstStyle/>
            <a:p>
              <a:endParaRPr lang="zh-CN" altLang="en-US"/>
            </a:p>
          </p:txBody>
        </p:sp>
        <p:sp>
          <p:nvSpPr>
            <p:cNvPr id="14353" name="Freeform 15"/>
            <p:cNvSpPr>
              <a:spLocks noChangeArrowheads="1"/>
            </p:cNvSpPr>
            <p:nvPr/>
          </p:nvSpPr>
          <p:spPr bwMode="auto">
            <a:xfrm>
              <a:off x="1202" y="34"/>
              <a:ext cx="51" cy="34"/>
            </a:xfrm>
            <a:custGeom>
              <a:avLst/>
              <a:gdLst>
                <a:gd name="T0" fmla="*/ 6 w 59"/>
                <a:gd name="T1" fmla="*/ 0 h 50"/>
                <a:gd name="T2" fmla="*/ 0 w 59"/>
                <a:gd name="T3" fmla="*/ 1 h 50"/>
                <a:gd name="T4" fmla="*/ 7 w 59"/>
                <a:gd name="T5" fmla="*/ 1 h 50"/>
                <a:gd name="T6" fmla="*/ 10 w 59"/>
                <a:gd name="T7" fmla="*/ 1 h 50"/>
                <a:gd name="T8" fmla="*/ 14 w 59"/>
                <a:gd name="T9" fmla="*/ 1 h 50"/>
                <a:gd name="T10" fmla="*/ 10 w 59"/>
                <a:gd name="T11" fmla="*/ 1 h 50"/>
                <a:gd name="T12" fmla="*/ 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round/>
            </a:ln>
          </p:spPr>
          <p:txBody>
            <a:bodyPr/>
            <a:lstStyle/>
            <a:p>
              <a:endParaRPr lang="zh-CN" altLang="en-US"/>
            </a:p>
          </p:txBody>
        </p:sp>
        <p:sp>
          <p:nvSpPr>
            <p:cNvPr id="14354" name="Freeform 16"/>
            <p:cNvSpPr>
              <a:spLocks noChangeArrowheads="1"/>
            </p:cNvSpPr>
            <p:nvPr/>
          </p:nvSpPr>
          <p:spPr bwMode="auto">
            <a:xfrm>
              <a:off x="1105" y="99"/>
              <a:ext cx="75" cy="39"/>
            </a:xfrm>
            <a:custGeom>
              <a:avLst/>
              <a:gdLst>
                <a:gd name="T0" fmla="*/ 11 w 86"/>
                <a:gd name="T1" fmla="*/ 1 h 57"/>
                <a:gd name="T2" fmla="*/ 6 w 86"/>
                <a:gd name="T3" fmla="*/ 1 h 57"/>
                <a:gd name="T4" fmla="*/ 3 w 86"/>
                <a:gd name="T5" fmla="*/ 1 h 57"/>
                <a:gd name="T6" fmla="*/ 3 w 86"/>
                <a:gd name="T7" fmla="*/ 1 h 57"/>
                <a:gd name="T8" fmla="*/ 19 w 86"/>
                <a:gd name="T9" fmla="*/ 1 h 57"/>
                <a:gd name="T10" fmla="*/ 22 w 86"/>
                <a:gd name="T11" fmla="*/ 1 h 57"/>
                <a:gd name="T12" fmla="*/ 15 w 86"/>
                <a:gd name="T13" fmla="*/ 1 h 57"/>
                <a:gd name="T14" fmla="*/ 11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round/>
            </a:ln>
          </p:spPr>
          <p:txBody>
            <a:bodyPr/>
            <a:lstStyle/>
            <a:p>
              <a:endParaRPr lang="zh-CN" altLang="en-US"/>
            </a:p>
          </p:txBody>
        </p:sp>
        <p:sp>
          <p:nvSpPr>
            <p:cNvPr id="14355" name="Freeform 17"/>
            <p:cNvSpPr>
              <a:spLocks noChangeArrowheads="1"/>
            </p:cNvSpPr>
            <p:nvPr/>
          </p:nvSpPr>
          <p:spPr bwMode="auto">
            <a:xfrm>
              <a:off x="1184" y="107"/>
              <a:ext cx="62" cy="23"/>
            </a:xfrm>
            <a:custGeom>
              <a:avLst/>
              <a:gdLst>
                <a:gd name="T0" fmla="*/ 8 w 73"/>
                <a:gd name="T1" fmla="*/ 0 h 34"/>
                <a:gd name="T2" fmla="*/ 3 w 73"/>
                <a:gd name="T3" fmla="*/ 1 h 34"/>
                <a:gd name="T4" fmla="*/ 4 w 73"/>
                <a:gd name="T5" fmla="*/ 1 h 34"/>
                <a:gd name="T6" fmla="*/ 10 w 73"/>
                <a:gd name="T7" fmla="*/ 1 h 34"/>
                <a:gd name="T8" fmla="*/ 12 w 73"/>
                <a:gd name="T9" fmla="*/ 1 h 34"/>
                <a:gd name="T10" fmla="*/ 8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round/>
            </a:ln>
          </p:spPr>
          <p:txBody>
            <a:bodyPr/>
            <a:lstStyle/>
            <a:p>
              <a:endParaRPr lang="zh-CN" altLang="en-US"/>
            </a:p>
          </p:txBody>
        </p:sp>
        <p:sp>
          <p:nvSpPr>
            <p:cNvPr id="14356" name="Freeform 18"/>
            <p:cNvSpPr>
              <a:spLocks noChangeArrowheads="1"/>
            </p:cNvSpPr>
            <p:nvPr/>
          </p:nvSpPr>
          <p:spPr bwMode="auto">
            <a:xfrm>
              <a:off x="1150" y="73"/>
              <a:ext cx="74" cy="32"/>
            </a:xfrm>
            <a:custGeom>
              <a:avLst/>
              <a:gdLst>
                <a:gd name="T0" fmla="*/ 15 w 85"/>
                <a:gd name="T1" fmla="*/ 1 h 45"/>
                <a:gd name="T2" fmla="*/ 7 w 85"/>
                <a:gd name="T3" fmla="*/ 1 h 45"/>
                <a:gd name="T4" fmla="*/ 0 w 85"/>
                <a:gd name="T5" fmla="*/ 1 h 45"/>
                <a:gd name="T6" fmla="*/ 10 w 85"/>
                <a:gd name="T7" fmla="*/ 1 h 45"/>
                <a:gd name="T8" fmla="*/ 16 w 85"/>
                <a:gd name="T9" fmla="*/ 1 h 45"/>
                <a:gd name="T10" fmla="*/ 21 w 85"/>
                <a:gd name="T11" fmla="*/ 1 h 45"/>
                <a:gd name="T12" fmla="*/ 21 w 85"/>
                <a:gd name="T13" fmla="*/ 1 h 45"/>
                <a:gd name="T14" fmla="*/ 16 w 85"/>
                <a:gd name="T15" fmla="*/ 0 h 45"/>
                <a:gd name="T16" fmla="*/ 1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round/>
            </a:ln>
          </p:spPr>
          <p:txBody>
            <a:bodyPr/>
            <a:lstStyle/>
            <a:p>
              <a:endParaRPr lang="zh-CN" altLang="en-US"/>
            </a:p>
          </p:txBody>
        </p:sp>
        <p:sp>
          <p:nvSpPr>
            <p:cNvPr id="14357" name="Freeform 19"/>
            <p:cNvSpPr>
              <a:spLocks noChangeArrowheads="1"/>
            </p:cNvSpPr>
            <p:nvPr/>
          </p:nvSpPr>
          <p:spPr bwMode="auto">
            <a:xfrm>
              <a:off x="1119" y="43"/>
              <a:ext cx="51" cy="22"/>
            </a:xfrm>
            <a:custGeom>
              <a:avLst/>
              <a:gdLst>
                <a:gd name="T0" fmla="*/ 4 w 58"/>
                <a:gd name="T1" fmla="*/ 1 h 31"/>
                <a:gd name="T2" fmla="*/ 0 w 58"/>
                <a:gd name="T3" fmla="*/ 1 h 31"/>
                <a:gd name="T4" fmla="*/ 6 w 58"/>
                <a:gd name="T5" fmla="*/ 1 h 31"/>
                <a:gd name="T6" fmla="*/ 8 w 58"/>
                <a:gd name="T7" fmla="*/ 1 h 31"/>
                <a:gd name="T8" fmla="*/ 14 w 58"/>
                <a:gd name="T9" fmla="*/ 1 h 31"/>
                <a:gd name="T10" fmla="*/ 12 w 58"/>
                <a:gd name="T11" fmla="*/ 0 h 31"/>
                <a:gd name="T12" fmla="*/ 4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round/>
            </a:ln>
          </p:spPr>
          <p:txBody>
            <a:bodyPr/>
            <a:lstStyle/>
            <a:p>
              <a:endParaRPr lang="zh-CN" altLang="en-US"/>
            </a:p>
          </p:txBody>
        </p:sp>
        <p:sp>
          <p:nvSpPr>
            <p:cNvPr id="14358" name="Freeform 20"/>
            <p:cNvSpPr>
              <a:spLocks noChangeArrowheads="1"/>
            </p:cNvSpPr>
            <p:nvPr/>
          </p:nvSpPr>
          <p:spPr bwMode="auto">
            <a:xfrm>
              <a:off x="1250" y="46"/>
              <a:ext cx="131" cy="72"/>
            </a:xfrm>
            <a:custGeom>
              <a:avLst/>
              <a:gdLst>
                <a:gd name="T0" fmla="*/ 9 w 152"/>
                <a:gd name="T1" fmla="*/ 0 h 102"/>
                <a:gd name="T2" fmla="*/ 3 w 152"/>
                <a:gd name="T3" fmla="*/ 1 h 102"/>
                <a:gd name="T4" fmla="*/ 3 w 152"/>
                <a:gd name="T5" fmla="*/ 1 h 102"/>
                <a:gd name="T6" fmla="*/ 3 w 152"/>
                <a:gd name="T7" fmla="*/ 2 h 102"/>
                <a:gd name="T8" fmla="*/ 0 w 152"/>
                <a:gd name="T9" fmla="*/ 2 h 102"/>
                <a:gd name="T10" fmla="*/ 12 w 152"/>
                <a:gd name="T11" fmla="*/ 3 h 102"/>
                <a:gd name="T12" fmla="*/ 19 w 152"/>
                <a:gd name="T13" fmla="*/ 3 h 102"/>
                <a:gd name="T14" fmla="*/ 34 w 152"/>
                <a:gd name="T15" fmla="*/ 3 h 102"/>
                <a:gd name="T16" fmla="*/ 17 w 152"/>
                <a:gd name="T17" fmla="*/ 2 h 102"/>
                <a:gd name="T18" fmla="*/ 12 w 152"/>
                <a:gd name="T19" fmla="*/ 2 h 102"/>
                <a:gd name="T20" fmla="*/ 10 w 152"/>
                <a:gd name="T21" fmla="*/ 1 h 102"/>
                <a:gd name="T22" fmla="*/ 12 w 152"/>
                <a:gd name="T23" fmla="*/ 1 h 102"/>
                <a:gd name="T24" fmla="*/ 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round/>
            </a:ln>
          </p:spPr>
          <p:txBody>
            <a:bodyPr/>
            <a:lstStyle/>
            <a:p>
              <a:endParaRPr lang="zh-CN" altLang="en-US"/>
            </a:p>
          </p:txBody>
        </p:sp>
        <p:sp>
          <p:nvSpPr>
            <p:cNvPr id="14359" name="Freeform 21"/>
            <p:cNvSpPr>
              <a:spLocks noChangeArrowheads="1"/>
            </p:cNvSpPr>
            <p:nvPr/>
          </p:nvSpPr>
          <p:spPr bwMode="auto">
            <a:xfrm>
              <a:off x="0" y="275"/>
              <a:ext cx="29" cy="14"/>
            </a:xfrm>
            <a:custGeom>
              <a:avLst/>
              <a:gdLst>
                <a:gd name="T0" fmla="*/ 7 w 34"/>
                <a:gd name="T1" fmla="*/ 0 h 20"/>
                <a:gd name="T2" fmla="*/ 5 w 34"/>
                <a:gd name="T3" fmla="*/ 1 h 20"/>
                <a:gd name="T4" fmla="*/ 3 w 34"/>
                <a:gd name="T5" fmla="*/ 1 h 20"/>
                <a:gd name="T6" fmla="*/ 3 w 34"/>
                <a:gd name="T7" fmla="*/ 1 h 20"/>
                <a:gd name="T8" fmla="*/ 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round/>
            </a:ln>
          </p:spPr>
          <p:txBody>
            <a:bodyPr/>
            <a:lstStyle/>
            <a:p>
              <a:endParaRPr lang="zh-CN" altLang="en-US"/>
            </a:p>
          </p:txBody>
        </p:sp>
        <p:sp>
          <p:nvSpPr>
            <p:cNvPr id="14360"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14361"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14362"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14363" name="Freeform 25"/>
            <p:cNvSpPr>
              <a:spLocks noChangeArrowheads="1"/>
            </p:cNvSpPr>
            <p:nvPr/>
          </p:nvSpPr>
          <p:spPr bwMode="auto">
            <a:xfrm>
              <a:off x="1251" y="447"/>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14364" name="Freeform 26"/>
            <p:cNvSpPr>
              <a:spLocks noChangeArrowheads="1"/>
            </p:cNvSpPr>
            <p:nvPr/>
          </p:nvSpPr>
          <p:spPr bwMode="auto">
            <a:xfrm>
              <a:off x="1136" y="255"/>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14365" name="Freeform 27"/>
            <p:cNvSpPr>
              <a:spLocks noChangeArrowheads="1"/>
            </p:cNvSpPr>
            <p:nvPr/>
          </p:nvSpPr>
          <p:spPr bwMode="auto">
            <a:xfrm>
              <a:off x="1211" y="88"/>
              <a:ext cx="45" cy="17"/>
            </a:xfrm>
            <a:custGeom>
              <a:avLst/>
              <a:gdLst>
                <a:gd name="T0" fmla="*/ 4 w 51"/>
                <a:gd name="T1" fmla="*/ 0 h 24"/>
                <a:gd name="T2" fmla="*/ 4 w 51"/>
                <a:gd name="T3" fmla="*/ 1 h 24"/>
                <a:gd name="T4" fmla="*/ 8 w 51"/>
                <a:gd name="T5" fmla="*/ 1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14366" name="Freeform 28"/>
            <p:cNvSpPr>
              <a:spLocks noChangeArrowheads="1"/>
            </p:cNvSpPr>
            <p:nvPr/>
          </p:nvSpPr>
          <p:spPr bwMode="auto">
            <a:xfrm>
              <a:off x="1284" y="189"/>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14367" name="Freeform 29"/>
            <p:cNvSpPr>
              <a:spLocks noChangeArrowheads="1"/>
            </p:cNvSpPr>
            <p:nvPr/>
          </p:nvSpPr>
          <p:spPr bwMode="auto">
            <a:xfrm>
              <a:off x="1302" y="0"/>
              <a:ext cx="801" cy="323"/>
            </a:xfrm>
            <a:custGeom>
              <a:avLst/>
              <a:gdLst>
                <a:gd name="T0" fmla="*/ 7 w 929"/>
                <a:gd name="T1" fmla="*/ 1 h 462"/>
                <a:gd name="T2" fmla="*/ 3 w 929"/>
                <a:gd name="T3" fmla="*/ 2 h 462"/>
                <a:gd name="T4" fmla="*/ 8 w 929"/>
                <a:gd name="T5" fmla="*/ 3 h 462"/>
                <a:gd name="T6" fmla="*/ 3 w 929"/>
                <a:gd name="T7" fmla="*/ 3 h 462"/>
                <a:gd name="T8" fmla="*/ 24 w 929"/>
                <a:gd name="T9" fmla="*/ 3 h 462"/>
                <a:gd name="T10" fmla="*/ 32 w 929"/>
                <a:gd name="T11" fmla="*/ 3 h 462"/>
                <a:gd name="T12" fmla="*/ 57 w 929"/>
                <a:gd name="T13" fmla="*/ 2 h 462"/>
                <a:gd name="T14" fmla="*/ 67 w 929"/>
                <a:gd name="T15" fmla="*/ 1 h 462"/>
                <a:gd name="T16" fmla="*/ 73 w 929"/>
                <a:gd name="T17" fmla="*/ 2 h 462"/>
                <a:gd name="T18" fmla="*/ 62 w 929"/>
                <a:gd name="T19" fmla="*/ 2 h 462"/>
                <a:gd name="T20" fmla="*/ 55 w 929"/>
                <a:gd name="T21" fmla="*/ 3 h 462"/>
                <a:gd name="T22" fmla="*/ 58 w 929"/>
                <a:gd name="T23" fmla="*/ 3 h 462"/>
                <a:gd name="T24" fmla="*/ 58 w 929"/>
                <a:gd name="T25" fmla="*/ 4 h 462"/>
                <a:gd name="T26" fmla="*/ 78 w 929"/>
                <a:gd name="T27" fmla="*/ 5 h 462"/>
                <a:gd name="T28" fmla="*/ 77 w 929"/>
                <a:gd name="T29" fmla="*/ 6 h 462"/>
                <a:gd name="T30" fmla="*/ 84 w 929"/>
                <a:gd name="T31" fmla="*/ 7 h 462"/>
                <a:gd name="T32" fmla="*/ 78 w 929"/>
                <a:gd name="T33" fmla="*/ 7 h 462"/>
                <a:gd name="T34" fmla="*/ 73 w 929"/>
                <a:gd name="T35" fmla="*/ 8 h 462"/>
                <a:gd name="T36" fmla="*/ 67 w 929"/>
                <a:gd name="T37" fmla="*/ 9 h 462"/>
                <a:gd name="T38" fmla="*/ 66 w 929"/>
                <a:gd name="T39" fmla="*/ 12 h 462"/>
                <a:gd name="T40" fmla="*/ 76 w 929"/>
                <a:gd name="T41" fmla="*/ 12 h 462"/>
                <a:gd name="T42" fmla="*/ 89 w 929"/>
                <a:gd name="T43" fmla="*/ 12 h 462"/>
                <a:gd name="T44" fmla="*/ 95 w 929"/>
                <a:gd name="T45" fmla="*/ 12 h 462"/>
                <a:gd name="T46" fmla="*/ 115 w 929"/>
                <a:gd name="T47" fmla="*/ 10 h 462"/>
                <a:gd name="T48" fmla="*/ 130 w 929"/>
                <a:gd name="T49" fmla="*/ 9 h 462"/>
                <a:gd name="T50" fmla="*/ 147 w 929"/>
                <a:gd name="T51" fmla="*/ 8 h 462"/>
                <a:gd name="T52" fmla="*/ 163 w 929"/>
                <a:gd name="T53" fmla="*/ 8 h 462"/>
                <a:gd name="T54" fmla="*/ 173 w 929"/>
                <a:gd name="T55" fmla="*/ 7 h 462"/>
                <a:gd name="T56" fmla="*/ 182 w 929"/>
                <a:gd name="T57" fmla="*/ 6 h 462"/>
                <a:gd name="T58" fmla="*/ 182 w 929"/>
                <a:gd name="T59" fmla="*/ 4 h 462"/>
                <a:gd name="T60" fmla="*/ 182 w 929"/>
                <a:gd name="T61" fmla="*/ 3 h 462"/>
                <a:gd name="T62" fmla="*/ 189 w 929"/>
                <a:gd name="T63" fmla="*/ 2 h 462"/>
                <a:gd name="T64" fmla="*/ 198 w 929"/>
                <a:gd name="T65" fmla="*/ 2 h 462"/>
                <a:gd name="T66" fmla="*/ 210 w 929"/>
                <a:gd name="T67" fmla="*/ 1 h 462"/>
                <a:gd name="T68" fmla="*/ 203 w 929"/>
                <a:gd name="T69" fmla="*/ 1 h 462"/>
                <a:gd name="T70" fmla="*/ 192 w 929"/>
                <a:gd name="T71" fmla="*/ 1 h 462"/>
                <a:gd name="T72" fmla="*/ 181 w 929"/>
                <a:gd name="T73" fmla="*/ 1 h 462"/>
                <a:gd name="T74" fmla="*/ 147 w 929"/>
                <a:gd name="T75" fmla="*/ 1 h 462"/>
                <a:gd name="T76" fmla="*/ 132 w 929"/>
                <a:gd name="T77" fmla="*/ 1 h 462"/>
                <a:gd name="T78" fmla="*/ 127 w 929"/>
                <a:gd name="T79" fmla="*/ 1 h 462"/>
                <a:gd name="T80" fmla="*/ 117 w 929"/>
                <a:gd name="T81" fmla="*/ 1 h 462"/>
                <a:gd name="T82" fmla="*/ 110 w 929"/>
                <a:gd name="T83" fmla="*/ 1 h 462"/>
                <a:gd name="T84" fmla="*/ 98 w 929"/>
                <a:gd name="T85" fmla="*/ 1 h 462"/>
                <a:gd name="T86" fmla="*/ 84 w 929"/>
                <a:gd name="T87" fmla="*/ 1 h 462"/>
                <a:gd name="T88" fmla="*/ 94 w 929"/>
                <a:gd name="T89" fmla="*/ 1 h 462"/>
                <a:gd name="T90" fmla="*/ 80 w 929"/>
                <a:gd name="T91" fmla="*/ 1 h 462"/>
                <a:gd name="T92" fmla="*/ 77 w 929"/>
                <a:gd name="T93" fmla="*/ 1 h 462"/>
                <a:gd name="T94" fmla="*/ 72 w 929"/>
                <a:gd name="T95" fmla="*/ 1 h 462"/>
                <a:gd name="T96" fmla="*/ 53 w 929"/>
                <a:gd name="T97" fmla="*/ 1 h 462"/>
                <a:gd name="T98" fmla="*/ 36 w 929"/>
                <a:gd name="T99" fmla="*/ 1 h 462"/>
                <a:gd name="T100" fmla="*/ 24 w 929"/>
                <a:gd name="T101" fmla="*/ 1 h 462"/>
                <a:gd name="T102" fmla="*/ 25 w 929"/>
                <a:gd name="T103" fmla="*/ 2 h 462"/>
                <a:gd name="T104" fmla="*/ 24 w 929"/>
                <a:gd name="T105" fmla="*/ 1 h 462"/>
                <a:gd name="T106" fmla="*/ 14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round/>
            </a:ln>
          </p:spPr>
          <p:txBody>
            <a:bodyPr/>
            <a:lstStyle/>
            <a:p>
              <a:endParaRPr lang="zh-CN" altLang="en-US"/>
            </a:p>
          </p:txBody>
        </p:sp>
        <p:sp>
          <p:nvSpPr>
            <p:cNvPr id="14368" name="Freeform 30"/>
            <p:cNvSpPr>
              <a:spLocks noChangeArrowheads="1"/>
            </p:cNvSpPr>
            <p:nvPr/>
          </p:nvSpPr>
          <p:spPr bwMode="auto">
            <a:xfrm>
              <a:off x="1547" y="172"/>
              <a:ext cx="45" cy="22"/>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14369" name="Freeform 31"/>
            <p:cNvSpPr>
              <a:spLocks noChangeArrowheads="1"/>
            </p:cNvSpPr>
            <p:nvPr/>
          </p:nvSpPr>
          <p:spPr bwMode="auto">
            <a:xfrm>
              <a:off x="1873" y="234"/>
              <a:ext cx="147" cy="50"/>
            </a:xfrm>
            <a:custGeom>
              <a:avLst/>
              <a:gdLst>
                <a:gd name="T0" fmla="*/ 21 w 172"/>
                <a:gd name="T1" fmla="*/ 1 h 72"/>
                <a:gd name="T2" fmla="*/ 14 w 172"/>
                <a:gd name="T3" fmla="*/ 1 h 72"/>
                <a:gd name="T4" fmla="*/ 11 w 172"/>
                <a:gd name="T5" fmla="*/ 0 h 72"/>
                <a:gd name="T6" fmla="*/ 0 w 172"/>
                <a:gd name="T7" fmla="*/ 1 h 72"/>
                <a:gd name="T8" fmla="*/ 6 w 172"/>
                <a:gd name="T9" fmla="*/ 1 h 72"/>
                <a:gd name="T10" fmla="*/ 9 w 172"/>
                <a:gd name="T11" fmla="*/ 1 h 72"/>
                <a:gd name="T12" fmla="*/ 14 w 172"/>
                <a:gd name="T13" fmla="*/ 2 h 72"/>
                <a:gd name="T14" fmla="*/ 16 w 172"/>
                <a:gd name="T15" fmla="*/ 2 h 72"/>
                <a:gd name="T16" fmla="*/ 27 w 172"/>
                <a:gd name="T17" fmla="*/ 1 h 72"/>
                <a:gd name="T18" fmla="*/ 37 w 172"/>
                <a:gd name="T19" fmla="*/ 1 h 72"/>
                <a:gd name="T20" fmla="*/ 32 w 172"/>
                <a:gd name="T21" fmla="*/ 1 h 72"/>
                <a:gd name="T22" fmla="*/ 27 w 172"/>
                <a:gd name="T23" fmla="*/ 1 h 72"/>
                <a:gd name="T24" fmla="*/ 21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round/>
            </a:ln>
          </p:spPr>
          <p:txBody>
            <a:bodyPr/>
            <a:lstStyle/>
            <a:p>
              <a:endParaRPr lang="zh-CN" altLang="en-US"/>
            </a:p>
          </p:txBody>
        </p:sp>
        <p:sp>
          <p:nvSpPr>
            <p:cNvPr id="14370" name="Freeform 32"/>
            <p:cNvSpPr>
              <a:spLocks noChangeArrowheads="1"/>
            </p:cNvSpPr>
            <p:nvPr/>
          </p:nvSpPr>
          <p:spPr bwMode="auto">
            <a:xfrm>
              <a:off x="1989" y="81"/>
              <a:ext cx="45" cy="23"/>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14371" name="Freeform 33"/>
            <p:cNvSpPr>
              <a:spLocks noChangeArrowheads="1"/>
            </p:cNvSpPr>
            <p:nvPr/>
          </p:nvSpPr>
          <p:spPr bwMode="auto">
            <a:xfrm>
              <a:off x="2298" y="51"/>
              <a:ext cx="178" cy="59"/>
            </a:xfrm>
            <a:custGeom>
              <a:avLst/>
              <a:gdLst>
                <a:gd name="T0" fmla="*/ 44 w 206"/>
                <a:gd name="T1" fmla="*/ 1 h 85"/>
                <a:gd name="T2" fmla="*/ 24 w 206"/>
                <a:gd name="T3" fmla="*/ 1 h 85"/>
                <a:gd name="T4" fmla="*/ 25 w 206"/>
                <a:gd name="T5" fmla="*/ 1 h 85"/>
                <a:gd name="T6" fmla="*/ 25 w 206"/>
                <a:gd name="T7" fmla="*/ 1 h 85"/>
                <a:gd name="T8" fmla="*/ 21 w 206"/>
                <a:gd name="T9" fmla="*/ 1 h 85"/>
                <a:gd name="T10" fmla="*/ 18 w 206"/>
                <a:gd name="T11" fmla="*/ 1 h 85"/>
                <a:gd name="T12" fmla="*/ 6 w 206"/>
                <a:gd name="T13" fmla="*/ 1 h 85"/>
                <a:gd name="T14" fmla="*/ 8 w 206"/>
                <a:gd name="T15" fmla="*/ 1 h 85"/>
                <a:gd name="T16" fmla="*/ 12 w 206"/>
                <a:gd name="T17" fmla="*/ 1 h 85"/>
                <a:gd name="T18" fmla="*/ 16 w 206"/>
                <a:gd name="T19" fmla="*/ 2 h 85"/>
                <a:gd name="T20" fmla="*/ 21 w 206"/>
                <a:gd name="T21" fmla="*/ 2 h 85"/>
                <a:gd name="T22" fmla="*/ 25 w 206"/>
                <a:gd name="T23" fmla="*/ 2 h 85"/>
                <a:gd name="T24" fmla="*/ 29 w 206"/>
                <a:gd name="T25" fmla="*/ 1 h 85"/>
                <a:gd name="T26" fmla="*/ 30 w 206"/>
                <a:gd name="T27" fmla="*/ 1 h 85"/>
                <a:gd name="T28" fmla="*/ 38 w 206"/>
                <a:gd name="T29" fmla="*/ 1 h 85"/>
                <a:gd name="T30" fmla="*/ 44 w 206"/>
                <a:gd name="T31" fmla="*/ 1 h 85"/>
                <a:gd name="T32" fmla="*/ 47 w 206"/>
                <a:gd name="T33" fmla="*/ 1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round/>
            </a:ln>
          </p:spPr>
          <p:txBody>
            <a:bodyPr/>
            <a:lstStyle/>
            <a:p>
              <a:endParaRPr lang="zh-CN" altLang="en-US"/>
            </a:p>
          </p:txBody>
        </p:sp>
        <p:sp>
          <p:nvSpPr>
            <p:cNvPr id="14372" name="Freeform 34"/>
            <p:cNvSpPr>
              <a:spLocks noChangeArrowheads="1"/>
            </p:cNvSpPr>
            <p:nvPr/>
          </p:nvSpPr>
          <p:spPr bwMode="auto">
            <a:xfrm>
              <a:off x="2410" y="82"/>
              <a:ext cx="55" cy="20"/>
            </a:xfrm>
            <a:custGeom>
              <a:avLst/>
              <a:gdLst>
                <a:gd name="T0" fmla="*/ 8 w 64"/>
                <a:gd name="T1" fmla="*/ 1 h 28"/>
                <a:gd name="T2" fmla="*/ 3 w 64"/>
                <a:gd name="T3" fmla="*/ 1 h 28"/>
                <a:gd name="T4" fmla="*/ 5 w 64"/>
                <a:gd name="T5" fmla="*/ 1 h 28"/>
                <a:gd name="T6" fmla="*/ 11 w 64"/>
                <a:gd name="T7" fmla="*/ 1 h 28"/>
                <a:gd name="T8" fmla="*/ 8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round/>
            </a:ln>
          </p:spPr>
          <p:txBody>
            <a:bodyPr/>
            <a:lstStyle/>
            <a:p>
              <a:endParaRPr lang="zh-CN" altLang="en-US"/>
            </a:p>
          </p:txBody>
        </p:sp>
        <p:sp>
          <p:nvSpPr>
            <p:cNvPr id="14373" name="Freeform 35"/>
            <p:cNvSpPr>
              <a:spLocks noChangeArrowheads="1"/>
            </p:cNvSpPr>
            <p:nvPr/>
          </p:nvSpPr>
          <p:spPr bwMode="auto">
            <a:xfrm>
              <a:off x="2074" y="337"/>
              <a:ext cx="125" cy="123"/>
            </a:xfrm>
            <a:custGeom>
              <a:avLst/>
              <a:gdLst>
                <a:gd name="T0" fmla="*/ 5 w 146"/>
                <a:gd name="T1" fmla="*/ 1 h 176"/>
                <a:gd name="T2" fmla="*/ 0 w 146"/>
                <a:gd name="T3" fmla="*/ 1 h 176"/>
                <a:gd name="T4" fmla="*/ 3 w 146"/>
                <a:gd name="T5" fmla="*/ 1 h 176"/>
                <a:gd name="T6" fmla="*/ 7 w 146"/>
                <a:gd name="T7" fmla="*/ 2 h 176"/>
                <a:gd name="T8" fmla="*/ 11 w 146"/>
                <a:gd name="T9" fmla="*/ 2 h 176"/>
                <a:gd name="T10" fmla="*/ 11 w 146"/>
                <a:gd name="T11" fmla="*/ 3 h 176"/>
                <a:gd name="T12" fmla="*/ 6 w 146"/>
                <a:gd name="T13" fmla="*/ 3 h 176"/>
                <a:gd name="T14" fmla="*/ 3 w 146"/>
                <a:gd name="T15" fmla="*/ 3 h 176"/>
                <a:gd name="T16" fmla="*/ 3 w 146"/>
                <a:gd name="T17" fmla="*/ 4 h 176"/>
                <a:gd name="T18" fmla="*/ 7 w 146"/>
                <a:gd name="T19" fmla="*/ 4 h 176"/>
                <a:gd name="T20" fmla="*/ 3 w 146"/>
                <a:gd name="T21" fmla="*/ 5 h 176"/>
                <a:gd name="T22" fmla="*/ 4 w 146"/>
                <a:gd name="T23" fmla="*/ 5 h 176"/>
                <a:gd name="T24" fmla="*/ 7 w 146"/>
                <a:gd name="T25" fmla="*/ 5 h 176"/>
                <a:gd name="T26" fmla="*/ 13 w 146"/>
                <a:gd name="T27" fmla="*/ 5 h 176"/>
                <a:gd name="T28" fmla="*/ 20 w 146"/>
                <a:gd name="T29" fmla="*/ 5 h 176"/>
                <a:gd name="T30" fmla="*/ 23 w 146"/>
                <a:gd name="T31" fmla="*/ 5 h 176"/>
                <a:gd name="T32" fmla="*/ 26 w 146"/>
                <a:gd name="T33" fmla="*/ 4 h 176"/>
                <a:gd name="T34" fmla="*/ 27 w 146"/>
                <a:gd name="T35" fmla="*/ 4 h 176"/>
                <a:gd name="T36" fmla="*/ 32 w 146"/>
                <a:gd name="T37" fmla="*/ 3 h 176"/>
                <a:gd name="T38" fmla="*/ 23 w 146"/>
                <a:gd name="T39" fmla="*/ 3 h 176"/>
                <a:gd name="T40" fmla="*/ 18 w 146"/>
                <a:gd name="T41" fmla="*/ 2 h 176"/>
                <a:gd name="T42" fmla="*/ 18 w 146"/>
                <a:gd name="T43" fmla="*/ 2 h 176"/>
                <a:gd name="T44" fmla="*/ 13 w 146"/>
                <a:gd name="T45" fmla="*/ 1 h 176"/>
                <a:gd name="T46" fmla="*/ 18 w 146"/>
                <a:gd name="T47" fmla="*/ 1 h 176"/>
                <a:gd name="T48" fmla="*/ 13 w 146"/>
                <a:gd name="T49" fmla="*/ 1 h 176"/>
                <a:gd name="T50" fmla="*/ 15 w 146"/>
                <a:gd name="T51" fmla="*/ 1 h 176"/>
                <a:gd name="T52" fmla="*/ 9 w 146"/>
                <a:gd name="T53" fmla="*/ 1 h 176"/>
                <a:gd name="T54" fmla="*/ 7 w 146"/>
                <a:gd name="T55" fmla="*/ 1 h 176"/>
                <a:gd name="T56" fmla="*/ 5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round/>
            </a:ln>
          </p:spPr>
          <p:txBody>
            <a:bodyPr/>
            <a:lstStyle/>
            <a:p>
              <a:endParaRPr lang="zh-CN" altLang="en-US"/>
            </a:p>
          </p:txBody>
        </p:sp>
        <p:sp>
          <p:nvSpPr>
            <p:cNvPr id="14374" name="Freeform 36"/>
            <p:cNvSpPr>
              <a:spLocks noChangeArrowheads="1"/>
            </p:cNvSpPr>
            <p:nvPr/>
          </p:nvSpPr>
          <p:spPr bwMode="auto">
            <a:xfrm>
              <a:off x="2012" y="381"/>
              <a:ext cx="79" cy="64"/>
            </a:xfrm>
            <a:custGeom>
              <a:avLst/>
              <a:gdLst>
                <a:gd name="T0" fmla="*/ 13 w 92"/>
                <a:gd name="T1" fmla="*/ 1 h 92"/>
                <a:gd name="T2" fmla="*/ 18 w 92"/>
                <a:gd name="T3" fmla="*/ 1 h 92"/>
                <a:gd name="T4" fmla="*/ 20 w 92"/>
                <a:gd name="T5" fmla="*/ 1 h 92"/>
                <a:gd name="T6" fmla="*/ 17 w 92"/>
                <a:gd name="T7" fmla="*/ 1 h 92"/>
                <a:gd name="T8" fmla="*/ 9 w 92"/>
                <a:gd name="T9" fmla="*/ 2 h 92"/>
                <a:gd name="T10" fmla="*/ 3 w 92"/>
                <a:gd name="T11" fmla="*/ 2 h 92"/>
                <a:gd name="T12" fmla="*/ 3 w 92"/>
                <a:gd name="T13" fmla="*/ 2 h 92"/>
                <a:gd name="T14" fmla="*/ 4 w 92"/>
                <a:gd name="T15" fmla="*/ 1 h 92"/>
                <a:gd name="T16" fmla="*/ 3 w 92"/>
                <a:gd name="T17" fmla="*/ 1 h 92"/>
                <a:gd name="T18" fmla="*/ 8 w 92"/>
                <a:gd name="T19" fmla="*/ 1 h 92"/>
                <a:gd name="T20" fmla="*/ 1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round/>
            </a:ln>
          </p:spPr>
          <p:txBody>
            <a:bodyPr/>
            <a:lstStyle/>
            <a:p>
              <a:endParaRPr lang="zh-CN" altLang="en-US"/>
            </a:p>
          </p:txBody>
        </p:sp>
        <p:sp>
          <p:nvSpPr>
            <p:cNvPr id="14375" name="Freeform 37"/>
            <p:cNvSpPr>
              <a:spLocks noChangeArrowheads="1"/>
            </p:cNvSpPr>
            <p:nvPr/>
          </p:nvSpPr>
          <p:spPr bwMode="auto">
            <a:xfrm>
              <a:off x="3951" y="1450"/>
              <a:ext cx="545" cy="463"/>
            </a:xfrm>
            <a:custGeom>
              <a:avLst/>
              <a:gdLst>
                <a:gd name="T0" fmla="*/ 48 w 633"/>
                <a:gd name="T1" fmla="*/ 1 h 660"/>
                <a:gd name="T2" fmla="*/ 40 w 633"/>
                <a:gd name="T3" fmla="*/ 1 h 660"/>
                <a:gd name="T4" fmla="*/ 33 w 633"/>
                <a:gd name="T5" fmla="*/ 1 h 660"/>
                <a:gd name="T6" fmla="*/ 23 w 633"/>
                <a:gd name="T7" fmla="*/ 2 h 660"/>
                <a:gd name="T8" fmla="*/ 19 w 633"/>
                <a:gd name="T9" fmla="*/ 2 h 660"/>
                <a:gd name="T10" fmla="*/ 15 w 633"/>
                <a:gd name="T11" fmla="*/ 4 h 660"/>
                <a:gd name="T12" fmla="*/ 8 w 633"/>
                <a:gd name="T13" fmla="*/ 5 h 660"/>
                <a:gd name="T14" fmla="*/ 0 w 633"/>
                <a:gd name="T15" fmla="*/ 6 h 660"/>
                <a:gd name="T16" fmla="*/ 16 w 633"/>
                <a:gd name="T17" fmla="*/ 9 h 660"/>
                <a:gd name="T18" fmla="*/ 27 w 633"/>
                <a:gd name="T19" fmla="*/ 13 h 660"/>
                <a:gd name="T20" fmla="*/ 33 w 633"/>
                <a:gd name="T21" fmla="*/ 13 h 660"/>
                <a:gd name="T22" fmla="*/ 38 w 633"/>
                <a:gd name="T23" fmla="*/ 13 h 660"/>
                <a:gd name="T24" fmla="*/ 51 w 633"/>
                <a:gd name="T25" fmla="*/ 13 h 660"/>
                <a:gd name="T26" fmla="*/ 57 w 633"/>
                <a:gd name="T27" fmla="*/ 13 h 660"/>
                <a:gd name="T28" fmla="*/ 66 w 633"/>
                <a:gd name="T29" fmla="*/ 13 h 660"/>
                <a:gd name="T30" fmla="*/ 72 w 633"/>
                <a:gd name="T31" fmla="*/ 15 h 660"/>
                <a:gd name="T32" fmla="*/ 75 w 633"/>
                <a:gd name="T33" fmla="*/ 15 h 660"/>
                <a:gd name="T34" fmla="*/ 77 w 633"/>
                <a:gd name="T35" fmla="*/ 14 h 660"/>
                <a:gd name="T36" fmla="*/ 83 w 633"/>
                <a:gd name="T37" fmla="*/ 15 h 660"/>
                <a:gd name="T38" fmla="*/ 90 w 633"/>
                <a:gd name="T39" fmla="*/ 17 h 660"/>
                <a:gd name="T40" fmla="*/ 97 w 633"/>
                <a:gd name="T41" fmla="*/ 18 h 660"/>
                <a:gd name="T42" fmla="*/ 99 w 633"/>
                <a:gd name="T43" fmla="*/ 18 h 660"/>
                <a:gd name="T44" fmla="*/ 102 w 633"/>
                <a:gd name="T45" fmla="*/ 18 h 660"/>
                <a:gd name="T46" fmla="*/ 108 w 633"/>
                <a:gd name="T47" fmla="*/ 19 h 660"/>
                <a:gd name="T48" fmla="*/ 109 w 633"/>
                <a:gd name="T49" fmla="*/ 18 h 660"/>
                <a:gd name="T50" fmla="*/ 121 w 633"/>
                <a:gd name="T51" fmla="*/ 19 h 660"/>
                <a:gd name="T52" fmla="*/ 131 w 633"/>
                <a:gd name="T53" fmla="*/ 19 h 660"/>
                <a:gd name="T54" fmla="*/ 138 w 633"/>
                <a:gd name="T55" fmla="*/ 15 h 660"/>
                <a:gd name="T56" fmla="*/ 141 w 633"/>
                <a:gd name="T57" fmla="*/ 13 h 660"/>
                <a:gd name="T58" fmla="*/ 139 w 633"/>
                <a:gd name="T59" fmla="*/ 11 h 660"/>
                <a:gd name="T60" fmla="*/ 120 w 633"/>
                <a:gd name="T61" fmla="*/ 8 h 660"/>
                <a:gd name="T62" fmla="*/ 119 w 633"/>
                <a:gd name="T63" fmla="*/ 7 h 660"/>
                <a:gd name="T64" fmla="*/ 103 w 633"/>
                <a:gd name="T65" fmla="*/ 6 h 660"/>
                <a:gd name="T66" fmla="*/ 105 w 633"/>
                <a:gd name="T67" fmla="*/ 4 h 660"/>
                <a:gd name="T68" fmla="*/ 102 w 633"/>
                <a:gd name="T69" fmla="*/ 4 h 660"/>
                <a:gd name="T70" fmla="*/ 93 w 633"/>
                <a:gd name="T71" fmla="*/ 2 h 660"/>
                <a:gd name="T72" fmla="*/ 88 w 633"/>
                <a:gd name="T73" fmla="*/ 1 h 660"/>
                <a:gd name="T74" fmla="*/ 87 w 633"/>
                <a:gd name="T75" fmla="*/ 1 h 660"/>
                <a:gd name="T76" fmla="*/ 81 w 633"/>
                <a:gd name="T77" fmla="*/ 4 h 660"/>
                <a:gd name="T78" fmla="*/ 72 w 633"/>
                <a:gd name="T79" fmla="*/ 4 h 660"/>
                <a:gd name="T80" fmla="*/ 65 w 633"/>
                <a:gd name="T81" fmla="*/ 3 h 660"/>
                <a:gd name="T82" fmla="*/ 61 w 633"/>
                <a:gd name="T83" fmla="*/ 3 h 660"/>
                <a:gd name="T84" fmla="*/ 59 w 633"/>
                <a:gd name="T85" fmla="*/ 2 h 660"/>
                <a:gd name="T86" fmla="*/ 62 w 633"/>
                <a:gd name="T87" fmla="*/ 1 h 660"/>
                <a:gd name="T88" fmla="*/ 53 w 633"/>
                <a:gd name="T89" fmla="*/ 1 h 660"/>
                <a:gd name="T90" fmla="*/ 48 w 633"/>
                <a:gd name="T91" fmla="*/ 1 h 660"/>
                <a:gd name="T92" fmla="*/ 46 w 633"/>
                <a:gd name="T93" fmla="*/ 1 h 660"/>
                <a:gd name="T94" fmla="*/ 48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round/>
            </a:ln>
          </p:spPr>
          <p:txBody>
            <a:bodyPr/>
            <a:lstStyle/>
            <a:p>
              <a:endParaRPr lang="zh-CN" altLang="en-US"/>
            </a:p>
          </p:txBody>
        </p:sp>
        <p:sp>
          <p:nvSpPr>
            <p:cNvPr id="14376" name="Freeform 38"/>
            <p:cNvSpPr>
              <a:spLocks noChangeArrowheads="1"/>
            </p:cNvSpPr>
            <p:nvPr/>
          </p:nvSpPr>
          <p:spPr bwMode="auto">
            <a:xfrm>
              <a:off x="4120" y="1206"/>
              <a:ext cx="367" cy="196"/>
            </a:xfrm>
            <a:custGeom>
              <a:avLst/>
              <a:gdLst>
                <a:gd name="T0" fmla="*/ 19 w 426"/>
                <a:gd name="T1" fmla="*/ 1 h 280"/>
                <a:gd name="T2" fmla="*/ 16 w 426"/>
                <a:gd name="T3" fmla="*/ 1 h 280"/>
                <a:gd name="T4" fmla="*/ 14 w 426"/>
                <a:gd name="T5" fmla="*/ 1 h 280"/>
                <a:gd name="T6" fmla="*/ 12 w 426"/>
                <a:gd name="T7" fmla="*/ 1 h 280"/>
                <a:gd name="T8" fmla="*/ 3 w 426"/>
                <a:gd name="T9" fmla="*/ 1 h 280"/>
                <a:gd name="T10" fmla="*/ 10 w 426"/>
                <a:gd name="T11" fmla="*/ 1 h 280"/>
                <a:gd name="T12" fmla="*/ 10 w 426"/>
                <a:gd name="T13" fmla="*/ 1 h 280"/>
                <a:gd name="T14" fmla="*/ 6 w 426"/>
                <a:gd name="T15" fmla="*/ 2 h 280"/>
                <a:gd name="T16" fmla="*/ 19 w 426"/>
                <a:gd name="T17" fmla="*/ 3 h 280"/>
                <a:gd name="T18" fmla="*/ 28 w 426"/>
                <a:gd name="T19" fmla="*/ 3 h 280"/>
                <a:gd name="T20" fmla="*/ 29 w 426"/>
                <a:gd name="T21" fmla="*/ 3 h 280"/>
                <a:gd name="T22" fmla="*/ 32 w 426"/>
                <a:gd name="T23" fmla="*/ 3 h 280"/>
                <a:gd name="T24" fmla="*/ 34 w 426"/>
                <a:gd name="T25" fmla="*/ 4 h 280"/>
                <a:gd name="T26" fmla="*/ 29 w 426"/>
                <a:gd name="T27" fmla="*/ 6 h 280"/>
                <a:gd name="T28" fmla="*/ 40 w 426"/>
                <a:gd name="T29" fmla="*/ 5 h 280"/>
                <a:gd name="T30" fmla="*/ 43 w 426"/>
                <a:gd name="T31" fmla="*/ 6 h 280"/>
                <a:gd name="T32" fmla="*/ 49 w 426"/>
                <a:gd name="T33" fmla="*/ 6 h 280"/>
                <a:gd name="T34" fmla="*/ 52 w 426"/>
                <a:gd name="T35" fmla="*/ 6 h 280"/>
                <a:gd name="T36" fmla="*/ 57 w 426"/>
                <a:gd name="T37" fmla="*/ 6 h 280"/>
                <a:gd name="T38" fmla="*/ 62 w 426"/>
                <a:gd name="T39" fmla="*/ 6 h 280"/>
                <a:gd name="T40" fmla="*/ 76 w 426"/>
                <a:gd name="T41" fmla="*/ 7 h 280"/>
                <a:gd name="T42" fmla="*/ 82 w 426"/>
                <a:gd name="T43" fmla="*/ 8 h 280"/>
                <a:gd name="T44" fmla="*/ 81 w 426"/>
                <a:gd name="T45" fmla="*/ 6 h 280"/>
                <a:gd name="T46" fmla="*/ 76 w 426"/>
                <a:gd name="T47" fmla="*/ 6 h 280"/>
                <a:gd name="T48" fmla="*/ 84 w 426"/>
                <a:gd name="T49" fmla="*/ 5 h 280"/>
                <a:gd name="T50" fmla="*/ 91 w 426"/>
                <a:gd name="T51" fmla="*/ 4 h 280"/>
                <a:gd name="T52" fmla="*/ 95 w 426"/>
                <a:gd name="T53" fmla="*/ 4 h 280"/>
                <a:gd name="T54" fmla="*/ 95 w 426"/>
                <a:gd name="T55" fmla="*/ 4 h 280"/>
                <a:gd name="T56" fmla="*/ 81 w 426"/>
                <a:gd name="T57" fmla="*/ 4 h 280"/>
                <a:gd name="T58" fmla="*/ 69 w 426"/>
                <a:gd name="T59" fmla="*/ 4 h 280"/>
                <a:gd name="T60" fmla="*/ 67 w 426"/>
                <a:gd name="T61" fmla="*/ 3 h 280"/>
                <a:gd name="T62" fmla="*/ 66 w 426"/>
                <a:gd name="T63" fmla="*/ 3 h 280"/>
                <a:gd name="T64" fmla="*/ 50 w 426"/>
                <a:gd name="T65" fmla="*/ 2 h 280"/>
                <a:gd name="T66" fmla="*/ 36 w 426"/>
                <a:gd name="T67" fmla="*/ 1 h 280"/>
                <a:gd name="T68" fmla="*/ 30 w 426"/>
                <a:gd name="T69" fmla="*/ 1 h 280"/>
                <a:gd name="T70" fmla="*/ 18 w 426"/>
                <a:gd name="T71" fmla="*/ 1 h 280"/>
                <a:gd name="T72" fmla="*/ 16 w 426"/>
                <a:gd name="T73" fmla="*/ 1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round/>
            </a:ln>
          </p:spPr>
          <p:txBody>
            <a:bodyPr/>
            <a:lstStyle/>
            <a:p>
              <a:endParaRPr lang="zh-CN" altLang="en-US"/>
            </a:p>
          </p:txBody>
        </p:sp>
        <p:sp>
          <p:nvSpPr>
            <p:cNvPr id="14377" name="Freeform 39"/>
            <p:cNvSpPr>
              <a:spLocks noChangeArrowheads="1"/>
            </p:cNvSpPr>
            <p:nvPr/>
          </p:nvSpPr>
          <p:spPr bwMode="auto">
            <a:xfrm>
              <a:off x="4395" y="1928"/>
              <a:ext cx="52" cy="54"/>
            </a:xfrm>
            <a:custGeom>
              <a:avLst/>
              <a:gdLst>
                <a:gd name="T0" fmla="*/ 8 w 60"/>
                <a:gd name="T1" fmla="*/ 1 h 78"/>
                <a:gd name="T2" fmla="*/ 0 w 60"/>
                <a:gd name="T3" fmla="*/ 1 h 78"/>
                <a:gd name="T4" fmla="*/ 5 w 60"/>
                <a:gd name="T5" fmla="*/ 1 h 78"/>
                <a:gd name="T6" fmla="*/ 7 w 60"/>
                <a:gd name="T7" fmla="*/ 1 h 78"/>
                <a:gd name="T8" fmla="*/ 8 w 60"/>
                <a:gd name="T9" fmla="*/ 2 h 78"/>
                <a:gd name="T10" fmla="*/ 14 w 60"/>
                <a:gd name="T11" fmla="*/ 1 h 78"/>
                <a:gd name="T12" fmla="*/ 8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round/>
            </a:ln>
          </p:spPr>
          <p:txBody>
            <a:bodyPr/>
            <a:lstStyle/>
            <a:p>
              <a:endParaRPr lang="zh-CN" altLang="en-US"/>
            </a:p>
          </p:txBody>
        </p:sp>
        <p:sp>
          <p:nvSpPr>
            <p:cNvPr id="14378" name="Freeform 40"/>
            <p:cNvSpPr>
              <a:spLocks noChangeArrowheads="1"/>
            </p:cNvSpPr>
            <p:nvPr/>
          </p:nvSpPr>
          <p:spPr bwMode="auto">
            <a:xfrm>
              <a:off x="4551" y="1844"/>
              <a:ext cx="189" cy="79"/>
            </a:xfrm>
            <a:custGeom>
              <a:avLst/>
              <a:gdLst>
                <a:gd name="T0" fmla="*/ 10 w 219"/>
                <a:gd name="T1" fmla="*/ 2 h 113"/>
                <a:gd name="T2" fmla="*/ 9 w 219"/>
                <a:gd name="T3" fmla="*/ 1 h 113"/>
                <a:gd name="T4" fmla="*/ 3 w 219"/>
                <a:gd name="T5" fmla="*/ 2 h 113"/>
                <a:gd name="T6" fmla="*/ 9 w 219"/>
                <a:gd name="T7" fmla="*/ 3 h 113"/>
                <a:gd name="T8" fmla="*/ 28 w 219"/>
                <a:gd name="T9" fmla="*/ 2 h 113"/>
                <a:gd name="T10" fmla="*/ 35 w 219"/>
                <a:gd name="T11" fmla="*/ 2 h 113"/>
                <a:gd name="T12" fmla="*/ 40 w 219"/>
                <a:gd name="T13" fmla="*/ 1 h 113"/>
                <a:gd name="T14" fmla="*/ 51 w 219"/>
                <a:gd name="T15" fmla="*/ 1 h 113"/>
                <a:gd name="T16" fmla="*/ 48 w 219"/>
                <a:gd name="T17" fmla="*/ 0 h 113"/>
                <a:gd name="T18" fmla="*/ 41 w 219"/>
                <a:gd name="T19" fmla="*/ 1 h 113"/>
                <a:gd name="T20" fmla="*/ 24 w 219"/>
                <a:gd name="T21" fmla="*/ 1 h 113"/>
                <a:gd name="T22" fmla="*/ 19 w 219"/>
                <a:gd name="T23" fmla="*/ 1 h 113"/>
                <a:gd name="T24" fmla="*/ 14 w 219"/>
                <a:gd name="T25" fmla="*/ 1 h 113"/>
                <a:gd name="T26" fmla="*/ 10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round/>
            </a:ln>
          </p:spPr>
          <p:txBody>
            <a:bodyPr/>
            <a:lstStyle/>
            <a:p>
              <a:endParaRPr lang="zh-CN" altLang="en-US"/>
            </a:p>
          </p:txBody>
        </p:sp>
        <p:sp>
          <p:nvSpPr>
            <p:cNvPr id="14379" name="Freeform 41"/>
            <p:cNvSpPr>
              <a:spLocks noChangeArrowheads="1"/>
            </p:cNvSpPr>
            <p:nvPr/>
          </p:nvSpPr>
          <p:spPr bwMode="auto">
            <a:xfrm>
              <a:off x="4747" y="1797"/>
              <a:ext cx="119" cy="86"/>
            </a:xfrm>
            <a:custGeom>
              <a:avLst/>
              <a:gdLst>
                <a:gd name="T0" fmla="*/ 3 w 139"/>
                <a:gd name="T1" fmla="*/ 2 h 122"/>
                <a:gd name="T2" fmla="*/ 3 w 139"/>
                <a:gd name="T3" fmla="*/ 3 h 122"/>
                <a:gd name="T4" fmla="*/ 0 w 139"/>
                <a:gd name="T5" fmla="*/ 3 h 122"/>
                <a:gd name="T6" fmla="*/ 8 w 139"/>
                <a:gd name="T7" fmla="*/ 4 h 122"/>
                <a:gd name="T8" fmla="*/ 11 w 139"/>
                <a:gd name="T9" fmla="*/ 3 h 122"/>
                <a:gd name="T10" fmla="*/ 27 w 139"/>
                <a:gd name="T11" fmla="*/ 2 h 122"/>
                <a:gd name="T12" fmla="*/ 28 w 139"/>
                <a:gd name="T13" fmla="*/ 1 h 122"/>
                <a:gd name="T14" fmla="*/ 24 w 139"/>
                <a:gd name="T15" fmla="*/ 1 h 122"/>
                <a:gd name="T16" fmla="*/ 21 w 139"/>
                <a:gd name="T17" fmla="*/ 1 h 122"/>
                <a:gd name="T18" fmla="*/ 13 w 139"/>
                <a:gd name="T19" fmla="*/ 1 h 122"/>
                <a:gd name="T20" fmla="*/ 11 w 139"/>
                <a:gd name="T21" fmla="*/ 1 h 122"/>
                <a:gd name="T22" fmla="*/ 3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round/>
            </a:ln>
          </p:spPr>
          <p:txBody>
            <a:bodyPr/>
            <a:lstStyle/>
            <a:p>
              <a:endParaRPr lang="zh-CN" altLang="en-US"/>
            </a:p>
          </p:txBody>
        </p:sp>
        <p:sp>
          <p:nvSpPr>
            <p:cNvPr id="14380" name="Freeform 42"/>
            <p:cNvSpPr>
              <a:spLocks noChangeArrowheads="1"/>
            </p:cNvSpPr>
            <p:nvPr/>
          </p:nvSpPr>
          <p:spPr bwMode="auto">
            <a:xfrm>
              <a:off x="4810" y="1759"/>
              <a:ext cx="43" cy="24"/>
            </a:xfrm>
            <a:custGeom>
              <a:avLst/>
              <a:gdLst>
                <a:gd name="T0" fmla="*/ 8 w 49"/>
                <a:gd name="T1" fmla="*/ 0 h 35"/>
                <a:gd name="T2" fmla="*/ 4 w 49"/>
                <a:gd name="T3" fmla="*/ 1 h 35"/>
                <a:gd name="T4" fmla="*/ 7 w 49"/>
                <a:gd name="T5" fmla="*/ 1 h 35"/>
                <a:gd name="T6" fmla="*/ 11 w 49"/>
                <a:gd name="T7" fmla="*/ 1 h 35"/>
                <a:gd name="T8" fmla="*/ 8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round/>
            </a:ln>
          </p:spPr>
          <p:txBody>
            <a:bodyPr/>
            <a:lstStyle/>
            <a:p>
              <a:endParaRPr lang="zh-CN" altLang="en-US"/>
            </a:p>
          </p:txBody>
        </p:sp>
        <p:sp>
          <p:nvSpPr>
            <p:cNvPr id="14381" name="Freeform 43"/>
            <p:cNvSpPr>
              <a:spLocks noChangeArrowheads="1"/>
            </p:cNvSpPr>
            <p:nvPr/>
          </p:nvSpPr>
          <p:spPr bwMode="auto">
            <a:xfrm>
              <a:off x="2828" y="1304"/>
              <a:ext cx="142" cy="188"/>
            </a:xfrm>
            <a:custGeom>
              <a:avLst/>
              <a:gdLst>
                <a:gd name="T0" fmla="*/ 31 w 164"/>
                <a:gd name="T1" fmla="*/ 0 h 268"/>
                <a:gd name="T2" fmla="*/ 25 w 164"/>
                <a:gd name="T3" fmla="*/ 1 h 268"/>
                <a:gd name="T4" fmla="*/ 20 w 164"/>
                <a:gd name="T5" fmla="*/ 2 h 268"/>
                <a:gd name="T6" fmla="*/ 9 w 164"/>
                <a:gd name="T7" fmla="*/ 3 h 268"/>
                <a:gd name="T8" fmla="*/ 7 w 164"/>
                <a:gd name="T9" fmla="*/ 3 h 268"/>
                <a:gd name="T10" fmla="*/ 3 w 164"/>
                <a:gd name="T11" fmla="*/ 3 h 268"/>
                <a:gd name="T12" fmla="*/ 5 w 164"/>
                <a:gd name="T13" fmla="*/ 4 h 268"/>
                <a:gd name="T14" fmla="*/ 7 w 164"/>
                <a:gd name="T15" fmla="*/ 4 h 268"/>
                <a:gd name="T16" fmla="*/ 0 w 164"/>
                <a:gd name="T17" fmla="*/ 6 h 268"/>
                <a:gd name="T18" fmla="*/ 7 w 164"/>
                <a:gd name="T19" fmla="*/ 8 h 268"/>
                <a:gd name="T20" fmla="*/ 12 w 164"/>
                <a:gd name="T21" fmla="*/ 8 h 268"/>
                <a:gd name="T22" fmla="*/ 20 w 164"/>
                <a:gd name="T23" fmla="*/ 6 h 268"/>
                <a:gd name="T24" fmla="*/ 25 w 164"/>
                <a:gd name="T25" fmla="*/ 6 h 268"/>
                <a:gd name="T26" fmla="*/ 31 w 164"/>
                <a:gd name="T27" fmla="*/ 4 h 268"/>
                <a:gd name="T28" fmla="*/ 33 w 164"/>
                <a:gd name="T29" fmla="*/ 2 h 268"/>
                <a:gd name="T30" fmla="*/ 40 w 164"/>
                <a:gd name="T31" fmla="*/ 2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round/>
            </a:ln>
          </p:spPr>
          <p:txBody>
            <a:bodyPr/>
            <a:lstStyle/>
            <a:p>
              <a:endParaRPr lang="zh-CN" altLang="en-US"/>
            </a:p>
          </p:txBody>
        </p:sp>
        <p:sp>
          <p:nvSpPr>
            <p:cNvPr id="14382" name="Freeform 44"/>
            <p:cNvSpPr>
              <a:spLocks noChangeArrowheads="1"/>
            </p:cNvSpPr>
            <p:nvPr/>
          </p:nvSpPr>
          <p:spPr bwMode="auto">
            <a:xfrm>
              <a:off x="3440" y="1013"/>
              <a:ext cx="57" cy="57"/>
            </a:xfrm>
            <a:custGeom>
              <a:avLst/>
              <a:gdLst>
                <a:gd name="T0" fmla="*/ 7 w 66"/>
                <a:gd name="T1" fmla="*/ 0 h 81"/>
                <a:gd name="T2" fmla="*/ 6 w 66"/>
                <a:gd name="T3" fmla="*/ 2 h 81"/>
                <a:gd name="T4" fmla="*/ 7 w 66"/>
                <a:gd name="T5" fmla="*/ 2 h 81"/>
                <a:gd name="T6" fmla="*/ 9 w 66"/>
                <a:gd name="T7" fmla="*/ 2 h 81"/>
                <a:gd name="T8" fmla="*/ 13 w 66"/>
                <a:gd name="T9" fmla="*/ 2 h 81"/>
                <a:gd name="T10" fmla="*/ 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round/>
            </a:ln>
          </p:spPr>
          <p:txBody>
            <a:bodyPr/>
            <a:lstStyle/>
            <a:p>
              <a:endParaRPr lang="zh-CN" altLang="en-US"/>
            </a:p>
          </p:txBody>
        </p:sp>
        <p:sp>
          <p:nvSpPr>
            <p:cNvPr id="14383" name="Freeform 45"/>
            <p:cNvSpPr>
              <a:spLocks noChangeArrowheads="1"/>
            </p:cNvSpPr>
            <p:nvPr/>
          </p:nvSpPr>
          <p:spPr bwMode="auto">
            <a:xfrm>
              <a:off x="3823" y="1074"/>
              <a:ext cx="128" cy="171"/>
            </a:xfrm>
            <a:custGeom>
              <a:avLst/>
              <a:gdLst>
                <a:gd name="T0" fmla="*/ 22 w 148"/>
                <a:gd name="T1" fmla="*/ 0 h 244"/>
                <a:gd name="T2" fmla="*/ 14 w 148"/>
                <a:gd name="T3" fmla="*/ 3 h 244"/>
                <a:gd name="T4" fmla="*/ 9 w 148"/>
                <a:gd name="T5" fmla="*/ 3 h 244"/>
                <a:gd name="T6" fmla="*/ 3 w 148"/>
                <a:gd name="T7" fmla="*/ 3 h 244"/>
                <a:gd name="T8" fmla="*/ 9 w 148"/>
                <a:gd name="T9" fmla="*/ 6 h 244"/>
                <a:gd name="T10" fmla="*/ 12 w 148"/>
                <a:gd name="T11" fmla="*/ 6 h 244"/>
                <a:gd name="T12" fmla="*/ 14 w 148"/>
                <a:gd name="T13" fmla="*/ 7 h 244"/>
                <a:gd name="T14" fmla="*/ 19 w 148"/>
                <a:gd name="T15" fmla="*/ 7 h 244"/>
                <a:gd name="T16" fmla="*/ 22 w 148"/>
                <a:gd name="T17" fmla="*/ 6 h 244"/>
                <a:gd name="T18" fmla="*/ 29 w 148"/>
                <a:gd name="T19" fmla="*/ 5 h 244"/>
                <a:gd name="T20" fmla="*/ 26 w 148"/>
                <a:gd name="T21" fmla="*/ 2 h 244"/>
                <a:gd name="T22" fmla="*/ 33 w 148"/>
                <a:gd name="T23" fmla="*/ 1 h 244"/>
                <a:gd name="T24" fmla="*/ 26 w 148"/>
                <a:gd name="T25" fmla="*/ 1 h 244"/>
                <a:gd name="T26" fmla="*/ 2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round/>
            </a:ln>
          </p:spPr>
          <p:txBody>
            <a:bodyPr/>
            <a:lstStyle/>
            <a:p>
              <a:endParaRPr lang="zh-CN" altLang="en-US"/>
            </a:p>
          </p:txBody>
        </p:sp>
        <p:sp>
          <p:nvSpPr>
            <p:cNvPr id="14384" name="Freeform 46"/>
            <p:cNvSpPr>
              <a:spLocks noChangeArrowheads="1"/>
            </p:cNvSpPr>
            <p:nvPr/>
          </p:nvSpPr>
          <p:spPr bwMode="auto">
            <a:xfrm>
              <a:off x="3715" y="1021"/>
              <a:ext cx="83" cy="128"/>
            </a:xfrm>
            <a:custGeom>
              <a:avLst/>
              <a:gdLst>
                <a:gd name="T0" fmla="*/ 11 w 96"/>
                <a:gd name="T1" fmla="*/ 1 h 183"/>
                <a:gd name="T2" fmla="*/ 12 w 96"/>
                <a:gd name="T3" fmla="*/ 1 h 183"/>
                <a:gd name="T4" fmla="*/ 14 w 96"/>
                <a:gd name="T5" fmla="*/ 1 h 183"/>
                <a:gd name="T6" fmla="*/ 14 w 96"/>
                <a:gd name="T7" fmla="*/ 2 h 183"/>
                <a:gd name="T8" fmla="*/ 16 w 96"/>
                <a:gd name="T9" fmla="*/ 3 h 183"/>
                <a:gd name="T10" fmla="*/ 16 w 96"/>
                <a:gd name="T11" fmla="*/ 3 h 183"/>
                <a:gd name="T12" fmla="*/ 13 w 96"/>
                <a:gd name="T13" fmla="*/ 2 h 183"/>
                <a:gd name="T14" fmla="*/ 8 w 96"/>
                <a:gd name="T15" fmla="*/ 2 h 183"/>
                <a:gd name="T16" fmla="*/ 3 w 96"/>
                <a:gd name="T17" fmla="*/ 2 h 183"/>
                <a:gd name="T18" fmla="*/ 3 w 96"/>
                <a:gd name="T19" fmla="*/ 3 h 183"/>
                <a:gd name="T20" fmla="*/ 9 w 96"/>
                <a:gd name="T21" fmla="*/ 3 h 183"/>
                <a:gd name="T22" fmla="*/ 13 w 96"/>
                <a:gd name="T23" fmla="*/ 3 h 183"/>
                <a:gd name="T24" fmla="*/ 16 w 96"/>
                <a:gd name="T25" fmla="*/ 3 h 183"/>
                <a:gd name="T26" fmla="*/ 18 w 96"/>
                <a:gd name="T27" fmla="*/ 4 h 183"/>
                <a:gd name="T28" fmla="*/ 22 w 96"/>
                <a:gd name="T29" fmla="*/ 5 h 183"/>
                <a:gd name="T30" fmla="*/ 19 w 96"/>
                <a:gd name="T31" fmla="*/ 3 h 183"/>
                <a:gd name="T32" fmla="*/ 19 w 96"/>
                <a:gd name="T33" fmla="*/ 2 h 183"/>
                <a:gd name="T34" fmla="*/ 16 w 96"/>
                <a:gd name="T35" fmla="*/ 1 h 183"/>
                <a:gd name="T36" fmla="*/ 14 w 96"/>
                <a:gd name="T37" fmla="*/ 1 h 183"/>
                <a:gd name="T38" fmla="*/ 13 w 96"/>
                <a:gd name="T39" fmla="*/ 1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round/>
            </a:ln>
          </p:spPr>
          <p:txBody>
            <a:bodyPr/>
            <a:lstStyle/>
            <a:p>
              <a:endParaRPr lang="zh-CN" altLang="en-US"/>
            </a:p>
          </p:txBody>
        </p:sp>
        <p:sp>
          <p:nvSpPr>
            <p:cNvPr id="14385"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1 h 175"/>
                <a:gd name="T6" fmla="*/ 3 w 54"/>
                <a:gd name="T7" fmla="*/ 2 h 175"/>
                <a:gd name="T8" fmla="*/ 7 w 54"/>
                <a:gd name="T9" fmla="*/ 3 h 175"/>
                <a:gd name="T10" fmla="*/ 10 w 54"/>
                <a:gd name="T11" fmla="*/ 5 h 175"/>
                <a:gd name="T12" fmla="*/ 8 w 54"/>
                <a:gd name="T13" fmla="*/ 3 h 175"/>
                <a:gd name="T14" fmla="*/ 7 w 54"/>
                <a:gd name="T15" fmla="*/ 2 h 175"/>
                <a:gd name="T16" fmla="*/ 6 w 54"/>
                <a:gd name="T17" fmla="*/ 1 h 175"/>
                <a:gd name="T18" fmla="*/ 5 w 54"/>
                <a:gd name="T19" fmla="*/ 1 h 175"/>
                <a:gd name="T20" fmla="*/ 3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round/>
            </a:ln>
          </p:spPr>
          <p:txBody>
            <a:bodyPr/>
            <a:lstStyle/>
            <a:p>
              <a:endParaRPr lang="zh-CN" altLang="en-US"/>
            </a:p>
          </p:txBody>
        </p:sp>
        <p:sp>
          <p:nvSpPr>
            <p:cNvPr id="14386" name="Freeform 48"/>
            <p:cNvSpPr>
              <a:spLocks noChangeArrowheads="1"/>
            </p:cNvSpPr>
            <p:nvPr/>
          </p:nvSpPr>
          <p:spPr bwMode="auto">
            <a:xfrm>
              <a:off x="3823" y="1252"/>
              <a:ext cx="75" cy="50"/>
            </a:xfrm>
            <a:custGeom>
              <a:avLst/>
              <a:gdLst>
                <a:gd name="T0" fmla="*/ 2 w 86"/>
                <a:gd name="T1" fmla="*/ 0 h 73"/>
                <a:gd name="T2" fmla="*/ 3 w 86"/>
                <a:gd name="T3" fmla="*/ 1 h 73"/>
                <a:gd name="T4" fmla="*/ 6 w 86"/>
                <a:gd name="T5" fmla="*/ 1 h 73"/>
                <a:gd name="T6" fmla="*/ 12 w 86"/>
                <a:gd name="T7" fmla="*/ 1 h 73"/>
                <a:gd name="T8" fmla="*/ 16 w 86"/>
                <a:gd name="T9" fmla="*/ 1 h 73"/>
                <a:gd name="T10" fmla="*/ 19 w 86"/>
                <a:gd name="T11" fmla="*/ 1 h 73"/>
                <a:gd name="T12" fmla="*/ 22 w 86"/>
                <a:gd name="T13" fmla="*/ 1 h 73"/>
                <a:gd name="T14" fmla="*/ 18 w 86"/>
                <a:gd name="T15" fmla="*/ 1 h 73"/>
                <a:gd name="T16" fmla="*/ 16 w 86"/>
                <a:gd name="T17" fmla="*/ 1 h 73"/>
                <a:gd name="T18" fmla="*/ 9 w 86"/>
                <a:gd name="T19" fmla="*/ 1 h 73"/>
                <a:gd name="T20" fmla="*/ 6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round/>
            </a:ln>
          </p:spPr>
          <p:txBody>
            <a:bodyPr/>
            <a:lstStyle/>
            <a:p>
              <a:endParaRPr lang="zh-CN" altLang="en-US"/>
            </a:p>
          </p:txBody>
        </p:sp>
        <p:sp>
          <p:nvSpPr>
            <p:cNvPr id="14387" name="Freeform 49"/>
            <p:cNvSpPr>
              <a:spLocks noChangeArrowheads="1"/>
            </p:cNvSpPr>
            <p:nvPr/>
          </p:nvSpPr>
          <p:spPr bwMode="auto">
            <a:xfrm>
              <a:off x="3943" y="1163"/>
              <a:ext cx="95" cy="109"/>
            </a:xfrm>
            <a:custGeom>
              <a:avLst/>
              <a:gdLst>
                <a:gd name="T0" fmla="*/ 21 w 111"/>
                <a:gd name="T1" fmla="*/ 0 h 156"/>
                <a:gd name="T2" fmla="*/ 15 w 111"/>
                <a:gd name="T3" fmla="*/ 1 h 156"/>
                <a:gd name="T4" fmla="*/ 5 w 111"/>
                <a:gd name="T5" fmla="*/ 1 h 156"/>
                <a:gd name="T6" fmla="*/ 3 w 111"/>
                <a:gd name="T7" fmla="*/ 1 h 156"/>
                <a:gd name="T8" fmla="*/ 3 w 111"/>
                <a:gd name="T9" fmla="*/ 1 h 156"/>
                <a:gd name="T10" fmla="*/ 3 w 111"/>
                <a:gd name="T11" fmla="*/ 2 h 156"/>
                <a:gd name="T12" fmla="*/ 3 w 111"/>
                <a:gd name="T13" fmla="*/ 2 h 156"/>
                <a:gd name="T14" fmla="*/ 3 w 111"/>
                <a:gd name="T15" fmla="*/ 3 h 156"/>
                <a:gd name="T16" fmla="*/ 5 w 111"/>
                <a:gd name="T17" fmla="*/ 3 h 156"/>
                <a:gd name="T18" fmla="*/ 3 w 111"/>
                <a:gd name="T19" fmla="*/ 4 h 156"/>
                <a:gd name="T20" fmla="*/ 5 w 111"/>
                <a:gd name="T21" fmla="*/ 4 h 156"/>
                <a:gd name="T22" fmla="*/ 9 w 111"/>
                <a:gd name="T23" fmla="*/ 4 h 156"/>
                <a:gd name="T24" fmla="*/ 11 w 111"/>
                <a:gd name="T25" fmla="*/ 2 h 156"/>
                <a:gd name="T26" fmla="*/ 12 w 111"/>
                <a:gd name="T27" fmla="*/ 3 h 156"/>
                <a:gd name="T28" fmla="*/ 14 w 111"/>
                <a:gd name="T29" fmla="*/ 4 h 156"/>
                <a:gd name="T30" fmla="*/ 13 w 111"/>
                <a:gd name="T31" fmla="*/ 3 h 156"/>
                <a:gd name="T32" fmla="*/ 15 w 111"/>
                <a:gd name="T33" fmla="*/ 2 h 156"/>
                <a:gd name="T34" fmla="*/ 15 w 111"/>
                <a:gd name="T35" fmla="*/ 1 h 156"/>
                <a:gd name="T36" fmla="*/ 11 w 111"/>
                <a:gd name="T37" fmla="*/ 1 h 156"/>
                <a:gd name="T38" fmla="*/ 8 w 111"/>
                <a:gd name="T39" fmla="*/ 1 h 156"/>
                <a:gd name="T40" fmla="*/ 9 w 111"/>
                <a:gd name="T41" fmla="*/ 1 h 156"/>
                <a:gd name="T42" fmla="*/ 13 w 111"/>
                <a:gd name="T43" fmla="*/ 1 h 156"/>
                <a:gd name="T44" fmla="*/ 17 w 111"/>
                <a:gd name="T45" fmla="*/ 1 h 156"/>
                <a:gd name="T46" fmla="*/ 21 w 111"/>
                <a:gd name="T47" fmla="*/ 1 h 156"/>
                <a:gd name="T48" fmla="*/ 23 w 111"/>
                <a:gd name="T49" fmla="*/ 1 h 156"/>
                <a:gd name="T50" fmla="*/ 2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round/>
            </a:ln>
          </p:spPr>
          <p:txBody>
            <a:bodyPr/>
            <a:lstStyle/>
            <a:p>
              <a:endParaRPr lang="zh-CN" altLang="en-US"/>
            </a:p>
          </p:txBody>
        </p:sp>
        <p:sp>
          <p:nvSpPr>
            <p:cNvPr id="14388"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1 h 94"/>
                <a:gd name="T6" fmla="*/ 1 w 30"/>
                <a:gd name="T7" fmla="*/ 2 h 94"/>
                <a:gd name="T8" fmla="*/ 3 w 30"/>
                <a:gd name="T9" fmla="*/ 3 h 94"/>
                <a:gd name="T10" fmla="*/ 6 w 30"/>
                <a:gd name="T11" fmla="*/ 3 h 94"/>
                <a:gd name="T12" fmla="*/ 4 w 30"/>
                <a:gd name="T13" fmla="*/ 2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round/>
            </a:ln>
          </p:spPr>
          <p:txBody>
            <a:bodyPr/>
            <a:lstStyle/>
            <a:p>
              <a:endParaRPr lang="zh-CN" altLang="en-US"/>
            </a:p>
          </p:txBody>
        </p:sp>
        <p:sp>
          <p:nvSpPr>
            <p:cNvPr id="14389"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1 h 158"/>
                <a:gd name="T6" fmla="*/ 3 w 81"/>
                <a:gd name="T7" fmla="*/ 3 h 158"/>
                <a:gd name="T8" fmla="*/ 4 w 81"/>
                <a:gd name="T9" fmla="*/ 3 h 158"/>
                <a:gd name="T10" fmla="*/ 5 w 81"/>
                <a:gd name="T11" fmla="*/ 4 h 158"/>
                <a:gd name="T12" fmla="*/ 7 w 81"/>
                <a:gd name="T13" fmla="*/ 4 h 158"/>
                <a:gd name="T14" fmla="*/ 9 w 81"/>
                <a:gd name="T15" fmla="*/ 4 h 158"/>
                <a:gd name="T16" fmla="*/ 10 w 81"/>
                <a:gd name="T17" fmla="*/ 4 h 158"/>
                <a:gd name="T18" fmla="*/ 14 w 81"/>
                <a:gd name="T19" fmla="*/ 4 h 158"/>
                <a:gd name="T20" fmla="*/ 14 w 81"/>
                <a:gd name="T21" fmla="*/ 3 h 158"/>
                <a:gd name="T22" fmla="*/ 10 w 81"/>
                <a:gd name="T23" fmla="*/ 3 h 158"/>
                <a:gd name="T24" fmla="*/ 9 w 81"/>
                <a:gd name="T25" fmla="*/ 3 h 158"/>
                <a:gd name="T26" fmla="*/ 8 w 81"/>
                <a:gd name="T27" fmla="*/ 2 h 158"/>
                <a:gd name="T28" fmla="*/ 9 w 81"/>
                <a:gd name="T29" fmla="*/ 1 h 158"/>
                <a:gd name="T30" fmla="*/ 8 w 81"/>
                <a:gd name="T31" fmla="*/ 1 h 158"/>
                <a:gd name="T32" fmla="*/ 10 w 81"/>
                <a:gd name="T33" fmla="*/ 1 h 158"/>
                <a:gd name="T34" fmla="*/ 7 w 81"/>
                <a:gd name="T35" fmla="*/ 1 h 158"/>
                <a:gd name="T36" fmla="*/ 4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round/>
            </a:ln>
          </p:spPr>
          <p:txBody>
            <a:bodyPr/>
            <a:lstStyle/>
            <a:p>
              <a:endParaRPr lang="zh-CN" altLang="en-US"/>
            </a:p>
          </p:txBody>
        </p:sp>
        <p:sp>
          <p:nvSpPr>
            <p:cNvPr id="14390" name="Freeform 52"/>
            <p:cNvSpPr>
              <a:spLocks noChangeArrowheads="1"/>
            </p:cNvSpPr>
            <p:nvPr/>
          </p:nvSpPr>
          <p:spPr bwMode="auto">
            <a:xfrm>
              <a:off x="3976" y="1029"/>
              <a:ext cx="74" cy="74"/>
            </a:xfrm>
            <a:custGeom>
              <a:avLst/>
              <a:gdLst>
                <a:gd name="T0" fmla="*/ 13 w 85"/>
                <a:gd name="T1" fmla="*/ 0 h 105"/>
                <a:gd name="T2" fmla="*/ 11 w 85"/>
                <a:gd name="T3" fmla="*/ 1 h 105"/>
                <a:gd name="T4" fmla="*/ 8 w 85"/>
                <a:gd name="T5" fmla="*/ 1 h 105"/>
                <a:gd name="T6" fmla="*/ 3 w 85"/>
                <a:gd name="T7" fmla="*/ 1 h 105"/>
                <a:gd name="T8" fmla="*/ 3 w 85"/>
                <a:gd name="T9" fmla="*/ 1 h 105"/>
                <a:gd name="T10" fmla="*/ 3 w 85"/>
                <a:gd name="T11" fmla="*/ 2 h 105"/>
                <a:gd name="T12" fmla="*/ 3 w 85"/>
                <a:gd name="T13" fmla="*/ 2 h 105"/>
                <a:gd name="T14" fmla="*/ 7 w 85"/>
                <a:gd name="T15" fmla="*/ 2 h 105"/>
                <a:gd name="T16" fmla="*/ 9 w 85"/>
                <a:gd name="T17" fmla="*/ 2 h 105"/>
                <a:gd name="T18" fmla="*/ 15 w 85"/>
                <a:gd name="T19" fmla="*/ 3 h 105"/>
                <a:gd name="T20" fmla="*/ 18 w 85"/>
                <a:gd name="T21" fmla="*/ 2 h 105"/>
                <a:gd name="T22" fmla="*/ 21 w 85"/>
                <a:gd name="T23" fmla="*/ 2 h 105"/>
                <a:gd name="T24" fmla="*/ 18 w 85"/>
                <a:gd name="T25" fmla="*/ 1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round/>
            </a:ln>
          </p:spPr>
          <p:txBody>
            <a:bodyPr/>
            <a:lstStyle/>
            <a:p>
              <a:endParaRPr lang="zh-CN" altLang="en-US"/>
            </a:p>
          </p:txBody>
        </p:sp>
        <p:sp>
          <p:nvSpPr>
            <p:cNvPr id="14391" name="Freeform 53"/>
            <p:cNvSpPr>
              <a:spLocks noChangeArrowheads="1"/>
            </p:cNvSpPr>
            <p:nvPr/>
          </p:nvSpPr>
          <p:spPr bwMode="auto">
            <a:xfrm>
              <a:off x="4064" y="1161"/>
              <a:ext cx="33" cy="46"/>
            </a:xfrm>
            <a:custGeom>
              <a:avLst/>
              <a:gdLst>
                <a:gd name="T0" fmla="*/ 3 w 38"/>
                <a:gd name="T1" fmla="*/ 1 h 66"/>
                <a:gd name="T2" fmla="*/ 7 w 38"/>
                <a:gd name="T3" fmla="*/ 1 h 66"/>
                <a:gd name="T4" fmla="*/ 8 w 38"/>
                <a:gd name="T5" fmla="*/ 1 h 66"/>
                <a:gd name="T6" fmla="*/ 10 w 38"/>
                <a:gd name="T7" fmla="*/ 1 h 66"/>
                <a:gd name="T8" fmla="*/ 8 w 38"/>
                <a:gd name="T9" fmla="*/ 1 h 66"/>
                <a:gd name="T10" fmla="*/ 5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round/>
            </a:ln>
          </p:spPr>
          <p:txBody>
            <a:bodyPr/>
            <a:lstStyle/>
            <a:p>
              <a:endParaRPr lang="zh-CN" altLang="en-US"/>
            </a:p>
          </p:txBody>
        </p:sp>
        <p:sp>
          <p:nvSpPr>
            <p:cNvPr id="14392" name="Freeform 54"/>
            <p:cNvSpPr>
              <a:spLocks noChangeArrowheads="1"/>
            </p:cNvSpPr>
            <p:nvPr/>
          </p:nvSpPr>
          <p:spPr bwMode="auto">
            <a:xfrm>
              <a:off x="4045" y="1238"/>
              <a:ext cx="21" cy="16"/>
            </a:xfrm>
            <a:custGeom>
              <a:avLst/>
              <a:gdLst>
                <a:gd name="T0" fmla="*/ 0 w 24"/>
                <a:gd name="T1" fmla="*/ 0 h 23"/>
                <a:gd name="T2" fmla="*/ 4 w 24"/>
                <a:gd name="T3" fmla="*/ 1 h 23"/>
                <a:gd name="T4" fmla="*/ 7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round/>
            </a:ln>
          </p:spPr>
          <p:txBody>
            <a:bodyPr/>
            <a:lstStyle/>
            <a:p>
              <a:endParaRPr lang="zh-CN" altLang="en-US"/>
            </a:p>
          </p:txBody>
        </p:sp>
        <p:sp>
          <p:nvSpPr>
            <p:cNvPr id="14393" name="Freeform 55"/>
            <p:cNvSpPr>
              <a:spLocks noChangeArrowheads="1"/>
            </p:cNvSpPr>
            <p:nvPr/>
          </p:nvSpPr>
          <p:spPr bwMode="auto">
            <a:xfrm>
              <a:off x="4076" y="1228"/>
              <a:ext cx="52" cy="35"/>
            </a:xfrm>
            <a:custGeom>
              <a:avLst/>
              <a:gdLst>
                <a:gd name="T0" fmla="*/ 3 w 60"/>
                <a:gd name="T1" fmla="*/ 0 h 49"/>
                <a:gd name="T2" fmla="*/ 0 w 60"/>
                <a:gd name="T3" fmla="*/ 1 h 49"/>
                <a:gd name="T4" fmla="*/ 7 w 60"/>
                <a:gd name="T5" fmla="*/ 1 h 49"/>
                <a:gd name="T6" fmla="*/ 10 w 60"/>
                <a:gd name="T7" fmla="*/ 1 h 49"/>
                <a:gd name="T8" fmla="*/ 14 w 60"/>
                <a:gd name="T9" fmla="*/ 1 h 49"/>
                <a:gd name="T10" fmla="*/ 11 w 60"/>
                <a:gd name="T11" fmla="*/ 1 h 49"/>
                <a:gd name="T12" fmla="*/ 7 w 60"/>
                <a:gd name="T13" fmla="*/ 1 h 49"/>
                <a:gd name="T14" fmla="*/ 4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round/>
            </a:ln>
          </p:spPr>
          <p:txBody>
            <a:bodyPr/>
            <a:lstStyle/>
            <a:p>
              <a:endParaRPr lang="zh-CN" altLang="en-US"/>
            </a:p>
          </p:txBody>
        </p:sp>
        <p:sp>
          <p:nvSpPr>
            <p:cNvPr id="14394" name="Freeform 56"/>
            <p:cNvSpPr>
              <a:spLocks noChangeArrowheads="1"/>
            </p:cNvSpPr>
            <p:nvPr/>
          </p:nvSpPr>
          <p:spPr bwMode="auto">
            <a:xfrm>
              <a:off x="4156" y="1294"/>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14395" name="Freeform 57"/>
            <p:cNvSpPr>
              <a:spLocks noChangeArrowheads="1"/>
            </p:cNvSpPr>
            <p:nvPr/>
          </p:nvSpPr>
          <p:spPr bwMode="auto">
            <a:xfrm>
              <a:off x="4463" y="1255"/>
              <a:ext cx="53" cy="44"/>
            </a:xfrm>
            <a:custGeom>
              <a:avLst/>
              <a:gdLst>
                <a:gd name="T0" fmla="*/ 3 w 61"/>
                <a:gd name="T1" fmla="*/ 0 h 63"/>
                <a:gd name="T2" fmla="*/ 0 w 61"/>
                <a:gd name="T3" fmla="*/ 1 h 63"/>
                <a:gd name="T4" fmla="*/ 6 w 61"/>
                <a:gd name="T5" fmla="*/ 1 h 63"/>
                <a:gd name="T6" fmla="*/ 9 w 61"/>
                <a:gd name="T7" fmla="*/ 1 h 63"/>
                <a:gd name="T8" fmla="*/ 11 w 61"/>
                <a:gd name="T9" fmla="*/ 1 h 63"/>
                <a:gd name="T10" fmla="*/ 15 w 61"/>
                <a:gd name="T11" fmla="*/ 1 h 63"/>
                <a:gd name="T12" fmla="*/ 9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round/>
            </a:ln>
          </p:spPr>
          <p:txBody>
            <a:bodyPr/>
            <a:lstStyle/>
            <a:p>
              <a:endParaRPr lang="zh-CN" altLang="en-US"/>
            </a:p>
          </p:txBody>
        </p:sp>
        <p:sp>
          <p:nvSpPr>
            <p:cNvPr id="14396" name="Freeform 58"/>
            <p:cNvSpPr>
              <a:spLocks noChangeArrowheads="1"/>
            </p:cNvSpPr>
            <p:nvPr/>
          </p:nvSpPr>
          <p:spPr bwMode="auto">
            <a:xfrm>
              <a:off x="4006" y="1310"/>
              <a:ext cx="53" cy="47"/>
            </a:xfrm>
            <a:custGeom>
              <a:avLst/>
              <a:gdLst>
                <a:gd name="T0" fmla="*/ 7 w 61"/>
                <a:gd name="T1" fmla="*/ 1 h 67"/>
                <a:gd name="T2" fmla="*/ 8 w 61"/>
                <a:gd name="T3" fmla="*/ 1 h 67"/>
                <a:gd name="T4" fmla="*/ 3 w 61"/>
                <a:gd name="T5" fmla="*/ 1 h 67"/>
                <a:gd name="T6" fmla="*/ 6 w 61"/>
                <a:gd name="T7" fmla="*/ 2 h 67"/>
                <a:gd name="T8" fmla="*/ 11 w 61"/>
                <a:gd name="T9" fmla="*/ 2 h 67"/>
                <a:gd name="T10" fmla="*/ 15 w 61"/>
                <a:gd name="T11" fmla="*/ 1 h 67"/>
                <a:gd name="T12" fmla="*/ 13 w 61"/>
                <a:gd name="T13" fmla="*/ 1 h 67"/>
                <a:gd name="T14" fmla="*/ 14 w 61"/>
                <a:gd name="T15" fmla="*/ 1 h 67"/>
                <a:gd name="T16" fmla="*/ 13 w 61"/>
                <a:gd name="T17" fmla="*/ 1 h 67"/>
                <a:gd name="T18" fmla="*/ 11 w 61"/>
                <a:gd name="T19" fmla="*/ 1 h 67"/>
                <a:gd name="T20" fmla="*/ 13 w 61"/>
                <a:gd name="T21" fmla="*/ 1 h 67"/>
                <a:gd name="T22" fmla="*/ 12 w 61"/>
                <a:gd name="T23" fmla="*/ 1 h 67"/>
                <a:gd name="T24" fmla="*/ 10 w 61"/>
                <a:gd name="T25" fmla="*/ 1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round/>
            </a:ln>
          </p:spPr>
          <p:txBody>
            <a:bodyPr/>
            <a:lstStyle/>
            <a:p>
              <a:endParaRPr lang="zh-CN" altLang="en-US"/>
            </a:p>
          </p:txBody>
        </p:sp>
        <p:sp>
          <p:nvSpPr>
            <p:cNvPr id="14397" name="Freeform 59"/>
            <p:cNvSpPr>
              <a:spLocks noChangeArrowheads="1"/>
            </p:cNvSpPr>
            <p:nvPr/>
          </p:nvSpPr>
          <p:spPr bwMode="auto">
            <a:xfrm>
              <a:off x="3950" y="1328"/>
              <a:ext cx="37" cy="25"/>
            </a:xfrm>
            <a:custGeom>
              <a:avLst/>
              <a:gdLst>
                <a:gd name="T0" fmla="*/ 4 w 43"/>
                <a:gd name="T1" fmla="*/ 1 h 36"/>
                <a:gd name="T2" fmla="*/ 3 w 43"/>
                <a:gd name="T3" fmla="*/ 1 h 36"/>
                <a:gd name="T4" fmla="*/ 7 w 43"/>
                <a:gd name="T5" fmla="*/ 1 h 36"/>
                <a:gd name="T6" fmla="*/ 9 w 43"/>
                <a:gd name="T7" fmla="*/ 1 h 36"/>
                <a:gd name="T8" fmla="*/ 4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round/>
            </a:ln>
          </p:spPr>
          <p:txBody>
            <a:bodyPr/>
            <a:lstStyle/>
            <a:p>
              <a:endParaRPr lang="zh-CN" altLang="en-US"/>
            </a:p>
          </p:txBody>
        </p:sp>
        <p:sp>
          <p:nvSpPr>
            <p:cNvPr id="14398" name="Freeform 60"/>
            <p:cNvSpPr>
              <a:spLocks noChangeArrowheads="1"/>
            </p:cNvSpPr>
            <p:nvPr/>
          </p:nvSpPr>
          <p:spPr bwMode="auto">
            <a:xfrm>
              <a:off x="3926" y="1300"/>
              <a:ext cx="27" cy="29"/>
            </a:xfrm>
            <a:custGeom>
              <a:avLst/>
              <a:gdLst>
                <a:gd name="T0" fmla="*/ 4 w 32"/>
                <a:gd name="T1" fmla="*/ 0 h 41"/>
                <a:gd name="T2" fmla="*/ 0 w 32"/>
                <a:gd name="T3" fmla="*/ 1 h 41"/>
                <a:gd name="T4" fmla="*/ 3 w 32"/>
                <a:gd name="T5" fmla="*/ 1 h 41"/>
                <a:gd name="T6" fmla="*/ 3 w 32"/>
                <a:gd name="T7" fmla="*/ 1 h 41"/>
                <a:gd name="T8" fmla="*/ 3 w 32"/>
                <a:gd name="T9" fmla="*/ 1 h 41"/>
                <a:gd name="T10" fmla="*/ 6 w 32"/>
                <a:gd name="T11" fmla="*/ 1 h 41"/>
                <a:gd name="T12" fmla="*/ 4 w 32"/>
                <a:gd name="T13" fmla="*/ 1 h 41"/>
                <a:gd name="T14" fmla="*/ 4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round/>
            </a:ln>
          </p:spPr>
          <p:txBody>
            <a:bodyPr/>
            <a:lstStyle/>
            <a:p>
              <a:endParaRPr lang="zh-CN" altLang="en-US"/>
            </a:p>
          </p:txBody>
        </p:sp>
        <p:sp>
          <p:nvSpPr>
            <p:cNvPr id="14399" name="Freeform 61"/>
            <p:cNvSpPr>
              <a:spLocks noChangeArrowheads="1"/>
            </p:cNvSpPr>
            <p:nvPr/>
          </p:nvSpPr>
          <p:spPr bwMode="auto">
            <a:xfrm>
              <a:off x="3965" y="1311"/>
              <a:ext cx="39" cy="22"/>
            </a:xfrm>
            <a:custGeom>
              <a:avLst/>
              <a:gdLst>
                <a:gd name="T0" fmla="*/ 5 w 45"/>
                <a:gd name="T1" fmla="*/ 0 h 32"/>
                <a:gd name="T2" fmla="*/ 0 w 45"/>
                <a:gd name="T3" fmla="*/ 1 h 32"/>
                <a:gd name="T4" fmla="*/ 7 w 45"/>
                <a:gd name="T5" fmla="*/ 1 h 32"/>
                <a:gd name="T6" fmla="*/ 10 w 45"/>
                <a:gd name="T7" fmla="*/ 1 h 32"/>
                <a:gd name="T8" fmla="*/ 5 w 45"/>
                <a:gd name="T9" fmla="*/ 1 h 32"/>
                <a:gd name="T10" fmla="*/ 5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round/>
            </a:ln>
          </p:spPr>
          <p:txBody>
            <a:bodyPr/>
            <a:lstStyle/>
            <a:p>
              <a:endParaRPr lang="zh-CN" altLang="en-US"/>
            </a:p>
          </p:txBody>
        </p:sp>
        <p:sp>
          <p:nvSpPr>
            <p:cNvPr id="14400" name="Freeform 62"/>
            <p:cNvSpPr>
              <a:spLocks noChangeArrowheads="1"/>
            </p:cNvSpPr>
            <p:nvPr/>
          </p:nvSpPr>
          <p:spPr bwMode="auto">
            <a:xfrm>
              <a:off x="3908" y="1000"/>
              <a:ext cx="31" cy="52"/>
            </a:xfrm>
            <a:custGeom>
              <a:avLst/>
              <a:gdLst>
                <a:gd name="T0" fmla="*/ 10 w 35"/>
                <a:gd name="T1" fmla="*/ 0 h 74"/>
                <a:gd name="T2" fmla="*/ 7 w 35"/>
                <a:gd name="T3" fmla="*/ 1 h 74"/>
                <a:gd name="T4" fmla="*/ 4 w 35"/>
                <a:gd name="T5" fmla="*/ 1 h 74"/>
                <a:gd name="T6" fmla="*/ 0 w 35"/>
                <a:gd name="T7" fmla="*/ 2 h 74"/>
                <a:gd name="T8" fmla="*/ 4 w 35"/>
                <a:gd name="T9" fmla="*/ 2 h 74"/>
                <a:gd name="T10" fmla="*/ 6 w 35"/>
                <a:gd name="T11" fmla="*/ 2 h 74"/>
                <a:gd name="T12" fmla="*/ 11 w 35"/>
                <a:gd name="T13" fmla="*/ 1 h 74"/>
                <a:gd name="T14" fmla="*/ 1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round/>
            </a:ln>
          </p:spPr>
          <p:txBody>
            <a:bodyPr/>
            <a:lstStyle/>
            <a:p>
              <a:endParaRPr lang="zh-CN" altLang="en-US"/>
            </a:p>
          </p:txBody>
        </p:sp>
        <p:sp>
          <p:nvSpPr>
            <p:cNvPr id="14401"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7 w 25"/>
                <a:gd name="T9" fmla="*/ 1 h 73"/>
                <a:gd name="T10" fmla="*/ 4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round/>
            </a:ln>
          </p:spPr>
          <p:txBody>
            <a:bodyPr/>
            <a:lstStyle/>
            <a:p>
              <a:endParaRPr lang="zh-CN" altLang="en-US"/>
            </a:p>
          </p:txBody>
        </p:sp>
        <p:sp>
          <p:nvSpPr>
            <p:cNvPr id="14402"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round/>
            </a:ln>
          </p:spPr>
          <p:txBody>
            <a:bodyPr/>
            <a:lstStyle/>
            <a:p>
              <a:endParaRPr lang="zh-CN" altLang="en-US"/>
            </a:p>
          </p:txBody>
        </p:sp>
        <p:sp>
          <p:nvSpPr>
            <p:cNvPr id="14403" name="Freeform 65"/>
            <p:cNvSpPr>
              <a:spLocks noChangeArrowheads="1"/>
            </p:cNvSpPr>
            <p:nvPr/>
          </p:nvSpPr>
          <p:spPr bwMode="auto">
            <a:xfrm>
              <a:off x="4004" y="987"/>
              <a:ext cx="24" cy="45"/>
            </a:xfrm>
            <a:custGeom>
              <a:avLst/>
              <a:gdLst>
                <a:gd name="T0" fmla="*/ 3 w 28"/>
                <a:gd name="T1" fmla="*/ 0 h 64"/>
                <a:gd name="T2" fmla="*/ 3 w 28"/>
                <a:gd name="T3" fmla="*/ 1 h 64"/>
                <a:gd name="T4" fmla="*/ 4 w 28"/>
                <a:gd name="T5" fmla="*/ 1 h 64"/>
                <a:gd name="T6" fmla="*/ 3 w 28"/>
                <a:gd name="T7" fmla="*/ 1 h 64"/>
                <a:gd name="T8" fmla="*/ 0 w 28"/>
                <a:gd name="T9" fmla="*/ 1 h 64"/>
                <a:gd name="T10" fmla="*/ 3 w 28"/>
                <a:gd name="T11" fmla="*/ 2 h 64"/>
                <a:gd name="T12" fmla="*/ 6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round/>
            </a:ln>
          </p:spPr>
          <p:txBody>
            <a:bodyPr/>
            <a:lstStyle/>
            <a:p>
              <a:endParaRPr lang="zh-CN" altLang="en-US"/>
            </a:p>
          </p:txBody>
        </p:sp>
        <p:sp>
          <p:nvSpPr>
            <p:cNvPr id="14404"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round/>
            </a:ln>
          </p:spPr>
          <p:txBody>
            <a:bodyPr/>
            <a:lstStyle/>
            <a:p>
              <a:endParaRPr lang="zh-CN" altLang="en-US"/>
            </a:p>
          </p:txBody>
        </p:sp>
        <p:sp>
          <p:nvSpPr>
            <p:cNvPr id="14405"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14406"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round/>
            </a:ln>
          </p:spPr>
          <p:txBody>
            <a:bodyPr/>
            <a:lstStyle/>
            <a:p>
              <a:endParaRPr lang="zh-CN" altLang="en-US"/>
            </a:p>
          </p:txBody>
        </p:sp>
        <p:sp>
          <p:nvSpPr>
            <p:cNvPr id="14407"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14408" name="Freeform 70"/>
            <p:cNvSpPr>
              <a:spLocks noChangeArrowheads="1"/>
            </p:cNvSpPr>
            <p:nvPr/>
          </p:nvSpPr>
          <p:spPr bwMode="auto">
            <a:xfrm>
              <a:off x="3667" y="999"/>
              <a:ext cx="18" cy="13"/>
            </a:xfrm>
            <a:custGeom>
              <a:avLst/>
              <a:gdLst>
                <a:gd name="T0" fmla="*/ 2 w 22"/>
                <a:gd name="T1" fmla="*/ 0 h 18"/>
                <a:gd name="T2" fmla="*/ 2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round/>
            </a:ln>
          </p:spPr>
          <p:txBody>
            <a:bodyPr/>
            <a:lstStyle/>
            <a:p>
              <a:endParaRPr lang="zh-CN" altLang="en-US"/>
            </a:p>
          </p:txBody>
        </p:sp>
        <p:sp>
          <p:nvSpPr>
            <p:cNvPr id="14409" name="Freeform 71"/>
            <p:cNvSpPr>
              <a:spLocks noChangeArrowheads="1"/>
            </p:cNvSpPr>
            <p:nvPr/>
          </p:nvSpPr>
          <p:spPr bwMode="auto">
            <a:xfrm>
              <a:off x="4628" y="1582"/>
              <a:ext cx="52" cy="56"/>
            </a:xfrm>
            <a:custGeom>
              <a:avLst/>
              <a:gdLst>
                <a:gd name="T0" fmla="*/ 3 w 60"/>
                <a:gd name="T1" fmla="*/ 1 h 81"/>
                <a:gd name="T2" fmla="*/ 3 w 60"/>
                <a:gd name="T3" fmla="*/ 1 h 81"/>
                <a:gd name="T4" fmla="*/ 3 w 60"/>
                <a:gd name="T5" fmla="*/ 1 h 81"/>
                <a:gd name="T6" fmla="*/ 7 w 60"/>
                <a:gd name="T7" fmla="*/ 1 h 81"/>
                <a:gd name="T8" fmla="*/ 10 w 60"/>
                <a:gd name="T9" fmla="*/ 1 h 81"/>
                <a:gd name="T10" fmla="*/ 12 w 60"/>
                <a:gd name="T11" fmla="*/ 2 h 81"/>
                <a:gd name="T12" fmla="*/ 12 w 60"/>
                <a:gd name="T13" fmla="*/ 1 h 81"/>
                <a:gd name="T14" fmla="*/ 10 w 60"/>
                <a:gd name="T15" fmla="*/ 1 h 81"/>
                <a:gd name="T16" fmla="*/ 6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round/>
            </a:ln>
          </p:spPr>
          <p:txBody>
            <a:bodyPr/>
            <a:lstStyle/>
            <a:p>
              <a:endParaRPr lang="zh-CN" altLang="en-US"/>
            </a:p>
          </p:txBody>
        </p:sp>
        <p:sp>
          <p:nvSpPr>
            <p:cNvPr id="14410" name="Freeform 72"/>
            <p:cNvSpPr>
              <a:spLocks noChangeArrowheads="1"/>
            </p:cNvSpPr>
            <p:nvPr/>
          </p:nvSpPr>
          <p:spPr bwMode="auto">
            <a:xfrm>
              <a:off x="4894" y="1536"/>
              <a:ext cx="61" cy="43"/>
            </a:xfrm>
            <a:custGeom>
              <a:avLst/>
              <a:gdLst>
                <a:gd name="T0" fmla="*/ 6 w 71"/>
                <a:gd name="T1" fmla="*/ 1 h 61"/>
                <a:gd name="T2" fmla="*/ 3 w 71"/>
                <a:gd name="T3" fmla="*/ 1 h 61"/>
                <a:gd name="T4" fmla="*/ 1 w 71"/>
                <a:gd name="T5" fmla="*/ 1 h 61"/>
                <a:gd name="T6" fmla="*/ 3 w 71"/>
                <a:gd name="T7" fmla="*/ 2 h 61"/>
                <a:gd name="T8" fmla="*/ 6 w 71"/>
                <a:gd name="T9" fmla="*/ 1 h 61"/>
                <a:gd name="T10" fmla="*/ 8 w 71"/>
                <a:gd name="T11" fmla="*/ 1 h 61"/>
                <a:gd name="T12" fmla="*/ 11 w 71"/>
                <a:gd name="T13" fmla="*/ 0 h 61"/>
                <a:gd name="T14" fmla="*/ 15 w 71"/>
                <a:gd name="T15" fmla="*/ 1 h 61"/>
                <a:gd name="T16" fmla="*/ 8 w 71"/>
                <a:gd name="T17" fmla="*/ 1 h 61"/>
                <a:gd name="T18" fmla="*/ 6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round/>
            </a:ln>
          </p:spPr>
          <p:txBody>
            <a:bodyPr/>
            <a:lstStyle/>
            <a:p>
              <a:endParaRPr lang="zh-CN" altLang="en-US"/>
            </a:p>
          </p:txBody>
        </p:sp>
        <p:sp>
          <p:nvSpPr>
            <p:cNvPr id="14411"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round/>
            </a:ln>
          </p:spPr>
          <p:txBody>
            <a:bodyPr/>
            <a:lstStyle/>
            <a:p>
              <a:endParaRPr lang="zh-CN" altLang="en-US"/>
            </a:p>
          </p:txBody>
        </p:sp>
        <p:sp>
          <p:nvSpPr>
            <p:cNvPr id="14412" name="Freeform 74"/>
            <p:cNvSpPr>
              <a:spLocks noChangeArrowheads="1"/>
            </p:cNvSpPr>
            <p:nvPr/>
          </p:nvSpPr>
          <p:spPr bwMode="auto">
            <a:xfrm>
              <a:off x="4701" y="1492"/>
              <a:ext cx="23" cy="16"/>
            </a:xfrm>
            <a:custGeom>
              <a:avLst/>
              <a:gdLst>
                <a:gd name="T0" fmla="*/ 6 w 26"/>
                <a:gd name="T1" fmla="*/ 0 h 23"/>
                <a:gd name="T2" fmla="*/ 0 w 26"/>
                <a:gd name="T3" fmla="*/ 1 h 23"/>
                <a:gd name="T4" fmla="*/ 7 w 26"/>
                <a:gd name="T5" fmla="*/ 1 h 23"/>
                <a:gd name="T6" fmla="*/ 6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round/>
            </a:ln>
          </p:spPr>
          <p:txBody>
            <a:bodyPr/>
            <a:lstStyle/>
            <a:p>
              <a:endParaRPr lang="zh-CN" altLang="en-US"/>
            </a:p>
          </p:txBody>
        </p:sp>
        <p:sp>
          <p:nvSpPr>
            <p:cNvPr id="14413" name="Freeform 75"/>
            <p:cNvSpPr>
              <a:spLocks noChangeArrowheads="1"/>
            </p:cNvSpPr>
            <p:nvPr/>
          </p:nvSpPr>
          <p:spPr bwMode="auto">
            <a:xfrm>
              <a:off x="4525" y="1311"/>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14414" name="Freeform 76"/>
            <p:cNvSpPr>
              <a:spLocks noChangeArrowheads="1"/>
            </p:cNvSpPr>
            <p:nvPr/>
          </p:nvSpPr>
          <p:spPr bwMode="auto">
            <a:xfrm>
              <a:off x="4564" y="1351"/>
              <a:ext cx="30" cy="31"/>
            </a:xfrm>
            <a:custGeom>
              <a:avLst/>
              <a:gdLst>
                <a:gd name="T0" fmla="*/ 9 w 34"/>
                <a:gd name="T1" fmla="*/ 0 h 44"/>
                <a:gd name="T2" fmla="*/ 4 w 34"/>
                <a:gd name="T3" fmla="*/ 1 h 44"/>
                <a:gd name="T4" fmla="*/ 4 w 34"/>
                <a:gd name="T5" fmla="*/ 1 h 44"/>
                <a:gd name="T6" fmla="*/ 8 w 34"/>
                <a:gd name="T7" fmla="*/ 1 h 44"/>
                <a:gd name="T8" fmla="*/ 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round/>
            </a:ln>
          </p:spPr>
          <p:txBody>
            <a:bodyPr/>
            <a:lstStyle/>
            <a:p>
              <a:endParaRPr lang="zh-CN" altLang="en-US"/>
            </a:p>
          </p:txBody>
        </p:sp>
        <p:sp>
          <p:nvSpPr>
            <p:cNvPr id="14415" name="Freeform 77"/>
            <p:cNvSpPr>
              <a:spLocks noChangeArrowheads="1"/>
            </p:cNvSpPr>
            <p:nvPr/>
          </p:nvSpPr>
          <p:spPr bwMode="auto">
            <a:xfrm>
              <a:off x="4595" y="1410"/>
              <a:ext cx="32" cy="26"/>
            </a:xfrm>
            <a:custGeom>
              <a:avLst/>
              <a:gdLst>
                <a:gd name="T0" fmla="*/ 6 w 38"/>
                <a:gd name="T1" fmla="*/ 1 h 37"/>
                <a:gd name="T2" fmla="*/ 3 w 38"/>
                <a:gd name="T3" fmla="*/ 1 h 37"/>
                <a:gd name="T4" fmla="*/ 3 w 38"/>
                <a:gd name="T5" fmla="*/ 1 h 37"/>
                <a:gd name="T6" fmla="*/ 5 w 38"/>
                <a:gd name="T7" fmla="*/ 1 h 37"/>
                <a:gd name="T8" fmla="*/ 6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round/>
            </a:ln>
          </p:spPr>
          <p:txBody>
            <a:bodyPr/>
            <a:lstStyle/>
            <a:p>
              <a:endParaRPr lang="zh-CN" altLang="en-US"/>
            </a:p>
          </p:txBody>
        </p:sp>
        <p:sp>
          <p:nvSpPr>
            <p:cNvPr id="14416" name="Freeform 78"/>
            <p:cNvSpPr>
              <a:spLocks noChangeArrowheads="1"/>
            </p:cNvSpPr>
            <p:nvPr/>
          </p:nvSpPr>
          <p:spPr bwMode="auto">
            <a:xfrm>
              <a:off x="4634" y="1400"/>
              <a:ext cx="32" cy="25"/>
            </a:xfrm>
            <a:custGeom>
              <a:avLst/>
              <a:gdLst>
                <a:gd name="T0" fmla="*/ 6 w 38"/>
                <a:gd name="T1" fmla="*/ 1 h 34"/>
                <a:gd name="T2" fmla="*/ 3 w 38"/>
                <a:gd name="T3" fmla="*/ 1 h 34"/>
                <a:gd name="T4" fmla="*/ 3 w 38"/>
                <a:gd name="T5" fmla="*/ 1 h 34"/>
                <a:gd name="T6" fmla="*/ 5 w 38"/>
                <a:gd name="T7" fmla="*/ 1 h 34"/>
                <a:gd name="T8" fmla="*/ 6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round/>
            </a:ln>
          </p:spPr>
          <p:txBody>
            <a:bodyPr/>
            <a:lstStyle/>
            <a:p>
              <a:endParaRPr lang="zh-CN" altLang="en-US"/>
            </a:p>
          </p:txBody>
        </p:sp>
        <p:sp>
          <p:nvSpPr>
            <p:cNvPr id="14417" name="Freeform 79"/>
            <p:cNvSpPr>
              <a:spLocks noChangeArrowheads="1"/>
            </p:cNvSpPr>
            <p:nvPr/>
          </p:nvSpPr>
          <p:spPr bwMode="auto">
            <a:xfrm>
              <a:off x="4623" y="1367"/>
              <a:ext cx="30" cy="19"/>
            </a:xfrm>
            <a:custGeom>
              <a:avLst/>
              <a:gdLst>
                <a:gd name="T0" fmla="*/ 7 w 35"/>
                <a:gd name="T1" fmla="*/ 1 h 27"/>
                <a:gd name="T2" fmla="*/ 3 w 35"/>
                <a:gd name="T3" fmla="*/ 1 h 27"/>
                <a:gd name="T4" fmla="*/ 3 w 35"/>
                <a:gd name="T5" fmla="*/ 1 h 27"/>
                <a:gd name="T6" fmla="*/ 5 w 35"/>
                <a:gd name="T7" fmla="*/ 1 h 27"/>
                <a:gd name="T8" fmla="*/ 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round/>
            </a:ln>
          </p:spPr>
          <p:txBody>
            <a:bodyPr/>
            <a:lstStyle/>
            <a:p>
              <a:endParaRPr lang="zh-CN" altLang="en-US"/>
            </a:p>
          </p:txBody>
        </p:sp>
        <p:sp>
          <p:nvSpPr>
            <p:cNvPr id="14418" name="Freeform 80"/>
            <p:cNvSpPr>
              <a:spLocks noChangeArrowheads="1"/>
            </p:cNvSpPr>
            <p:nvPr/>
          </p:nvSpPr>
          <p:spPr bwMode="auto">
            <a:xfrm>
              <a:off x="4593" y="1343"/>
              <a:ext cx="30" cy="33"/>
            </a:xfrm>
            <a:custGeom>
              <a:avLst/>
              <a:gdLst>
                <a:gd name="T0" fmla="*/ 6 w 35"/>
                <a:gd name="T1" fmla="*/ 1 h 47"/>
                <a:gd name="T2" fmla="*/ 4 w 35"/>
                <a:gd name="T3" fmla="*/ 1 h 47"/>
                <a:gd name="T4" fmla="*/ 3 w 35"/>
                <a:gd name="T5" fmla="*/ 1 h 47"/>
                <a:gd name="T6" fmla="*/ 4 w 35"/>
                <a:gd name="T7" fmla="*/ 1 h 47"/>
                <a:gd name="T8" fmla="*/ 6 w 35"/>
                <a:gd name="T9" fmla="*/ 1 h 47"/>
                <a:gd name="T10" fmla="*/ 6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round/>
            </a:ln>
          </p:spPr>
          <p:txBody>
            <a:bodyPr/>
            <a:lstStyle/>
            <a:p>
              <a:endParaRPr lang="zh-CN" altLang="en-US"/>
            </a:p>
          </p:txBody>
        </p:sp>
        <p:sp>
          <p:nvSpPr>
            <p:cNvPr id="14419" name="Freeform 81"/>
            <p:cNvSpPr>
              <a:spLocks noChangeArrowheads="1"/>
            </p:cNvSpPr>
            <p:nvPr/>
          </p:nvSpPr>
          <p:spPr bwMode="auto">
            <a:xfrm>
              <a:off x="4556" y="1329"/>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14420" name="Freeform 82"/>
            <p:cNvSpPr>
              <a:spLocks noChangeArrowheads="1"/>
            </p:cNvSpPr>
            <p:nvPr/>
          </p:nvSpPr>
          <p:spPr bwMode="auto">
            <a:xfrm>
              <a:off x="4602" y="1378"/>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14421" name="Freeform 83"/>
            <p:cNvSpPr>
              <a:spLocks noChangeArrowheads="1"/>
            </p:cNvSpPr>
            <p:nvPr/>
          </p:nvSpPr>
          <p:spPr bwMode="auto">
            <a:xfrm>
              <a:off x="2750" y="93"/>
              <a:ext cx="162" cy="101"/>
            </a:xfrm>
            <a:custGeom>
              <a:avLst/>
              <a:gdLst>
                <a:gd name="T0" fmla="*/ 38 w 189"/>
                <a:gd name="T1" fmla="*/ 1 h 144"/>
                <a:gd name="T2" fmla="*/ 39 w 189"/>
                <a:gd name="T3" fmla="*/ 1 h 144"/>
                <a:gd name="T4" fmla="*/ 40 w 189"/>
                <a:gd name="T5" fmla="*/ 1 h 144"/>
                <a:gd name="T6" fmla="*/ 39 w 189"/>
                <a:gd name="T7" fmla="*/ 1 h 144"/>
                <a:gd name="T8" fmla="*/ 28 w 189"/>
                <a:gd name="T9" fmla="*/ 1 h 144"/>
                <a:gd name="T10" fmla="*/ 24 w 189"/>
                <a:gd name="T11" fmla="*/ 2 h 144"/>
                <a:gd name="T12" fmla="*/ 21 w 189"/>
                <a:gd name="T13" fmla="*/ 2 h 144"/>
                <a:gd name="T14" fmla="*/ 15 w 189"/>
                <a:gd name="T15" fmla="*/ 3 h 144"/>
                <a:gd name="T16" fmla="*/ 15 w 189"/>
                <a:gd name="T17" fmla="*/ 3 h 144"/>
                <a:gd name="T18" fmla="*/ 18 w 189"/>
                <a:gd name="T19" fmla="*/ 4 h 144"/>
                <a:gd name="T20" fmla="*/ 23 w 189"/>
                <a:gd name="T21" fmla="*/ 4 h 144"/>
                <a:gd name="T22" fmla="*/ 21 w 189"/>
                <a:gd name="T23" fmla="*/ 4 h 144"/>
                <a:gd name="T24" fmla="*/ 18 w 189"/>
                <a:gd name="T25" fmla="*/ 4 h 144"/>
                <a:gd name="T26" fmla="*/ 15 w 189"/>
                <a:gd name="T27" fmla="*/ 4 h 144"/>
                <a:gd name="T28" fmla="*/ 4 w 189"/>
                <a:gd name="T29" fmla="*/ 4 h 144"/>
                <a:gd name="T30" fmla="*/ 4 w 189"/>
                <a:gd name="T31" fmla="*/ 3 h 144"/>
                <a:gd name="T32" fmla="*/ 9 w 189"/>
                <a:gd name="T33" fmla="*/ 3 h 144"/>
                <a:gd name="T34" fmla="*/ 11 w 189"/>
                <a:gd name="T35" fmla="*/ 2 h 144"/>
                <a:gd name="T36" fmla="*/ 9 w 189"/>
                <a:gd name="T37" fmla="*/ 2 h 144"/>
                <a:gd name="T38" fmla="*/ 15 w 189"/>
                <a:gd name="T39" fmla="*/ 1 h 144"/>
                <a:gd name="T40" fmla="*/ 21 w 189"/>
                <a:gd name="T41" fmla="*/ 1 h 144"/>
                <a:gd name="T42" fmla="*/ 24 w 189"/>
                <a:gd name="T43" fmla="*/ 1 h 144"/>
                <a:gd name="T44" fmla="*/ 38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round/>
            </a:ln>
          </p:spPr>
          <p:txBody>
            <a:bodyPr/>
            <a:lstStyle/>
            <a:p>
              <a:endParaRPr lang="zh-CN" altLang="en-US"/>
            </a:p>
          </p:txBody>
        </p:sp>
        <p:sp>
          <p:nvSpPr>
            <p:cNvPr id="14422" name="Freeform 84"/>
            <p:cNvSpPr>
              <a:spLocks noChangeArrowheads="1"/>
            </p:cNvSpPr>
            <p:nvPr/>
          </p:nvSpPr>
          <p:spPr bwMode="auto">
            <a:xfrm>
              <a:off x="2847" y="191"/>
              <a:ext cx="46" cy="11"/>
            </a:xfrm>
            <a:custGeom>
              <a:avLst/>
              <a:gdLst>
                <a:gd name="T0" fmla="*/ 6 w 53"/>
                <a:gd name="T1" fmla="*/ 0 h 17"/>
                <a:gd name="T2" fmla="*/ 3 w 53"/>
                <a:gd name="T3" fmla="*/ 1 h 17"/>
                <a:gd name="T4" fmla="*/ 8 w 53"/>
                <a:gd name="T5" fmla="*/ 1 h 17"/>
                <a:gd name="T6" fmla="*/ 10 w 53"/>
                <a:gd name="T7" fmla="*/ 1 h 17"/>
                <a:gd name="T8" fmla="*/ 6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round/>
            </a:ln>
          </p:spPr>
          <p:txBody>
            <a:bodyPr/>
            <a:lstStyle/>
            <a:p>
              <a:endParaRPr lang="zh-CN" altLang="en-US"/>
            </a:p>
          </p:txBody>
        </p:sp>
        <p:sp>
          <p:nvSpPr>
            <p:cNvPr id="14423" name="Freeform 85"/>
            <p:cNvSpPr>
              <a:spLocks noChangeArrowheads="1"/>
            </p:cNvSpPr>
            <p:nvPr/>
          </p:nvSpPr>
          <p:spPr bwMode="auto">
            <a:xfrm>
              <a:off x="3082" y="45"/>
              <a:ext cx="49" cy="26"/>
            </a:xfrm>
            <a:custGeom>
              <a:avLst/>
              <a:gdLst>
                <a:gd name="T0" fmla="*/ 13 w 57"/>
                <a:gd name="T1" fmla="*/ 1 h 37"/>
                <a:gd name="T2" fmla="*/ 5 w 57"/>
                <a:gd name="T3" fmla="*/ 1 h 37"/>
                <a:gd name="T4" fmla="*/ 3 w 57"/>
                <a:gd name="T5" fmla="*/ 1 h 37"/>
                <a:gd name="T6" fmla="*/ 3 w 57"/>
                <a:gd name="T7" fmla="*/ 1 h 37"/>
                <a:gd name="T8" fmla="*/ 4 w 57"/>
                <a:gd name="T9" fmla="*/ 0 h 37"/>
                <a:gd name="T10" fmla="*/ 1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round/>
            </a:ln>
          </p:spPr>
          <p:txBody>
            <a:bodyPr/>
            <a:lstStyle/>
            <a:p>
              <a:endParaRPr lang="zh-CN" altLang="en-US"/>
            </a:p>
          </p:txBody>
        </p:sp>
        <p:sp>
          <p:nvSpPr>
            <p:cNvPr id="14424" name="Freeform 86"/>
            <p:cNvSpPr>
              <a:spLocks noChangeArrowheads="1"/>
            </p:cNvSpPr>
            <p:nvPr/>
          </p:nvSpPr>
          <p:spPr bwMode="auto">
            <a:xfrm>
              <a:off x="3117" y="57"/>
              <a:ext cx="58" cy="19"/>
            </a:xfrm>
            <a:custGeom>
              <a:avLst/>
              <a:gdLst>
                <a:gd name="T0" fmla="*/ 6 w 68"/>
                <a:gd name="T1" fmla="*/ 0 h 26"/>
                <a:gd name="T2" fmla="*/ 3 w 68"/>
                <a:gd name="T3" fmla="*/ 1 h 26"/>
                <a:gd name="T4" fmla="*/ 12 w 68"/>
                <a:gd name="T5" fmla="*/ 1 h 26"/>
                <a:gd name="T6" fmla="*/ 13 w 68"/>
                <a:gd name="T7" fmla="*/ 1 h 26"/>
                <a:gd name="T8" fmla="*/ 6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round/>
            </a:ln>
          </p:spPr>
          <p:txBody>
            <a:bodyPr/>
            <a:lstStyle/>
            <a:p>
              <a:endParaRPr lang="zh-CN" altLang="en-US"/>
            </a:p>
          </p:txBody>
        </p:sp>
        <p:sp>
          <p:nvSpPr>
            <p:cNvPr id="14425" name="Freeform 87"/>
            <p:cNvSpPr>
              <a:spLocks noChangeArrowheads="1"/>
            </p:cNvSpPr>
            <p:nvPr/>
          </p:nvSpPr>
          <p:spPr bwMode="auto">
            <a:xfrm>
              <a:off x="3179" y="60"/>
              <a:ext cx="58" cy="30"/>
            </a:xfrm>
            <a:custGeom>
              <a:avLst/>
              <a:gdLst>
                <a:gd name="T0" fmla="*/ 14 w 66"/>
                <a:gd name="T1" fmla="*/ 1 h 43"/>
                <a:gd name="T2" fmla="*/ 8 w 66"/>
                <a:gd name="T3" fmla="*/ 1 h 43"/>
                <a:gd name="T4" fmla="*/ 4 w 66"/>
                <a:gd name="T5" fmla="*/ 1 h 43"/>
                <a:gd name="T6" fmla="*/ 4 w 66"/>
                <a:gd name="T7" fmla="*/ 1 h 43"/>
                <a:gd name="T8" fmla="*/ 9 w 66"/>
                <a:gd name="T9" fmla="*/ 1 h 43"/>
                <a:gd name="T10" fmla="*/ 17 w 66"/>
                <a:gd name="T11" fmla="*/ 1 h 43"/>
                <a:gd name="T12" fmla="*/ 14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round/>
            </a:ln>
          </p:spPr>
          <p:txBody>
            <a:bodyPr/>
            <a:lstStyle/>
            <a:p>
              <a:endParaRPr lang="zh-CN" altLang="en-US"/>
            </a:p>
          </p:txBody>
        </p:sp>
        <p:sp>
          <p:nvSpPr>
            <p:cNvPr id="14426" name="Freeform 88"/>
            <p:cNvSpPr>
              <a:spLocks noChangeArrowheads="1"/>
            </p:cNvSpPr>
            <p:nvPr/>
          </p:nvSpPr>
          <p:spPr bwMode="auto">
            <a:xfrm>
              <a:off x="3581" y="85"/>
              <a:ext cx="101" cy="29"/>
            </a:xfrm>
            <a:custGeom>
              <a:avLst/>
              <a:gdLst>
                <a:gd name="T0" fmla="*/ 3 w 117"/>
                <a:gd name="T1" fmla="*/ 0 h 41"/>
                <a:gd name="T2" fmla="*/ 3 w 117"/>
                <a:gd name="T3" fmla="*/ 1 h 41"/>
                <a:gd name="T4" fmla="*/ 12 w 117"/>
                <a:gd name="T5" fmla="*/ 1 h 41"/>
                <a:gd name="T6" fmla="*/ 17 w 117"/>
                <a:gd name="T7" fmla="*/ 1 h 41"/>
                <a:gd name="T8" fmla="*/ 26 w 117"/>
                <a:gd name="T9" fmla="*/ 1 h 41"/>
                <a:gd name="T10" fmla="*/ 18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round/>
            </a:ln>
          </p:spPr>
          <p:txBody>
            <a:bodyPr/>
            <a:lstStyle/>
            <a:p>
              <a:endParaRPr lang="zh-CN" altLang="en-US"/>
            </a:p>
          </p:txBody>
        </p:sp>
        <p:sp>
          <p:nvSpPr>
            <p:cNvPr id="14427" name="Freeform 89"/>
            <p:cNvSpPr>
              <a:spLocks noChangeArrowheads="1"/>
            </p:cNvSpPr>
            <p:nvPr/>
          </p:nvSpPr>
          <p:spPr bwMode="auto">
            <a:xfrm>
              <a:off x="3684" y="84"/>
              <a:ext cx="53" cy="23"/>
            </a:xfrm>
            <a:custGeom>
              <a:avLst/>
              <a:gdLst>
                <a:gd name="T0" fmla="*/ 7 w 62"/>
                <a:gd name="T1" fmla="*/ 1 h 32"/>
                <a:gd name="T2" fmla="*/ 13 w 62"/>
                <a:gd name="T3" fmla="*/ 1 h 32"/>
                <a:gd name="T4" fmla="*/ 7 w 62"/>
                <a:gd name="T5" fmla="*/ 1 h 32"/>
                <a:gd name="T6" fmla="*/ 3 w 62"/>
                <a:gd name="T7" fmla="*/ 1 h 32"/>
                <a:gd name="T8" fmla="*/ 7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round/>
            </a:ln>
          </p:spPr>
          <p:txBody>
            <a:bodyPr/>
            <a:lstStyle/>
            <a:p>
              <a:endParaRPr lang="zh-CN" altLang="en-US"/>
            </a:p>
          </p:txBody>
        </p:sp>
        <p:sp>
          <p:nvSpPr>
            <p:cNvPr id="14428" name="Freeform 90"/>
            <p:cNvSpPr>
              <a:spLocks noChangeArrowheads="1"/>
            </p:cNvSpPr>
            <p:nvPr/>
          </p:nvSpPr>
          <p:spPr bwMode="auto">
            <a:xfrm>
              <a:off x="3660" y="111"/>
              <a:ext cx="42" cy="16"/>
            </a:xfrm>
            <a:custGeom>
              <a:avLst/>
              <a:gdLst>
                <a:gd name="T0" fmla="*/ 4 w 49"/>
                <a:gd name="T1" fmla="*/ 1 h 23"/>
                <a:gd name="T2" fmla="*/ 3 w 49"/>
                <a:gd name="T3" fmla="*/ 1 h 23"/>
                <a:gd name="T4" fmla="*/ 8 w 49"/>
                <a:gd name="T5" fmla="*/ 1 h 23"/>
                <a:gd name="T6" fmla="*/ 4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round/>
            </a:ln>
          </p:spPr>
          <p:txBody>
            <a:bodyPr/>
            <a:lstStyle/>
            <a:p>
              <a:endParaRPr lang="zh-CN" altLang="en-US"/>
            </a:p>
          </p:txBody>
        </p:sp>
        <p:sp>
          <p:nvSpPr>
            <p:cNvPr id="14429"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7 w 102"/>
                <a:gd name="T7" fmla="*/ 2 h 152"/>
                <a:gd name="T8" fmla="*/ 8 w 102"/>
                <a:gd name="T9" fmla="*/ 3 h 152"/>
                <a:gd name="T10" fmla="*/ 16 w 102"/>
                <a:gd name="T11" fmla="*/ 4 h 152"/>
                <a:gd name="T12" fmla="*/ 17 w 102"/>
                <a:gd name="T13" fmla="*/ 3 h 152"/>
                <a:gd name="T14" fmla="*/ 15 w 102"/>
                <a:gd name="T15" fmla="*/ 3 h 152"/>
                <a:gd name="T16" fmla="*/ 13 w 102"/>
                <a:gd name="T17" fmla="*/ 2 h 152"/>
                <a:gd name="T18" fmla="*/ 11 w 102"/>
                <a:gd name="T19" fmla="*/ 2 h 152"/>
                <a:gd name="T20" fmla="*/ 9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round/>
            </a:ln>
          </p:spPr>
          <p:txBody>
            <a:bodyPr/>
            <a:lstStyle/>
            <a:p>
              <a:endParaRPr lang="zh-CN" altLang="en-US"/>
            </a:p>
          </p:txBody>
        </p:sp>
        <p:sp>
          <p:nvSpPr>
            <p:cNvPr id="14430" name="Freeform 92"/>
            <p:cNvSpPr>
              <a:spLocks noChangeArrowheads="1"/>
            </p:cNvSpPr>
            <p:nvPr/>
          </p:nvSpPr>
          <p:spPr bwMode="auto">
            <a:xfrm>
              <a:off x="4020" y="431"/>
              <a:ext cx="63" cy="73"/>
            </a:xfrm>
            <a:custGeom>
              <a:avLst/>
              <a:gdLst>
                <a:gd name="T0" fmla="*/ 12 w 74"/>
                <a:gd name="T1" fmla="*/ 1 h 103"/>
                <a:gd name="T2" fmla="*/ 14 w 74"/>
                <a:gd name="T3" fmla="*/ 1 h 103"/>
                <a:gd name="T4" fmla="*/ 7 w 74"/>
                <a:gd name="T5" fmla="*/ 3 h 103"/>
                <a:gd name="T6" fmla="*/ 7 w 74"/>
                <a:gd name="T7" fmla="*/ 3 h 103"/>
                <a:gd name="T8" fmla="*/ 4 w 74"/>
                <a:gd name="T9" fmla="*/ 3 h 103"/>
                <a:gd name="T10" fmla="*/ 3 w 74"/>
                <a:gd name="T11" fmla="*/ 3 h 103"/>
                <a:gd name="T12" fmla="*/ 0 w 74"/>
                <a:gd name="T13" fmla="*/ 3 h 103"/>
                <a:gd name="T14" fmla="*/ 3 w 74"/>
                <a:gd name="T15" fmla="*/ 2 h 103"/>
                <a:gd name="T16" fmla="*/ 3 w 74"/>
                <a:gd name="T17" fmla="*/ 1 h 103"/>
                <a:gd name="T18" fmla="*/ 2 w 74"/>
                <a:gd name="T19" fmla="*/ 1 h 103"/>
                <a:gd name="T20" fmla="*/ 3 w 74"/>
                <a:gd name="T21" fmla="*/ 1 h 103"/>
                <a:gd name="T22" fmla="*/ 6 w 74"/>
                <a:gd name="T23" fmla="*/ 1 h 103"/>
                <a:gd name="T24" fmla="*/ 8 w 74"/>
                <a:gd name="T25" fmla="*/ 1 h 103"/>
                <a:gd name="T26" fmla="*/ 12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round/>
            </a:ln>
          </p:spPr>
          <p:txBody>
            <a:bodyPr/>
            <a:lstStyle/>
            <a:p>
              <a:endParaRPr lang="zh-CN" altLang="en-US"/>
            </a:p>
          </p:txBody>
        </p:sp>
        <p:sp>
          <p:nvSpPr>
            <p:cNvPr id="14431" name="Freeform 93"/>
            <p:cNvSpPr>
              <a:spLocks noChangeArrowheads="1"/>
            </p:cNvSpPr>
            <p:nvPr/>
          </p:nvSpPr>
          <p:spPr bwMode="auto">
            <a:xfrm>
              <a:off x="3978" y="506"/>
              <a:ext cx="126" cy="176"/>
            </a:xfrm>
            <a:custGeom>
              <a:avLst/>
              <a:gdLst>
                <a:gd name="T0" fmla="*/ 19 w 146"/>
                <a:gd name="T1" fmla="*/ 3 h 252"/>
                <a:gd name="T2" fmla="*/ 15 w 146"/>
                <a:gd name="T3" fmla="*/ 3 h 252"/>
                <a:gd name="T4" fmla="*/ 14 w 146"/>
                <a:gd name="T5" fmla="*/ 3 h 252"/>
                <a:gd name="T6" fmla="*/ 5 w 146"/>
                <a:gd name="T7" fmla="*/ 4 h 252"/>
                <a:gd name="T8" fmla="*/ 3 w 146"/>
                <a:gd name="T9" fmla="*/ 5 h 252"/>
                <a:gd name="T10" fmla="*/ 4 w 146"/>
                <a:gd name="T11" fmla="*/ 5 h 252"/>
                <a:gd name="T12" fmla="*/ 3 w 146"/>
                <a:gd name="T13" fmla="*/ 6 h 252"/>
                <a:gd name="T14" fmla="*/ 6 w 146"/>
                <a:gd name="T15" fmla="*/ 7 h 252"/>
                <a:gd name="T16" fmla="*/ 7 w 146"/>
                <a:gd name="T17" fmla="*/ 6 h 252"/>
                <a:gd name="T18" fmla="*/ 5 w 146"/>
                <a:gd name="T19" fmla="*/ 5 h 252"/>
                <a:gd name="T20" fmla="*/ 9 w 146"/>
                <a:gd name="T21" fmla="*/ 5 h 252"/>
                <a:gd name="T22" fmla="*/ 12 w 146"/>
                <a:gd name="T23" fmla="*/ 4 h 252"/>
                <a:gd name="T24" fmla="*/ 15 w 146"/>
                <a:gd name="T25" fmla="*/ 5 h 252"/>
                <a:gd name="T26" fmla="*/ 10 w 146"/>
                <a:gd name="T27" fmla="*/ 5 h 252"/>
                <a:gd name="T28" fmla="*/ 12 w 146"/>
                <a:gd name="T29" fmla="*/ 6 h 252"/>
                <a:gd name="T30" fmla="*/ 16 w 146"/>
                <a:gd name="T31" fmla="*/ 5 h 252"/>
                <a:gd name="T32" fmla="*/ 19 w 146"/>
                <a:gd name="T33" fmla="*/ 5 h 252"/>
                <a:gd name="T34" fmla="*/ 24 w 146"/>
                <a:gd name="T35" fmla="*/ 4 h 252"/>
                <a:gd name="T36" fmla="*/ 26 w 146"/>
                <a:gd name="T37" fmla="*/ 4 h 252"/>
                <a:gd name="T38" fmla="*/ 30 w 146"/>
                <a:gd name="T39" fmla="*/ 4 h 252"/>
                <a:gd name="T40" fmla="*/ 34 w 146"/>
                <a:gd name="T41" fmla="*/ 3 h 252"/>
                <a:gd name="T42" fmla="*/ 33 w 146"/>
                <a:gd name="T43" fmla="*/ 3 h 252"/>
                <a:gd name="T44" fmla="*/ 30 w 146"/>
                <a:gd name="T45" fmla="*/ 3 h 252"/>
                <a:gd name="T46" fmla="*/ 28 w 146"/>
                <a:gd name="T47" fmla="*/ 1 h 252"/>
                <a:gd name="T48" fmla="*/ 22 w 146"/>
                <a:gd name="T49" fmla="*/ 0 h 252"/>
                <a:gd name="T50" fmla="*/ 18 w 146"/>
                <a:gd name="T51" fmla="*/ 1 h 252"/>
                <a:gd name="T52" fmla="*/ 22 w 146"/>
                <a:gd name="T53" fmla="*/ 1 h 252"/>
                <a:gd name="T54" fmla="*/ 22 w 146"/>
                <a:gd name="T55" fmla="*/ 1 h 252"/>
                <a:gd name="T56" fmla="*/ 19 w 146"/>
                <a:gd name="T57" fmla="*/ 3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round/>
            </a:ln>
          </p:spPr>
          <p:txBody>
            <a:bodyPr/>
            <a:lstStyle/>
            <a:p>
              <a:endParaRPr lang="zh-CN" altLang="en-US"/>
            </a:p>
          </p:txBody>
        </p:sp>
        <p:sp>
          <p:nvSpPr>
            <p:cNvPr id="14432" name="Freeform 94"/>
            <p:cNvSpPr>
              <a:spLocks noChangeArrowheads="1"/>
            </p:cNvSpPr>
            <p:nvPr/>
          </p:nvSpPr>
          <p:spPr bwMode="auto">
            <a:xfrm>
              <a:off x="2758" y="35"/>
              <a:ext cx="60" cy="28"/>
            </a:xfrm>
            <a:custGeom>
              <a:avLst/>
              <a:gdLst>
                <a:gd name="T0" fmla="*/ 13 w 70"/>
                <a:gd name="T1" fmla="*/ 0 h 40"/>
                <a:gd name="T2" fmla="*/ 14 w 70"/>
                <a:gd name="T3" fmla="*/ 1 h 40"/>
                <a:gd name="T4" fmla="*/ 9 w 70"/>
                <a:gd name="T5" fmla="*/ 1 h 40"/>
                <a:gd name="T6" fmla="*/ 7 w 70"/>
                <a:gd name="T7" fmla="*/ 1 h 40"/>
                <a:gd name="T8" fmla="*/ 3 w 70"/>
                <a:gd name="T9" fmla="*/ 1 h 40"/>
                <a:gd name="T10" fmla="*/ 1 w 70"/>
                <a:gd name="T11" fmla="*/ 1 h 40"/>
                <a:gd name="T12" fmla="*/ 7 w 70"/>
                <a:gd name="T13" fmla="*/ 1 h 40"/>
                <a:gd name="T14" fmla="*/ 1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round/>
            </a:ln>
          </p:spPr>
          <p:txBody>
            <a:bodyPr/>
            <a:lstStyle/>
            <a:p>
              <a:endParaRPr lang="zh-CN" altLang="en-US"/>
            </a:p>
          </p:txBody>
        </p:sp>
        <p:sp>
          <p:nvSpPr>
            <p:cNvPr id="14433" name="Freeform 95"/>
            <p:cNvSpPr>
              <a:spLocks noChangeArrowheads="1"/>
            </p:cNvSpPr>
            <p:nvPr/>
          </p:nvSpPr>
          <p:spPr bwMode="auto">
            <a:xfrm>
              <a:off x="2635" y="43"/>
              <a:ext cx="22" cy="21"/>
            </a:xfrm>
            <a:custGeom>
              <a:avLst/>
              <a:gdLst>
                <a:gd name="T0" fmla="*/ 3 w 26"/>
                <a:gd name="T1" fmla="*/ 0 h 29"/>
                <a:gd name="T2" fmla="*/ 0 w 26"/>
                <a:gd name="T3" fmla="*/ 1 h 29"/>
                <a:gd name="T4" fmla="*/ 3 w 26"/>
                <a:gd name="T5" fmla="*/ 1 h 29"/>
                <a:gd name="T6" fmla="*/ 3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round/>
            </a:ln>
          </p:spPr>
          <p:txBody>
            <a:bodyPr/>
            <a:lstStyle/>
            <a:p>
              <a:endParaRPr lang="zh-CN" altLang="en-US"/>
            </a:p>
          </p:txBody>
        </p:sp>
        <p:sp>
          <p:nvSpPr>
            <p:cNvPr id="14434"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3 w 49"/>
                <a:gd name="T7" fmla="*/ 1 h 36"/>
                <a:gd name="T8" fmla="*/ 8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round/>
            </a:ln>
          </p:spPr>
          <p:txBody>
            <a:bodyPr/>
            <a:lstStyle/>
            <a:p>
              <a:endParaRPr lang="zh-CN" altLang="en-US"/>
            </a:p>
          </p:txBody>
        </p:sp>
        <p:sp>
          <p:nvSpPr>
            <p:cNvPr id="14435" name="Freeform 97"/>
            <p:cNvSpPr>
              <a:spLocks noChangeArrowheads="1"/>
            </p:cNvSpPr>
            <p:nvPr/>
          </p:nvSpPr>
          <p:spPr bwMode="auto">
            <a:xfrm>
              <a:off x="2733" y="34"/>
              <a:ext cx="23" cy="15"/>
            </a:xfrm>
            <a:custGeom>
              <a:avLst/>
              <a:gdLst>
                <a:gd name="T0" fmla="*/ 3 w 27"/>
                <a:gd name="T1" fmla="*/ 0 h 22"/>
                <a:gd name="T2" fmla="*/ 3 w 27"/>
                <a:gd name="T3" fmla="*/ 1 h 22"/>
                <a:gd name="T4" fmla="*/ 4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round/>
            </a:ln>
          </p:spPr>
          <p:txBody>
            <a:bodyPr/>
            <a:lstStyle/>
            <a:p>
              <a:endParaRPr lang="zh-CN" altLang="en-US"/>
            </a:p>
          </p:txBody>
        </p:sp>
        <p:sp>
          <p:nvSpPr>
            <p:cNvPr id="14436"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round/>
            </a:ln>
          </p:spPr>
          <p:txBody>
            <a:bodyPr/>
            <a:lstStyle/>
            <a:p>
              <a:endParaRPr lang="zh-CN" altLang="en-US"/>
            </a:p>
          </p:txBody>
        </p:sp>
        <p:sp>
          <p:nvSpPr>
            <p:cNvPr id="14437" name="Freeform 99"/>
            <p:cNvSpPr>
              <a:spLocks noChangeArrowheads="1"/>
            </p:cNvSpPr>
            <p:nvPr/>
          </p:nvSpPr>
          <p:spPr bwMode="auto">
            <a:xfrm>
              <a:off x="4023" y="65"/>
              <a:ext cx="21" cy="31"/>
            </a:xfrm>
            <a:custGeom>
              <a:avLst/>
              <a:gdLst>
                <a:gd name="T0" fmla="*/ 7 w 24"/>
                <a:gd name="T1" fmla="*/ 0 h 44"/>
                <a:gd name="T2" fmla="*/ 4 w 24"/>
                <a:gd name="T3" fmla="*/ 1 h 44"/>
                <a:gd name="T4" fmla="*/ 0 w 24"/>
                <a:gd name="T5" fmla="*/ 1 h 44"/>
                <a:gd name="T6" fmla="*/ 4 w 24"/>
                <a:gd name="T7" fmla="*/ 1 h 44"/>
                <a:gd name="T8" fmla="*/ 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round/>
            </a:ln>
          </p:spPr>
          <p:txBody>
            <a:bodyPr/>
            <a:lstStyle/>
            <a:p>
              <a:endParaRPr lang="zh-CN" altLang="en-US"/>
            </a:p>
          </p:txBody>
        </p:sp>
        <p:sp>
          <p:nvSpPr>
            <p:cNvPr id="14438" name="Freeform 100"/>
            <p:cNvSpPr>
              <a:spLocks noChangeArrowheads="1"/>
            </p:cNvSpPr>
            <p:nvPr/>
          </p:nvSpPr>
          <p:spPr bwMode="auto">
            <a:xfrm>
              <a:off x="3007" y="1423"/>
              <a:ext cx="35" cy="17"/>
            </a:xfrm>
            <a:custGeom>
              <a:avLst/>
              <a:gdLst>
                <a:gd name="T0" fmla="*/ 7 w 41"/>
                <a:gd name="T1" fmla="*/ 0 h 24"/>
                <a:gd name="T2" fmla="*/ 6 w 41"/>
                <a:gd name="T3" fmla="*/ 1 h 24"/>
                <a:gd name="T4" fmla="*/ 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round/>
            </a:ln>
          </p:spPr>
          <p:txBody>
            <a:bodyPr/>
            <a:lstStyle/>
            <a:p>
              <a:endParaRPr lang="zh-CN" altLang="en-US"/>
            </a:p>
          </p:txBody>
        </p:sp>
        <p:sp>
          <p:nvSpPr>
            <p:cNvPr id="14439"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14440"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14441"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14442"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14443"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14444"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14445"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14446"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14447"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14448" name="Freeform 110"/>
            <p:cNvSpPr>
              <a:spLocks noChangeArrowheads="1"/>
            </p:cNvSpPr>
            <p:nvPr/>
          </p:nvSpPr>
          <p:spPr bwMode="auto">
            <a:xfrm>
              <a:off x="1810" y="85"/>
              <a:ext cx="2370" cy="1537"/>
            </a:xfrm>
            <a:custGeom>
              <a:avLst/>
              <a:gdLst>
                <a:gd name="T0" fmla="*/ 1836 w 2060"/>
                <a:gd name="T1" fmla="*/ 333 h 1644"/>
                <a:gd name="T2" fmla="*/ 1353 w 2060"/>
                <a:gd name="T3" fmla="*/ 302 h 1644"/>
                <a:gd name="T4" fmla="*/ 641 w 2060"/>
                <a:gd name="T5" fmla="*/ 329 h 1644"/>
                <a:gd name="T6" fmla="*/ 188 w 2060"/>
                <a:gd name="T7" fmla="*/ 388 h 1644"/>
                <a:gd name="T8" fmla="*/ 49 w 2060"/>
                <a:gd name="T9" fmla="*/ 480 h 1644"/>
                <a:gd name="T10" fmla="*/ 590 w 2060"/>
                <a:gd name="T11" fmla="*/ 541 h 1644"/>
                <a:gd name="T12" fmla="*/ 1247 w 2060"/>
                <a:gd name="T13" fmla="*/ 532 h 1644"/>
                <a:gd name="T14" fmla="*/ 1611 w 2060"/>
                <a:gd name="T15" fmla="*/ 581 h 1644"/>
                <a:gd name="T16" fmla="*/ 1836 w 2060"/>
                <a:gd name="T17" fmla="*/ 739 h 1644"/>
                <a:gd name="T18" fmla="*/ 2021 w 2060"/>
                <a:gd name="T19" fmla="*/ 829 h 1644"/>
                <a:gd name="T20" fmla="*/ 2861 w 2060"/>
                <a:gd name="T21" fmla="*/ 803 h 1644"/>
                <a:gd name="T22" fmla="*/ 3318 w 2060"/>
                <a:gd name="T23" fmla="*/ 705 h 1644"/>
                <a:gd name="T24" fmla="*/ 3594 w 2060"/>
                <a:gd name="T25" fmla="*/ 588 h 1644"/>
                <a:gd name="T26" fmla="*/ 4055 w 2060"/>
                <a:gd name="T27" fmla="*/ 510 h 1644"/>
                <a:gd name="T28" fmla="*/ 3237 w 2060"/>
                <a:gd name="T29" fmla="*/ 437 h 1644"/>
                <a:gd name="T30" fmla="*/ 3318 w 2060"/>
                <a:gd name="T31" fmla="*/ 417 h 1644"/>
                <a:gd name="T32" fmla="*/ 4076 w 2060"/>
                <a:gd name="T33" fmla="*/ 467 h 1644"/>
                <a:gd name="T34" fmla="*/ 4462 w 2060"/>
                <a:gd name="T35" fmla="*/ 405 h 1644"/>
                <a:gd name="T36" fmla="*/ 4249 w 2060"/>
                <a:gd name="T37" fmla="*/ 390 h 1644"/>
                <a:gd name="T38" fmla="*/ 3775 w 2060"/>
                <a:gd name="T39" fmla="*/ 365 h 1644"/>
                <a:gd name="T40" fmla="*/ 4636 w 2060"/>
                <a:gd name="T41" fmla="*/ 389 h 1644"/>
                <a:gd name="T42" fmla="*/ 5263 w 2060"/>
                <a:gd name="T43" fmla="*/ 436 h 1644"/>
                <a:gd name="T44" fmla="*/ 5582 w 2060"/>
                <a:gd name="T45" fmla="*/ 527 h 1644"/>
                <a:gd name="T46" fmla="*/ 6530 w 2060"/>
                <a:gd name="T47" fmla="*/ 433 h 1644"/>
                <a:gd name="T48" fmla="*/ 6920 w 2060"/>
                <a:gd name="T49" fmla="*/ 524 h 1644"/>
                <a:gd name="T50" fmla="*/ 6936 w 2060"/>
                <a:gd name="T51" fmla="*/ 446 h 1644"/>
                <a:gd name="T52" fmla="*/ 7148 w 2060"/>
                <a:gd name="T53" fmla="*/ 409 h 1644"/>
                <a:gd name="T54" fmla="*/ 7245 w 2060"/>
                <a:gd name="T55" fmla="*/ 278 h 1644"/>
                <a:gd name="T56" fmla="*/ 7408 w 2060"/>
                <a:gd name="T57" fmla="*/ 270 h 1644"/>
                <a:gd name="T58" fmla="*/ 7487 w 2060"/>
                <a:gd name="T59" fmla="*/ 218 h 1644"/>
                <a:gd name="T60" fmla="*/ 7337 w 2060"/>
                <a:gd name="T61" fmla="*/ 115 h 1644"/>
                <a:gd name="T62" fmla="*/ 7716 w 2060"/>
                <a:gd name="T63" fmla="*/ 55 h 1644"/>
                <a:gd name="T64" fmla="*/ 7910 w 2060"/>
                <a:gd name="T65" fmla="*/ 107 h 1644"/>
                <a:gd name="T66" fmla="*/ 7891 w 2060"/>
                <a:gd name="T67" fmla="*/ 63 h 1644"/>
                <a:gd name="T68" fmla="*/ 8023 w 2060"/>
                <a:gd name="T69" fmla="*/ 26 h 1644"/>
                <a:gd name="T70" fmla="*/ 8279 w 2060"/>
                <a:gd name="T71" fmla="*/ 0 h 1644"/>
                <a:gd name="T72" fmla="*/ 7395 w 2060"/>
                <a:gd name="T73" fmla="*/ 32 h 1644"/>
                <a:gd name="T74" fmla="*/ 6429 w 2060"/>
                <a:gd name="T75" fmla="*/ 43 h 1644"/>
                <a:gd name="T76" fmla="*/ 5482 w 2060"/>
                <a:gd name="T77" fmla="*/ 16 h 1644"/>
                <a:gd name="T78" fmla="*/ 4595 w 2060"/>
                <a:gd name="T79" fmla="*/ 34 h 1644"/>
                <a:gd name="T80" fmla="*/ 4223 w 2060"/>
                <a:gd name="T81" fmla="*/ 87 h 1644"/>
                <a:gd name="T82" fmla="*/ 3761 w 2060"/>
                <a:gd name="T83" fmla="*/ 70 h 1644"/>
                <a:gd name="T84" fmla="*/ 3080 w 2060"/>
                <a:gd name="T85" fmla="*/ 93 h 1644"/>
                <a:gd name="T86" fmla="*/ 2709 w 2060"/>
                <a:gd name="T87" fmla="*/ 71 h 1644"/>
                <a:gd name="T88" fmla="*/ 1481 w 2060"/>
                <a:gd name="T89" fmla="*/ 127 h 1644"/>
                <a:gd name="T90" fmla="*/ 2178 w 2060"/>
                <a:gd name="T91" fmla="*/ 108 h 1644"/>
                <a:gd name="T92" fmla="*/ 2589 w 2060"/>
                <a:gd name="T93" fmla="*/ 140 h 1644"/>
                <a:gd name="T94" fmla="*/ 1803 w 2060"/>
                <a:gd name="T95" fmla="*/ 181 h 1644"/>
                <a:gd name="T96" fmla="*/ 1119 w 2060"/>
                <a:gd name="T97" fmla="*/ 212 h 1644"/>
                <a:gd name="T98" fmla="*/ 678 w 2060"/>
                <a:gd name="T99" fmla="*/ 273 h 1644"/>
                <a:gd name="T100" fmla="*/ 1152 w 2060"/>
                <a:gd name="T101" fmla="*/ 282 h 1644"/>
                <a:gd name="T102" fmla="*/ 1546 w 2060"/>
                <a:gd name="T103" fmla="*/ 292 h 1644"/>
                <a:gd name="T104" fmla="*/ 2002 w 2060"/>
                <a:gd name="T105" fmla="*/ 302 h 1644"/>
                <a:gd name="T106" fmla="*/ 1978 w 2060"/>
                <a:gd name="T107" fmla="*/ 262 h 1644"/>
                <a:gd name="T108" fmla="*/ 2407 w 2060"/>
                <a:gd name="T109" fmla="*/ 280 h 1644"/>
                <a:gd name="T110" fmla="*/ 2786 w 2060"/>
                <a:gd name="T111" fmla="*/ 239 h 1644"/>
                <a:gd name="T112" fmla="*/ 3139 w 2060"/>
                <a:gd name="T113" fmla="*/ 245 h 1644"/>
                <a:gd name="T114" fmla="*/ 2594 w 2060"/>
                <a:gd name="T115" fmla="*/ 30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round/>
            </a:ln>
          </p:spPr>
          <p:txBody>
            <a:bodyPr/>
            <a:lstStyle/>
            <a:p>
              <a:endParaRPr lang="zh-CN" altLang="en-US"/>
            </a:p>
          </p:txBody>
        </p:sp>
      </p:grpSp>
      <p:sp>
        <p:nvSpPr>
          <p:cNvPr id="112" name="内容占位符 4"/>
          <p:cNvSpPr txBox="1"/>
          <p:nvPr/>
        </p:nvSpPr>
        <p:spPr bwMode="auto">
          <a:xfrm>
            <a:off x="328930" y="1364933"/>
            <a:ext cx="11645900" cy="3143250"/>
          </a:xfrm>
          <a:prstGeom prst="rect">
            <a:avLst/>
          </a:prstGeom>
          <a:noFill/>
          <a:ln>
            <a:miter lim="800000"/>
          </a:ln>
        </p:spPr>
        <p:txBody>
          <a:bodyPr/>
          <a:lstStyle/>
          <a:p>
            <a:pPr marL="342900" indent="-342900" algn="ctr">
              <a:spcBef>
                <a:spcPct val="20000"/>
              </a:spcBef>
            </a:pPr>
            <a:r>
              <a:rPr lang="zh-CN" altLang="en-US" sz="6000" b="1" dirty="0">
                <a:solidFill>
                  <a:srgbClr val="E46C0A"/>
                </a:solidFill>
                <a:latin typeface="微软雅黑" panose="020B0503020204020204" charset="-122"/>
                <a:ea typeface="微软雅黑" panose="020B0503020204020204" charset="-122"/>
                <a:cs typeface="微软雅黑" panose="020B0503020204020204" charset="-122"/>
              </a:rPr>
              <a:t>时代驱动下的休闲体育与</a:t>
            </a:r>
            <a:endParaRPr lang="zh-CN" altLang="en-US" sz="6000" b="1" dirty="0">
              <a:solidFill>
                <a:srgbClr val="E46C0A"/>
              </a:solidFill>
              <a:latin typeface="微软雅黑" panose="020B0503020204020204" charset="-122"/>
              <a:ea typeface="微软雅黑" panose="020B0503020204020204" charset="-122"/>
              <a:cs typeface="微软雅黑" panose="020B0503020204020204" charset="-122"/>
            </a:endParaRPr>
          </a:p>
          <a:p>
            <a:pPr marL="342900" indent="-342900" algn="ctr">
              <a:spcBef>
                <a:spcPct val="20000"/>
              </a:spcBef>
            </a:pPr>
            <a:r>
              <a:rPr lang="zh-CN" altLang="en-US" sz="6000" b="1" dirty="0">
                <a:solidFill>
                  <a:srgbClr val="E46C0A"/>
                </a:solidFill>
                <a:latin typeface="微软雅黑" panose="020B0503020204020204" charset="-122"/>
                <a:ea typeface="微软雅黑" panose="020B0503020204020204" charset="-122"/>
                <a:cs typeface="微软雅黑" panose="020B0503020204020204" charset="-122"/>
              </a:rPr>
              <a:t>大众消费趋势</a:t>
            </a:r>
            <a:endParaRPr lang="zh-CN" altLang="en-US" sz="6000" b="1" dirty="0">
              <a:solidFill>
                <a:srgbClr val="E46C0A"/>
              </a:solidFill>
              <a:latin typeface="微软雅黑" panose="020B0503020204020204" charset="-122"/>
              <a:ea typeface="微软雅黑" panose="020B0503020204020204" charset="-122"/>
              <a:cs typeface="微软雅黑" panose="020B0503020204020204" charset="-122"/>
            </a:endParaRPr>
          </a:p>
          <a:p>
            <a:pPr marL="342900" indent="-342900" algn="ctr">
              <a:spcBef>
                <a:spcPct val="20000"/>
              </a:spcBef>
            </a:pPr>
            <a:endParaRPr lang="en-US" altLang="zh-CN" sz="3200" dirty="0">
              <a:latin typeface="Calibri" panose="020F0502020204030204" pitchFamily="34" charset="0"/>
            </a:endParaRPr>
          </a:p>
          <a:p>
            <a:pPr marL="342900" indent="-342900" algn="ctr">
              <a:spcBef>
                <a:spcPct val="20000"/>
              </a:spcBef>
            </a:pPr>
            <a:endParaRPr lang="en-US" altLang="zh-CN" sz="3200" dirty="0">
              <a:latin typeface="Calibri" panose="020F0502020204030204" pitchFamily="34" charset="0"/>
            </a:endParaRPr>
          </a:p>
          <a:p>
            <a:pPr marL="342900" indent="-342900" algn="ctr">
              <a:spcBef>
                <a:spcPct val="20000"/>
              </a:spcBef>
            </a:pPr>
            <a:r>
              <a:rPr lang="zh-CN" altLang="en-US" sz="3200" b="1" dirty="0">
                <a:solidFill>
                  <a:srgbClr val="E46C0A"/>
                </a:solidFill>
                <a:latin typeface="华文新魏" panose="02010800040101010101" pitchFamily="2" charset="-122"/>
                <a:ea typeface="华文新魏" panose="02010800040101010101" pitchFamily="2" charset="-122"/>
              </a:rPr>
              <a:t>                              </a:t>
            </a:r>
            <a:r>
              <a:rPr lang="zh-CN" altLang="en-US" sz="2800" b="1" dirty="0">
                <a:solidFill>
                  <a:srgbClr val="E46C0A"/>
                </a:solidFill>
                <a:latin typeface="华文新魏" panose="02010800040101010101" pitchFamily="2" charset="-122"/>
                <a:ea typeface="华文新魏" panose="02010800040101010101" pitchFamily="2" charset="-122"/>
              </a:rPr>
              <a:t>世界休闲体育协会轮值主席</a:t>
            </a:r>
            <a:endParaRPr lang="en-US" altLang="zh-CN" sz="2800" b="1" dirty="0">
              <a:solidFill>
                <a:srgbClr val="E46C0A"/>
              </a:solidFill>
              <a:latin typeface="华文新魏" panose="02010800040101010101" pitchFamily="2" charset="-122"/>
              <a:ea typeface="华文新魏" panose="02010800040101010101" pitchFamily="2" charset="-122"/>
            </a:endParaRPr>
          </a:p>
          <a:p>
            <a:pPr marL="342900" indent="-342900" algn="ctr">
              <a:spcBef>
                <a:spcPct val="20000"/>
              </a:spcBef>
            </a:pPr>
            <a:r>
              <a:rPr lang="zh-CN" altLang="en-US" sz="2800" b="1" dirty="0">
                <a:solidFill>
                  <a:srgbClr val="E46C0A"/>
                </a:solidFill>
                <a:latin typeface="华文新魏" panose="02010800040101010101" pitchFamily="2" charset="-122"/>
                <a:ea typeface="华文新魏" panose="02010800040101010101" pitchFamily="2" charset="-122"/>
              </a:rPr>
              <a:t>                                   首都体育学院教授  博士导师</a:t>
            </a:r>
            <a:endParaRPr lang="zh-CN" altLang="en-US" sz="2800" b="1" dirty="0">
              <a:solidFill>
                <a:srgbClr val="E46C0A"/>
              </a:solidFill>
              <a:latin typeface="华文新魏" panose="02010800040101010101" pitchFamily="2" charset="-122"/>
              <a:ea typeface="华文新魏" panose="02010800040101010101" pitchFamily="2" charset="-122"/>
            </a:endParaRPr>
          </a:p>
        </p:txBody>
      </p:sp>
      <p:sp>
        <p:nvSpPr>
          <p:cNvPr id="114" name="矩形 113"/>
          <p:cNvSpPr/>
          <p:nvPr/>
        </p:nvSpPr>
        <p:spPr>
          <a:xfrm>
            <a:off x="3583305" y="4919663"/>
            <a:ext cx="1570038" cy="646112"/>
          </a:xfrm>
          <a:prstGeom prst="rect">
            <a:avLst/>
          </a:prstGeom>
        </p:spPr>
        <p:txBody>
          <a:bodyPr wrap="none">
            <a:spAutoFit/>
          </a:bodyPr>
          <a:lstStyle/>
          <a:p>
            <a:pPr fontAlgn="auto">
              <a:spcBef>
                <a:spcPts val="0"/>
              </a:spcBef>
              <a:spcAft>
                <a:spcPts val="0"/>
              </a:spcAft>
              <a:defRPr/>
            </a:pPr>
            <a:r>
              <a:rPr lang="zh-CN" altLang="en-US" sz="3600" b="1" dirty="0">
                <a:solidFill>
                  <a:schemeClr val="accent6">
                    <a:lumMod val="75000"/>
                  </a:schemeClr>
                </a:solidFill>
                <a:latin typeface="华文新魏" panose="02010800040101010101" pitchFamily="2" charset="-122"/>
                <a:ea typeface="华文新魏" panose="02010800040101010101" pitchFamily="2" charset="-122"/>
              </a:rPr>
              <a:t>李相如</a:t>
            </a:r>
            <a:endParaRPr lang="zh-CN" altLang="en-US" sz="3600" dirty="0">
              <a:latin typeface="+mn-lt"/>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914281" y="1037593"/>
            <a:ext cx="10361852" cy="1470025"/>
          </a:xfrm>
        </p:spPr>
        <p:txBody>
          <a:bodyPr/>
          <a:p>
            <a:r>
              <a:rPr lang="en-US" altLang="zh-CN" dirty="0">
                <a:solidFill>
                  <a:srgbClr val="FF0000"/>
                </a:solidFill>
                <a:latin typeface="华文新魏" panose="02010800040101010101" pitchFamily="2" charset="-122"/>
                <a:ea typeface="华文新魏" panose="02010800040101010101" pitchFamily="2" charset="-122"/>
                <a:sym typeface="+mn-ea"/>
              </a:rPr>
              <a:t>Athletics-Sports-lisure-Athleisure</a:t>
            </a:r>
            <a:br>
              <a:rPr lang="en-US" altLang="zh-CN" dirty="0">
                <a:solidFill>
                  <a:srgbClr val="FF0000"/>
                </a:solidFill>
                <a:latin typeface="华文新魏" panose="02010800040101010101" pitchFamily="2" charset="-122"/>
                <a:ea typeface="华文新魏" panose="02010800040101010101" pitchFamily="2" charset="-122"/>
              </a:rPr>
            </a:br>
            <a:r>
              <a:rPr lang="zh-CN" altLang="en-US" dirty="0">
                <a:solidFill>
                  <a:srgbClr val="FF0000"/>
                </a:solidFill>
                <a:latin typeface="华文新魏" panose="02010800040101010101" pitchFamily="2" charset="-122"/>
                <a:ea typeface="华文新魏" panose="02010800040101010101" pitchFamily="2" charset="-122"/>
                <a:sym typeface="+mn-ea"/>
              </a:rPr>
              <a:t>体育</a:t>
            </a:r>
            <a:r>
              <a:rPr lang="en-US" altLang="zh-CN" dirty="0">
                <a:solidFill>
                  <a:srgbClr val="FF0000"/>
                </a:solidFill>
                <a:latin typeface="华文新魏" panose="02010800040101010101" pitchFamily="2" charset="-122"/>
                <a:ea typeface="华文新魏" panose="02010800040101010101" pitchFamily="2" charset="-122"/>
                <a:sym typeface="+mn-ea"/>
              </a:rPr>
              <a:t>-</a:t>
            </a:r>
            <a:r>
              <a:rPr lang="zh-CN" altLang="en-US" dirty="0">
                <a:solidFill>
                  <a:srgbClr val="FF0000"/>
                </a:solidFill>
                <a:latin typeface="华文新魏" panose="02010800040101010101" pitchFamily="2" charset="-122"/>
                <a:ea typeface="华文新魏" panose="02010800040101010101" pitchFamily="2" charset="-122"/>
                <a:sym typeface="+mn-ea"/>
              </a:rPr>
              <a:t>运动</a:t>
            </a:r>
            <a:r>
              <a:rPr lang="en-US" altLang="zh-CN" dirty="0">
                <a:solidFill>
                  <a:srgbClr val="FF0000"/>
                </a:solidFill>
                <a:latin typeface="华文新魏" panose="02010800040101010101" pitchFamily="2" charset="-122"/>
                <a:ea typeface="华文新魏" panose="02010800040101010101" pitchFamily="2" charset="-122"/>
                <a:sym typeface="+mn-ea"/>
              </a:rPr>
              <a:t>-</a:t>
            </a:r>
            <a:r>
              <a:rPr lang="zh-CN" altLang="en-US" dirty="0">
                <a:solidFill>
                  <a:srgbClr val="FF0000"/>
                </a:solidFill>
                <a:latin typeface="华文新魏" panose="02010800040101010101" pitchFamily="2" charset="-122"/>
                <a:ea typeface="华文新魏" panose="02010800040101010101" pitchFamily="2" charset="-122"/>
                <a:sym typeface="+mn-ea"/>
              </a:rPr>
              <a:t>休闲</a:t>
            </a:r>
            <a:r>
              <a:rPr lang="en-US" altLang="zh-CN" dirty="0">
                <a:solidFill>
                  <a:srgbClr val="FF0000"/>
                </a:solidFill>
                <a:latin typeface="华文新魏" panose="02010800040101010101" pitchFamily="2" charset="-122"/>
                <a:ea typeface="华文新魏" panose="02010800040101010101" pitchFamily="2" charset="-122"/>
                <a:sym typeface="+mn-ea"/>
              </a:rPr>
              <a:t>-</a:t>
            </a:r>
            <a:r>
              <a:rPr lang="zh-CN" altLang="en-US" dirty="0">
                <a:solidFill>
                  <a:srgbClr val="FF0000"/>
                </a:solidFill>
                <a:latin typeface="华文新魏" panose="02010800040101010101" pitchFamily="2" charset="-122"/>
                <a:ea typeface="华文新魏" panose="02010800040101010101" pitchFamily="2" charset="-122"/>
                <a:sym typeface="+mn-ea"/>
              </a:rPr>
              <a:t>运</a:t>
            </a:r>
            <a:r>
              <a:rPr lang="zh-CN" altLang="en-US" dirty="0">
                <a:solidFill>
                  <a:srgbClr val="FF0000"/>
                </a:solidFill>
                <a:latin typeface="华文新魏" panose="02010800040101010101" pitchFamily="2" charset="-122"/>
                <a:ea typeface="华文新魏" panose="02010800040101010101" pitchFamily="2" charset="-122"/>
                <a:sym typeface="+mn-ea"/>
              </a:rPr>
              <a:t>动休闲</a:t>
            </a:r>
            <a:endParaRPr lang="zh-CN" altLang="en-US" dirty="0">
              <a:solidFill>
                <a:srgbClr val="FF0000"/>
              </a:solidFill>
              <a:latin typeface="华文新魏" panose="02010800040101010101" pitchFamily="2" charset="-122"/>
              <a:ea typeface="华文新魏" panose="02010800040101010101" pitchFamily="2" charset="-122"/>
              <a:sym typeface="+mn-ea"/>
            </a:endParaRPr>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197485" y="3060065"/>
            <a:ext cx="2494280" cy="3742055"/>
          </a:xfrm>
          <a:prstGeom prst="rect">
            <a:avLst/>
          </a:prstGeom>
        </p:spPr>
      </p:pic>
      <p:pic>
        <p:nvPicPr>
          <p:cNvPr id="5" name="图片 4"/>
          <p:cNvPicPr>
            <a:picLocks noChangeAspect="1"/>
          </p:cNvPicPr>
          <p:nvPr/>
        </p:nvPicPr>
        <p:blipFill>
          <a:blip r:embed="rId2"/>
          <a:stretch>
            <a:fillRect/>
          </a:stretch>
        </p:blipFill>
        <p:spPr>
          <a:xfrm>
            <a:off x="1972310" y="3427730"/>
            <a:ext cx="2283460" cy="3430270"/>
          </a:xfrm>
          <a:prstGeom prst="rect">
            <a:avLst/>
          </a:prstGeom>
        </p:spPr>
      </p:pic>
      <p:pic>
        <p:nvPicPr>
          <p:cNvPr id="6" name="图片 5"/>
          <p:cNvPicPr>
            <a:picLocks noChangeAspect="1"/>
          </p:cNvPicPr>
          <p:nvPr/>
        </p:nvPicPr>
        <p:blipFill>
          <a:blip r:embed="rId3"/>
          <a:stretch>
            <a:fillRect/>
          </a:stretch>
        </p:blipFill>
        <p:spPr>
          <a:xfrm>
            <a:off x="3846830" y="3427730"/>
            <a:ext cx="2339340" cy="3347085"/>
          </a:xfrm>
          <a:prstGeom prst="rect">
            <a:avLst/>
          </a:prstGeom>
        </p:spPr>
      </p:pic>
      <p:pic>
        <p:nvPicPr>
          <p:cNvPr id="7" name="图片 6"/>
          <p:cNvPicPr>
            <a:picLocks noChangeAspect="1"/>
          </p:cNvPicPr>
          <p:nvPr/>
        </p:nvPicPr>
        <p:blipFill>
          <a:blip r:embed="rId4"/>
          <a:stretch>
            <a:fillRect/>
          </a:stretch>
        </p:blipFill>
        <p:spPr>
          <a:xfrm>
            <a:off x="5778500" y="3444240"/>
            <a:ext cx="2161540" cy="3293110"/>
          </a:xfrm>
          <a:prstGeom prst="rect">
            <a:avLst/>
          </a:prstGeom>
        </p:spPr>
      </p:pic>
      <p:pic>
        <p:nvPicPr>
          <p:cNvPr id="8" name="图片 7"/>
          <p:cNvPicPr>
            <a:picLocks noChangeAspect="1"/>
          </p:cNvPicPr>
          <p:nvPr/>
        </p:nvPicPr>
        <p:blipFill>
          <a:blip r:embed="rId5"/>
          <a:stretch>
            <a:fillRect/>
          </a:stretch>
        </p:blipFill>
        <p:spPr>
          <a:xfrm>
            <a:off x="7456170" y="3444240"/>
            <a:ext cx="2439670" cy="3247390"/>
          </a:xfrm>
          <a:prstGeom prst="rect">
            <a:avLst/>
          </a:prstGeom>
        </p:spPr>
      </p:pic>
      <p:pic>
        <p:nvPicPr>
          <p:cNvPr id="9" name="图片 8"/>
          <p:cNvPicPr>
            <a:picLocks noChangeAspect="1"/>
          </p:cNvPicPr>
          <p:nvPr/>
        </p:nvPicPr>
        <p:blipFill>
          <a:blip r:embed="rId6"/>
          <a:stretch>
            <a:fillRect/>
          </a:stretch>
        </p:blipFill>
        <p:spPr>
          <a:xfrm>
            <a:off x="9422765" y="3427730"/>
            <a:ext cx="2005965" cy="32639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3"/>
          <p:cNvGrpSpPr/>
          <p:nvPr/>
        </p:nvGrpSpPr>
        <p:grpSpPr bwMode="auto">
          <a:xfrm>
            <a:off x="736404" y="1928804"/>
            <a:ext cx="10717213" cy="3168650"/>
            <a:chOff x="0" y="0"/>
            <a:chExt cx="4955" cy="1982"/>
          </a:xfrm>
        </p:grpSpPr>
        <p:sp>
          <p:nvSpPr>
            <p:cNvPr id="20488" name="Freeform 4"/>
            <p:cNvSpPr>
              <a:spLocks noChangeArrowheads="1"/>
            </p:cNvSpPr>
            <p:nvPr/>
          </p:nvSpPr>
          <p:spPr bwMode="auto">
            <a:xfrm>
              <a:off x="91" y="88"/>
              <a:ext cx="1457" cy="1812"/>
            </a:xfrm>
            <a:custGeom>
              <a:avLst/>
              <a:gdLst>
                <a:gd name="T0" fmla="*/ 25 w 1692"/>
                <a:gd name="T1" fmla="*/ 8 h 2586"/>
                <a:gd name="T2" fmla="*/ 72 w 1692"/>
                <a:gd name="T3" fmla="*/ 6 h 2586"/>
                <a:gd name="T4" fmla="*/ 97 w 1692"/>
                <a:gd name="T5" fmla="*/ 7 h 2586"/>
                <a:gd name="T6" fmla="*/ 94 w 1692"/>
                <a:gd name="T7" fmla="*/ 13 h 2586"/>
                <a:gd name="T8" fmla="*/ 61 w 1692"/>
                <a:gd name="T9" fmla="*/ 17 h 2586"/>
                <a:gd name="T10" fmla="*/ 50 w 1692"/>
                <a:gd name="T11" fmla="*/ 20 h 2586"/>
                <a:gd name="T12" fmla="*/ 64 w 1692"/>
                <a:gd name="T13" fmla="*/ 27 h 2586"/>
                <a:gd name="T14" fmla="*/ 71 w 1692"/>
                <a:gd name="T15" fmla="*/ 27 h 2586"/>
                <a:gd name="T16" fmla="*/ 73 w 1692"/>
                <a:gd name="T17" fmla="*/ 26 h 2586"/>
                <a:gd name="T18" fmla="*/ 108 w 1692"/>
                <a:gd name="T19" fmla="*/ 33 h 2586"/>
                <a:gd name="T20" fmla="*/ 145 w 1692"/>
                <a:gd name="T21" fmla="*/ 34 h 2586"/>
                <a:gd name="T22" fmla="*/ 178 w 1692"/>
                <a:gd name="T23" fmla="*/ 39 h 2586"/>
                <a:gd name="T24" fmla="*/ 191 w 1692"/>
                <a:gd name="T25" fmla="*/ 41 h 2586"/>
                <a:gd name="T26" fmla="*/ 173 w 1692"/>
                <a:gd name="T27" fmla="*/ 46 h 2586"/>
                <a:gd name="T28" fmla="*/ 206 w 1692"/>
                <a:gd name="T29" fmla="*/ 51 h 2586"/>
                <a:gd name="T30" fmla="*/ 233 w 1692"/>
                <a:gd name="T31" fmla="*/ 58 h 2586"/>
                <a:gd name="T32" fmla="*/ 245 w 1692"/>
                <a:gd name="T33" fmla="*/ 66 h 2586"/>
                <a:gd name="T34" fmla="*/ 268 w 1692"/>
                <a:gd name="T35" fmla="*/ 73 h 2586"/>
                <a:gd name="T36" fmla="*/ 287 w 1692"/>
                <a:gd name="T37" fmla="*/ 71 h 2586"/>
                <a:gd name="T38" fmla="*/ 279 w 1692"/>
                <a:gd name="T39" fmla="*/ 68 h 2586"/>
                <a:gd name="T40" fmla="*/ 288 w 1692"/>
                <a:gd name="T41" fmla="*/ 66 h 2586"/>
                <a:gd name="T42" fmla="*/ 307 w 1692"/>
                <a:gd name="T43" fmla="*/ 63 h 2586"/>
                <a:gd name="T44" fmla="*/ 325 w 1692"/>
                <a:gd name="T45" fmla="*/ 60 h 2586"/>
                <a:gd name="T46" fmla="*/ 351 w 1692"/>
                <a:gd name="T47" fmla="*/ 56 h 2586"/>
                <a:gd name="T48" fmla="*/ 363 w 1692"/>
                <a:gd name="T49" fmla="*/ 50 h 2586"/>
                <a:gd name="T50" fmla="*/ 348 w 1692"/>
                <a:gd name="T51" fmla="*/ 44 h 2586"/>
                <a:gd name="T52" fmla="*/ 308 w 1692"/>
                <a:gd name="T53" fmla="*/ 40 h 2586"/>
                <a:gd name="T54" fmla="*/ 247 w 1692"/>
                <a:gd name="T55" fmla="*/ 37 h 2586"/>
                <a:gd name="T56" fmla="*/ 219 w 1692"/>
                <a:gd name="T57" fmla="*/ 36 h 2586"/>
                <a:gd name="T58" fmla="*/ 203 w 1692"/>
                <a:gd name="T59" fmla="*/ 36 h 2586"/>
                <a:gd name="T60" fmla="*/ 178 w 1692"/>
                <a:gd name="T61" fmla="*/ 37 h 2586"/>
                <a:gd name="T62" fmla="*/ 170 w 1692"/>
                <a:gd name="T63" fmla="*/ 34 h 2586"/>
                <a:gd name="T64" fmla="*/ 165 w 1692"/>
                <a:gd name="T65" fmla="*/ 30 h 2586"/>
                <a:gd name="T66" fmla="*/ 141 w 1692"/>
                <a:gd name="T67" fmla="*/ 32 h 2586"/>
                <a:gd name="T68" fmla="*/ 128 w 1692"/>
                <a:gd name="T69" fmla="*/ 27 h 2586"/>
                <a:gd name="T70" fmla="*/ 165 w 1692"/>
                <a:gd name="T71" fmla="*/ 26 h 2586"/>
                <a:gd name="T72" fmla="*/ 189 w 1692"/>
                <a:gd name="T73" fmla="*/ 26 h 2586"/>
                <a:gd name="T74" fmla="*/ 201 w 1692"/>
                <a:gd name="T75" fmla="*/ 26 h 2586"/>
                <a:gd name="T76" fmla="*/ 237 w 1692"/>
                <a:gd name="T77" fmla="*/ 21 h 2586"/>
                <a:gd name="T78" fmla="*/ 265 w 1692"/>
                <a:gd name="T79" fmla="*/ 19 h 2586"/>
                <a:gd name="T80" fmla="*/ 287 w 1692"/>
                <a:gd name="T81" fmla="*/ 18 h 2586"/>
                <a:gd name="T82" fmla="*/ 301 w 1692"/>
                <a:gd name="T83" fmla="*/ 15 h 2586"/>
                <a:gd name="T84" fmla="*/ 288 w 1692"/>
                <a:gd name="T85" fmla="*/ 15 h 2586"/>
                <a:gd name="T86" fmla="*/ 343 w 1692"/>
                <a:gd name="T87" fmla="*/ 13 h 2586"/>
                <a:gd name="T88" fmla="*/ 315 w 1692"/>
                <a:gd name="T89" fmla="*/ 10 h 2586"/>
                <a:gd name="T90" fmla="*/ 298 w 1692"/>
                <a:gd name="T91" fmla="*/ 8 h 2586"/>
                <a:gd name="T92" fmla="*/ 275 w 1692"/>
                <a:gd name="T93" fmla="*/ 11 h 2586"/>
                <a:gd name="T94" fmla="*/ 249 w 1692"/>
                <a:gd name="T95" fmla="*/ 13 h 2586"/>
                <a:gd name="T96" fmla="*/ 229 w 1692"/>
                <a:gd name="T97" fmla="*/ 9 h 2586"/>
                <a:gd name="T98" fmla="*/ 271 w 1692"/>
                <a:gd name="T99" fmla="*/ 7 h 2586"/>
                <a:gd name="T100" fmla="*/ 284 w 1692"/>
                <a:gd name="T101" fmla="*/ 6 h 2586"/>
                <a:gd name="T102" fmla="*/ 298 w 1692"/>
                <a:gd name="T103" fmla="*/ 5 h 2586"/>
                <a:gd name="T104" fmla="*/ 288 w 1692"/>
                <a:gd name="T105" fmla="*/ 4 h 2586"/>
                <a:gd name="T106" fmla="*/ 282 w 1692"/>
                <a:gd name="T107" fmla="*/ 4 h 2586"/>
                <a:gd name="T108" fmla="*/ 270 w 1692"/>
                <a:gd name="T109" fmla="*/ 3 h 2586"/>
                <a:gd name="T110" fmla="*/ 248 w 1692"/>
                <a:gd name="T111" fmla="*/ 4 h 2586"/>
                <a:gd name="T112" fmla="*/ 214 w 1692"/>
                <a:gd name="T113" fmla="*/ 4 h 2586"/>
                <a:gd name="T114" fmla="*/ 123 w 1692"/>
                <a:gd name="T115" fmla="*/ 0 h 2586"/>
                <a:gd name="T116" fmla="*/ 78 w 1692"/>
                <a:gd name="T117" fmla="*/ 1 h 2586"/>
                <a:gd name="T118" fmla="*/ 65 w 1692"/>
                <a:gd name="T119" fmla="*/ 3 h 2586"/>
                <a:gd name="T120" fmla="*/ 29 w 1692"/>
                <a:gd name="T121" fmla="*/ 5 h 2586"/>
                <a:gd name="T122" fmla="*/ 29 w 1692"/>
                <a:gd name="T123" fmla="*/ 6 h 2586"/>
                <a:gd name="T124" fmla="*/ 2 w 1692"/>
                <a:gd name="T125" fmla="*/ 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round/>
            </a:ln>
          </p:spPr>
          <p:txBody>
            <a:bodyPr/>
            <a:lstStyle/>
            <a:p>
              <a:endParaRPr lang="zh-CN" altLang="en-US"/>
            </a:p>
          </p:txBody>
        </p:sp>
        <p:sp>
          <p:nvSpPr>
            <p:cNvPr id="20489" name="Freeform 5"/>
            <p:cNvSpPr>
              <a:spLocks noChangeArrowheads="1"/>
            </p:cNvSpPr>
            <p:nvPr/>
          </p:nvSpPr>
          <p:spPr bwMode="auto">
            <a:xfrm>
              <a:off x="45" y="261"/>
              <a:ext cx="39" cy="26"/>
            </a:xfrm>
            <a:custGeom>
              <a:avLst/>
              <a:gdLst>
                <a:gd name="T0" fmla="*/ 3 w 46"/>
                <a:gd name="T1" fmla="*/ 1 h 38"/>
                <a:gd name="T2" fmla="*/ 0 w 46"/>
                <a:gd name="T3" fmla="*/ 1 h 38"/>
                <a:gd name="T4" fmla="*/ 4 w 46"/>
                <a:gd name="T5" fmla="*/ 1 h 38"/>
                <a:gd name="T6" fmla="*/ 8 w 46"/>
                <a:gd name="T7" fmla="*/ 1 h 38"/>
                <a:gd name="T8" fmla="*/ 6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round/>
            </a:ln>
          </p:spPr>
          <p:txBody>
            <a:bodyPr/>
            <a:lstStyle/>
            <a:p>
              <a:endParaRPr lang="zh-CN" altLang="en-US"/>
            </a:p>
          </p:txBody>
        </p:sp>
        <p:sp>
          <p:nvSpPr>
            <p:cNvPr id="20490" name="Freeform 6"/>
            <p:cNvSpPr>
              <a:spLocks noChangeArrowheads="1"/>
            </p:cNvSpPr>
            <p:nvPr/>
          </p:nvSpPr>
          <p:spPr bwMode="auto">
            <a:xfrm>
              <a:off x="398" y="376"/>
              <a:ext cx="45" cy="30"/>
            </a:xfrm>
            <a:custGeom>
              <a:avLst/>
              <a:gdLst>
                <a:gd name="T0" fmla="*/ 3 w 52"/>
                <a:gd name="T1" fmla="*/ 0 h 44"/>
                <a:gd name="T2" fmla="*/ 7 w 52"/>
                <a:gd name="T3" fmla="*/ 1 h 44"/>
                <a:gd name="T4" fmla="*/ 10 w 52"/>
                <a:gd name="T5" fmla="*/ 1 h 44"/>
                <a:gd name="T6" fmla="*/ 9 w 52"/>
                <a:gd name="T7" fmla="*/ 1 h 44"/>
                <a:gd name="T8" fmla="*/ 7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round/>
            </a:ln>
          </p:spPr>
          <p:txBody>
            <a:bodyPr/>
            <a:lstStyle/>
            <a:p>
              <a:endParaRPr lang="zh-CN" altLang="en-US"/>
            </a:p>
          </p:txBody>
        </p:sp>
        <p:sp>
          <p:nvSpPr>
            <p:cNvPr id="20491" name="Freeform 7"/>
            <p:cNvSpPr>
              <a:spLocks noChangeArrowheads="1"/>
            </p:cNvSpPr>
            <p:nvPr/>
          </p:nvSpPr>
          <p:spPr bwMode="auto">
            <a:xfrm>
              <a:off x="1297" y="428"/>
              <a:ext cx="113" cy="69"/>
            </a:xfrm>
            <a:custGeom>
              <a:avLst/>
              <a:gdLst>
                <a:gd name="T0" fmla="*/ 22 w 131"/>
                <a:gd name="T1" fmla="*/ 0 h 98"/>
                <a:gd name="T2" fmla="*/ 18 w 131"/>
                <a:gd name="T3" fmla="*/ 1 h 98"/>
                <a:gd name="T4" fmla="*/ 12 w 131"/>
                <a:gd name="T5" fmla="*/ 1 h 98"/>
                <a:gd name="T6" fmla="*/ 9 w 131"/>
                <a:gd name="T7" fmla="*/ 1 h 98"/>
                <a:gd name="T8" fmla="*/ 5 w 131"/>
                <a:gd name="T9" fmla="*/ 1 h 98"/>
                <a:gd name="T10" fmla="*/ 14 w 131"/>
                <a:gd name="T11" fmla="*/ 3 h 98"/>
                <a:gd name="T12" fmla="*/ 18 w 131"/>
                <a:gd name="T13" fmla="*/ 3 h 98"/>
                <a:gd name="T14" fmla="*/ 19 w 131"/>
                <a:gd name="T15" fmla="*/ 3 h 98"/>
                <a:gd name="T16" fmla="*/ 20 w 131"/>
                <a:gd name="T17" fmla="*/ 3 h 98"/>
                <a:gd name="T18" fmla="*/ 22 w 131"/>
                <a:gd name="T19" fmla="*/ 3 h 98"/>
                <a:gd name="T20" fmla="*/ 28 w 131"/>
                <a:gd name="T21" fmla="*/ 3 h 98"/>
                <a:gd name="T22" fmla="*/ 30 w 131"/>
                <a:gd name="T23" fmla="*/ 2 h 98"/>
                <a:gd name="T24" fmla="*/ 22 w 131"/>
                <a:gd name="T25" fmla="*/ 1 h 98"/>
                <a:gd name="T26" fmla="*/ 26 w 131"/>
                <a:gd name="T27" fmla="*/ 1 h 98"/>
                <a:gd name="T28" fmla="*/ 26 w 131"/>
                <a:gd name="T29" fmla="*/ 1 h 98"/>
                <a:gd name="T30" fmla="*/ 22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round/>
            </a:ln>
          </p:spPr>
          <p:txBody>
            <a:bodyPr/>
            <a:lstStyle/>
            <a:p>
              <a:endParaRPr lang="zh-CN" altLang="en-US"/>
            </a:p>
          </p:txBody>
        </p:sp>
        <p:sp>
          <p:nvSpPr>
            <p:cNvPr id="20492" name="Freeform 8"/>
            <p:cNvSpPr>
              <a:spLocks noChangeArrowheads="1"/>
            </p:cNvSpPr>
            <p:nvPr/>
          </p:nvSpPr>
          <p:spPr bwMode="auto">
            <a:xfrm>
              <a:off x="752" y="787"/>
              <a:ext cx="182" cy="79"/>
            </a:xfrm>
            <a:custGeom>
              <a:avLst/>
              <a:gdLst>
                <a:gd name="T0" fmla="*/ 9 w 212"/>
                <a:gd name="T1" fmla="*/ 1 h 112"/>
                <a:gd name="T2" fmla="*/ 3 w 212"/>
                <a:gd name="T3" fmla="*/ 1 h 112"/>
                <a:gd name="T4" fmla="*/ 3 w 212"/>
                <a:gd name="T5" fmla="*/ 1 h 112"/>
                <a:gd name="T6" fmla="*/ 5 w 212"/>
                <a:gd name="T7" fmla="*/ 1 h 112"/>
                <a:gd name="T8" fmla="*/ 11 w 212"/>
                <a:gd name="T9" fmla="*/ 1 h 112"/>
                <a:gd name="T10" fmla="*/ 21 w 212"/>
                <a:gd name="T11" fmla="*/ 1 h 112"/>
                <a:gd name="T12" fmla="*/ 24 w 212"/>
                <a:gd name="T13" fmla="*/ 2 h 112"/>
                <a:gd name="T14" fmla="*/ 28 w 212"/>
                <a:gd name="T15" fmla="*/ 3 h 112"/>
                <a:gd name="T16" fmla="*/ 30 w 212"/>
                <a:gd name="T17" fmla="*/ 4 h 112"/>
                <a:gd name="T18" fmla="*/ 34 w 212"/>
                <a:gd name="T19" fmla="*/ 3 h 112"/>
                <a:gd name="T20" fmla="*/ 37 w 212"/>
                <a:gd name="T21" fmla="*/ 3 h 112"/>
                <a:gd name="T22" fmla="*/ 40 w 212"/>
                <a:gd name="T23" fmla="*/ 3 h 112"/>
                <a:gd name="T24" fmla="*/ 43 w 212"/>
                <a:gd name="T25" fmla="*/ 3 h 112"/>
                <a:gd name="T26" fmla="*/ 33 w 212"/>
                <a:gd name="T27" fmla="*/ 1 h 112"/>
                <a:gd name="T28" fmla="*/ 23 w 212"/>
                <a:gd name="T29" fmla="*/ 1 h 112"/>
                <a:gd name="T30" fmla="*/ 11 w 212"/>
                <a:gd name="T31" fmla="*/ 1 h 112"/>
                <a:gd name="T32" fmla="*/ 9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round/>
            </a:ln>
          </p:spPr>
          <p:txBody>
            <a:bodyPr/>
            <a:lstStyle/>
            <a:p>
              <a:endParaRPr lang="zh-CN" altLang="en-US"/>
            </a:p>
          </p:txBody>
        </p:sp>
        <p:sp>
          <p:nvSpPr>
            <p:cNvPr id="20493" name="Freeform 9"/>
            <p:cNvSpPr>
              <a:spLocks noChangeArrowheads="1"/>
            </p:cNvSpPr>
            <p:nvPr/>
          </p:nvSpPr>
          <p:spPr bwMode="auto">
            <a:xfrm>
              <a:off x="902" y="847"/>
              <a:ext cx="114" cy="38"/>
            </a:xfrm>
            <a:custGeom>
              <a:avLst/>
              <a:gdLst>
                <a:gd name="T0" fmla="*/ 13 w 133"/>
                <a:gd name="T1" fmla="*/ 0 h 54"/>
                <a:gd name="T2" fmla="*/ 9 w 133"/>
                <a:gd name="T3" fmla="*/ 1 h 54"/>
                <a:gd name="T4" fmla="*/ 7 w 133"/>
                <a:gd name="T5" fmla="*/ 1 h 54"/>
                <a:gd name="T6" fmla="*/ 3 w 133"/>
                <a:gd name="T7" fmla="*/ 1 h 54"/>
                <a:gd name="T8" fmla="*/ 3 w 133"/>
                <a:gd name="T9" fmla="*/ 1 h 54"/>
                <a:gd name="T10" fmla="*/ 3 w 133"/>
                <a:gd name="T11" fmla="*/ 1 h 54"/>
                <a:gd name="T12" fmla="*/ 28 w 133"/>
                <a:gd name="T13" fmla="*/ 1 h 54"/>
                <a:gd name="T14" fmla="*/ 27 w 133"/>
                <a:gd name="T15" fmla="*/ 1 h 54"/>
                <a:gd name="T16" fmla="*/ 23 w 133"/>
                <a:gd name="T17" fmla="*/ 1 h 54"/>
                <a:gd name="T18" fmla="*/ 21 w 133"/>
                <a:gd name="T19" fmla="*/ 1 h 54"/>
                <a:gd name="T20" fmla="*/ 19 w 133"/>
                <a:gd name="T21" fmla="*/ 1 h 54"/>
                <a:gd name="T22" fmla="*/ 15 w 133"/>
                <a:gd name="T23" fmla="*/ 1 h 54"/>
                <a:gd name="T24" fmla="*/ 1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round/>
            </a:ln>
          </p:spPr>
          <p:txBody>
            <a:bodyPr/>
            <a:lstStyle/>
            <a:p>
              <a:endParaRPr lang="zh-CN" altLang="en-US"/>
            </a:p>
          </p:txBody>
        </p:sp>
        <p:sp>
          <p:nvSpPr>
            <p:cNvPr id="20494" name="Freeform 10"/>
            <p:cNvSpPr>
              <a:spLocks noChangeArrowheads="1"/>
            </p:cNvSpPr>
            <p:nvPr/>
          </p:nvSpPr>
          <p:spPr bwMode="auto">
            <a:xfrm>
              <a:off x="1023" y="871"/>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round/>
            </a:ln>
          </p:spPr>
          <p:txBody>
            <a:bodyPr/>
            <a:lstStyle/>
            <a:p>
              <a:endParaRPr lang="zh-CN" altLang="en-US"/>
            </a:p>
          </p:txBody>
        </p:sp>
        <p:sp>
          <p:nvSpPr>
            <p:cNvPr id="20495" name="Freeform 11"/>
            <p:cNvSpPr>
              <a:spLocks noChangeArrowheads="1"/>
            </p:cNvSpPr>
            <p:nvPr/>
          </p:nvSpPr>
          <p:spPr bwMode="auto">
            <a:xfrm>
              <a:off x="1087" y="874"/>
              <a:ext cx="14" cy="24"/>
            </a:xfrm>
            <a:custGeom>
              <a:avLst/>
              <a:gdLst>
                <a:gd name="T0" fmla="*/ 4 w 16"/>
                <a:gd name="T1" fmla="*/ 0 h 34"/>
                <a:gd name="T2" fmla="*/ 0 w 16"/>
                <a:gd name="T3" fmla="*/ 1 h 34"/>
                <a:gd name="T4" fmla="*/ 4 w 16"/>
                <a:gd name="T5" fmla="*/ 1 h 34"/>
                <a:gd name="T6" fmla="*/ 4 w 16"/>
                <a:gd name="T7" fmla="*/ 1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round/>
            </a:ln>
          </p:spPr>
          <p:txBody>
            <a:bodyPr/>
            <a:lstStyle/>
            <a:p>
              <a:endParaRPr lang="zh-CN" altLang="en-US"/>
            </a:p>
          </p:txBody>
        </p:sp>
        <p:sp>
          <p:nvSpPr>
            <p:cNvPr id="20496" name="Freeform 12"/>
            <p:cNvSpPr>
              <a:spLocks noChangeArrowheads="1"/>
            </p:cNvSpPr>
            <p:nvPr/>
          </p:nvSpPr>
          <p:spPr bwMode="auto">
            <a:xfrm>
              <a:off x="876" y="83"/>
              <a:ext cx="207" cy="82"/>
            </a:xfrm>
            <a:custGeom>
              <a:avLst/>
              <a:gdLst>
                <a:gd name="T0" fmla="*/ 14 w 240"/>
                <a:gd name="T1" fmla="*/ 1 h 117"/>
                <a:gd name="T2" fmla="*/ 6 w 240"/>
                <a:gd name="T3" fmla="*/ 1 h 117"/>
                <a:gd name="T4" fmla="*/ 3 w 240"/>
                <a:gd name="T5" fmla="*/ 1 h 117"/>
                <a:gd name="T6" fmla="*/ 0 w 240"/>
                <a:gd name="T7" fmla="*/ 1 h 117"/>
                <a:gd name="T8" fmla="*/ 6 w 240"/>
                <a:gd name="T9" fmla="*/ 2 h 117"/>
                <a:gd name="T10" fmla="*/ 9 w 240"/>
                <a:gd name="T11" fmla="*/ 2 h 117"/>
                <a:gd name="T12" fmla="*/ 16 w 240"/>
                <a:gd name="T13" fmla="*/ 1 h 117"/>
                <a:gd name="T14" fmla="*/ 19 w 240"/>
                <a:gd name="T15" fmla="*/ 1 h 117"/>
                <a:gd name="T16" fmla="*/ 19 w 240"/>
                <a:gd name="T17" fmla="*/ 1 h 117"/>
                <a:gd name="T18" fmla="*/ 14 w 240"/>
                <a:gd name="T19" fmla="*/ 2 h 117"/>
                <a:gd name="T20" fmla="*/ 16 w 240"/>
                <a:gd name="T21" fmla="*/ 2 h 117"/>
                <a:gd name="T22" fmla="*/ 9 w 240"/>
                <a:gd name="T23" fmla="*/ 3 h 117"/>
                <a:gd name="T24" fmla="*/ 16 w 240"/>
                <a:gd name="T25" fmla="*/ 3 h 117"/>
                <a:gd name="T26" fmla="*/ 19 w 240"/>
                <a:gd name="T27" fmla="*/ 3 h 117"/>
                <a:gd name="T28" fmla="*/ 27 w 240"/>
                <a:gd name="T29" fmla="*/ 3 h 117"/>
                <a:gd name="T30" fmla="*/ 35 w 240"/>
                <a:gd name="T31" fmla="*/ 3 h 117"/>
                <a:gd name="T32" fmla="*/ 39 w 240"/>
                <a:gd name="T33" fmla="*/ 4 h 117"/>
                <a:gd name="T34" fmla="*/ 46 w 240"/>
                <a:gd name="T35" fmla="*/ 3 h 117"/>
                <a:gd name="T36" fmla="*/ 50 w 240"/>
                <a:gd name="T37" fmla="*/ 3 h 117"/>
                <a:gd name="T38" fmla="*/ 50 w 240"/>
                <a:gd name="T39" fmla="*/ 2 h 117"/>
                <a:gd name="T40" fmla="*/ 53 w 240"/>
                <a:gd name="T41" fmla="*/ 2 h 117"/>
                <a:gd name="T42" fmla="*/ 54 w 240"/>
                <a:gd name="T43" fmla="*/ 1 h 117"/>
                <a:gd name="T44" fmla="*/ 47 w 240"/>
                <a:gd name="T45" fmla="*/ 2 h 117"/>
                <a:gd name="T46" fmla="*/ 46 w 240"/>
                <a:gd name="T47" fmla="*/ 1 h 117"/>
                <a:gd name="T48" fmla="*/ 40 w 240"/>
                <a:gd name="T49" fmla="*/ 1 h 117"/>
                <a:gd name="T50" fmla="*/ 30 w 240"/>
                <a:gd name="T51" fmla="*/ 1 h 117"/>
                <a:gd name="T52" fmla="*/ 22 w 240"/>
                <a:gd name="T53" fmla="*/ 1 h 117"/>
                <a:gd name="T54" fmla="*/ 19 w 240"/>
                <a:gd name="T55" fmla="*/ 1 h 117"/>
                <a:gd name="T56" fmla="*/ 1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round/>
            </a:ln>
          </p:spPr>
          <p:txBody>
            <a:bodyPr/>
            <a:lstStyle/>
            <a:p>
              <a:endParaRPr lang="zh-CN" altLang="en-US"/>
            </a:p>
          </p:txBody>
        </p:sp>
        <p:sp>
          <p:nvSpPr>
            <p:cNvPr id="20497" name="Freeform 13"/>
            <p:cNvSpPr>
              <a:spLocks noChangeArrowheads="1"/>
            </p:cNvSpPr>
            <p:nvPr/>
          </p:nvSpPr>
          <p:spPr bwMode="auto">
            <a:xfrm>
              <a:off x="968" y="45"/>
              <a:ext cx="168" cy="56"/>
            </a:xfrm>
            <a:custGeom>
              <a:avLst/>
              <a:gdLst>
                <a:gd name="T0" fmla="*/ 23 w 194"/>
                <a:gd name="T1" fmla="*/ 1 h 80"/>
                <a:gd name="T2" fmla="*/ 3 w 194"/>
                <a:gd name="T3" fmla="*/ 1 h 80"/>
                <a:gd name="T4" fmla="*/ 3 w 194"/>
                <a:gd name="T5" fmla="*/ 1 h 80"/>
                <a:gd name="T6" fmla="*/ 13 w 194"/>
                <a:gd name="T7" fmla="*/ 1 h 80"/>
                <a:gd name="T8" fmla="*/ 31 w 194"/>
                <a:gd name="T9" fmla="*/ 2 h 80"/>
                <a:gd name="T10" fmla="*/ 42 w 194"/>
                <a:gd name="T11" fmla="*/ 2 h 80"/>
                <a:gd name="T12" fmla="*/ 44 w 194"/>
                <a:gd name="T13" fmla="*/ 2 h 80"/>
                <a:gd name="T14" fmla="*/ 42 w 194"/>
                <a:gd name="T15" fmla="*/ 1 h 80"/>
                <a:gd name="T16" fmla="*/ 39 w 194"/>
                <a:gd name="T17" fmla="*/ 1 h 80"/>
                <a:gd name="T18" fmla="*/ 31 w 194"/>
                <a:gd name="T19" fmla="*/ 1 h 80"/>
                <a:gd name="T20" fmla="*/ 23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round/>
            </a:ln>
          </p:spPr>
          <p:txBody>
            <a:bodyPr/>
            <a:lstStyle/>
            <a:p>
              <a:endParaRPr lang="zh-CN" altLang="en-US"/>
            </a:p>
          </p:txBody>
        </p:sp>
        <p:sp>
          <p:nvSpPr>
            <p:cNvPr id="20498" name="Freeform 14"/>
            <p:cNvSpPr>
              <a:spLocks noChangeArrowheads="1"/>
            </p:cNvSpPr>
            <p:nvPr/>
          </p:nvSpPr>
          <p:spPr bwMode="auto">
            <a:xfrm>
              <a:off x="1204" y="110"/>
              <a:ext cx="268" cy="178"/>
            </a:xfrm>
            <a:custGeom>
              <a:avLst/>
              <a:gdLst>
                <a:gd name="T0" fmla="*/ 16 w 310"/>
                <a:gd name="T1" fmla="*/ 1 h 254"/>
                <a:gd name="T2" fmla="*/ 12 w 310"/>
                <a:gd name="T3" fmla="*/ 1 h 254"/>
                <a:gd name="T4" fmla="*/ 5 w 310"/>
                <a:gd name="T5" fmla="*/ 1 h 254"/>
                <a:gd name="T6" fmla="*/ 12 w 310"/>
                <a:gd name="T7" fmla="*/ 2 h 254"/>
                <a:gd name="T8" fmla="*/ 19 w 310"/>
                <a:gd name="T9" fmla="*/ 3 h 254"/>
                <a:gd name="T10" fmla="*/ 24 w 310"/>
                <a:gd name="T11" fmla="*/ 3 h 254"/>
                <a:gd name="T12" fmla="*/ 30 w 310"/>
                <a:gd name="T13" fmla="*/ 3 h 254"/>
                <a:gd name="T14" fmla="*/ 34 w 310"/>
                <a:gd name="T15" fmla="*/ 3 h 254"/>
                <a:gd name="T16" fmla="*/ 35 w 310"/>
                <a:gd name="T17" fmla="*/ 4 h 254"/>
                <a:gd name="T18" fmla="*/ 26 w 310"/>
                <a:gd name="T19" fmla="*/ 4 h 254"/>
                <a:gd name="T20" fmla="*/ 21 w 310"/>
                <a:gd name="T21" fmla="*/ 5 h 254"/>
                <a:gd name="T22" fmla="*/ 16 w 310"/>
                <a:gd name="T23" fmla="*/ 5 h 254"/>
                <a:gd name="T24" fmla="*/ 13 w 310"/>
                <a:gd name="T25" fmla="*/ 5 h 254"/>
                <a:gd name="T26" fmla="*/ 10 w 310"/>
                <a:gd name="T27" fmla="*/ 6 h 254"/>
                <a:gd name="T28" fmla="*/ 9 w 310"/>
                <a:gd name="T29" fmla="*/ 6 h 254"/>
                <a:gd name="T30" fmla="*/ 16 w 310"/>
                <a:gd name="T31" fmla="*/ 6 h 254"/>
                <a:gd name="T32" fmla="*/ 22 w 310"/>
                <a:gd name="T33" fmla="*/ 6 h 254"/>
                <a:gd name="T34" fmla="*/ 26 w 310"/>
                <a:gd name="T35" fmla="*/ 6 h 254"/>
                <a:gd name="T36" fmla="*/ 30 w 310"/>
                <a:gd name="T37" fmla="*/ 7 h 254"/>
                <a:gd name="T38" fmla="*/ 32 w 310"/>
                <a:gd name="T39" fmla="*/ 7 h 254"/>
                <a:gd name="T40" fmla="*/ 35 w 310"/>
                <a:gd name="T41" fmla="*/ 7 h 254"/>
                <a:gd name="T42" fmla="*/ 41 w 310"/>
                <a:gd name="T43" fmla="*/ 7 h 254"/>
                <a:gd name="T44" fmla="*/ 47 w 310"/>
                <a:gd name="T45" fmla="*/ 7 h 254"/>
                <a:gd name="T46" fmla="*/ 54 w 310"/>
                <a:gd name="T47" fmla="*/ 6 h 254"/>
                <a:gd name="T48" fmla="*/ 53 w 310"/>
                <a:gd name="T49" fmla="*/ 6 h 254"/>
                <a:gd name="T50" fmla="*/ 51 w 310"/>
                <a:gd name="T51" fmla="*/ 5 h 254"/>
                <a:gd name="T52" fmla="*/ 54 w 310"/>
                <a:gd name="T53" fmla="*/ 5 h 254"/>
                <a:gd name="T54" fmla="*/ 57 w 310"/>
                <a:gd name="T55" fmla="*/ 6 h 254"/>
                <a:gd name="T56" fmla="*/ 58 w 310"/>
                <a:gd name="T57" fmla="*/ 6 h 254"/>
                <a:gd name="T58" fmla="*/ 61 w 310"/>
                <a:gd name="T59" fmla="*/ 6 h 254"/>
                <a:gd name="T60" fmla="*/ 70 w 310"/>
                <a:gd name="T61" fmla="*/ 5 h 254"/>
                <a:gd name="T62" fmla="*/ 68 w 310"/>
                <a:gd name="T63" fmla="*/ 4 h 254"/>
                <a:gd name="T64" fmla="*/ 60 w 310"/>
                <a:gd name="T65" fmla="*/ 4 h 254"/>
                <a:gd name="T66" fmla="*/ 62 w 310"/>
                <a:gd name="T67" fmla="*/ 3 h 254"/>
                <a:gd name="T68" fmla="*/ 64 w 310"/>
                <a:gd name="T69" fmla="*/ 3 h 254"/>
                <a:gd name="T70" fmla="*/ 59 w 310"/>
                <a:gd name="T71" fmla="*/ 2 h 254"/>
                <a:gd name="T72" fmla="*/ 54 w 310"/>
                <a:gd name="T73" fmla="*/ 2 h 254"/>
                <a:gd name="T74" fmla="*/ 52 w 310"/>
                <a:gd name="T75" fmla="*/ 1 h 254"/>
                <a:gd name="T76" fmla="*/ 47 w 310"/>
                <a:gd name="T77" fmla="*/ 1 h 254"/>
                <a:gd name="T78" fmla="*/ 35 w 310"/>
                <a:gd name="T79" fmla="*/ 1 h 254"/>
                <a:gd name="T80" fmla="*/ 39 w 310"/>
                <a:gd name="T81" fmla="*/ 1 h 254"/>
                <a:gd name="T82" fmla="*/ 32 w 310"/>
                <a:gd name="T83" fmla="*/ 1 h 254"/>
                <a:gd name="T84" fmla="*/ 28 w 310"/>
                <a:gd name="T85" fmla="*/ 1 h 254"/>
                <a:gd name="T86" fmla="*/ 16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round/>
            </a:ln>
          </p:spPr>
          <p:txBody>
            <a:bodyPr/>
            <a:lstStyle/>
            <a:p>
              <a:endParaRPr lang="zh-CN" altLang="en-US"/>
            </a:p>
          </p:txBody>
        </p:sp>
        <p:sp>
          <p:nvSpPr>
            <p:cNvPr id="20499" name="Freeform 15"/>
            <p:cNvSpPr>
              <a:spLocks noChangeArrowheads="1"/>
            </p:cNvSpPr>
            <p:nvPr/>
          </p:nvSpPr>
          <p:spPr bwMode="auto">
            <a:xfrm>
              <a:off x="1202" y="34"/>
              <a:ext cx="51" cy="34"/>
            </a:xfrm>
            <a:custGeom>
              <a:avLst/>
              <a:gdLst>
                <a:gd name="T0" fmla="*/ 6 w 59"/>
                <a:gd name="T1" fmla="*/ 0 h 50"/>
                <a:gd name="T2" fmla="*/ 0 w 59"/>
                <a:gd name="T3" fmla="*/ 1 h 50"/>
                <a:gd name="T4" fmla="*/ 7 w 59"/>
                <a:gd name="T5" fmla="*/ 1 h 50"/>
                <a:gd name="T6" fmla="*/ 10 w 59"/>
                <a:gd name="T7" fmla="*/ 1 h 50"/>
                <a:gd name="T8" fmla="*/ 14 w 59"/>
                <a:gd name="T9" fmla="*/ 1 h 50"/>
                <a:gd name="T10" fmla="*/ 10 w 59"/>
                <a:gd name="T11" fmla="*/ 1 h 50"/>
                <a:gd name="T12" fmla="*/ 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round/>
            </a:ln>
          </p:spPr>
          <p:txBody>
            <a:bodyPr/>
            <a:lstStyle/>
            <a:p>
              <a:endParaRPr lang="zh-CN" altLang="en-US"/>
            </a:p>
          </p:txBody>
        </p:sp>
        <p:sp>
          <p:nvSpPr>
            <p:cNvPr id="20500" name="Freeform 16"/>
            <p:cNvSpPr>
              <a:spLocks noChangeArrowheads="1"/>
            </p:cNvSpPr>
            <p:nvPr/>
          </p:nvSpPr>
          <p:spPr bwMode="auto">
            <a:xfrm>
              <a:off x="1105" y="99"/>
              <a:ext cx="75" cy="39"/>
            </a:xfrm>
            <a:custGeom>
              <a:avLst/>
              <a:gdLst>
                <a:gd name="T0" fmla="*/ 11 w 86"/>
                <a:gd name="T1" fmla="*/ 1 h 57"/>
                <a:gd name="T2" fmla="*/ 6 w 86"/>
                <a:gd name="T3" fmla="*/ 1 h 57"/>
                <a:gd name="T4" fmla="*/ 3 w 86"/>
                <a:gd name="T5" fmla="*/ 1 h 57"/>
                <a:gd name="T6" fmla="*/ 3 w 86"/>
                <a:gd name="T7" fmla="*/ 1 h 57"/>
                <a:gd name="T8" fmla="*/ 19 w 86"/>
                <a:gd name="T9" fmla="*/ 1 h 57"/>
                <a:gd name="T10" fmla="*/ 22 w 86"/>
                <a:gd name="T11" fmla="*/ 1 h 57"/>
                <a:gd name="T12" fmla="*/ 15 w 86"/>
                <a:gd name="T13" fmla="*/ 1 h 57"/>
                <a:gd name="T14" fmla="*/ 11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round/>
            </a:ln>
          </p:spPr>
          <p:txBody>
            <a:bodyPr/>
            <a:lstStyle/>
            <a:p>
              <a:endParaRPr lang="zh-CN" altLang="en-US"/>
            </a:p>
          </p:txBody>
        </p:sp>
        <p:sp>
          <p:nvSpPr>
            <p:cNvPr id="20501" name="Freeform 17"/>
            <p:cNvSpPr>
              <a:spLocks noChangeArrowheads="1"/>
            </p:cNvSpPr>
            <p:nvPr/>
          </p:nvSpPr>
          <p:spPr bwMode="auto">
            <a:xfrm>
              <a:off x="1184" y="107"/>
              <a:ext cx="62" cy="23"/>
            </a:xfrm>
            <a:custGeom>
              <a:avLst/>
              <a:gdLst>
                <a:gd name="T0" fmla="*/ 8 w 73"/>
                <a:gd name="T1" fmla="*/ 0 h 34"/>
                <a:gd name="T2" fmla="*/ 3 w 73"/>
                <a:gd name="T3" fmla="*/ 1 h 34"/>
                <a:gd name="T4" fmla="*/ 4 w 73"/>
                <a:gd name="T5" fmla="*/ 1 h 34"/>
                <a:gd name="T6" fmla="*/ 10 w 73"/>
                <a:gd name="T7" fmla="*/ 1 h 34"/>
                <a:gd name="T8" fmla="*/ 12 w 73"/>
                <a:gd name="T9" fmla="*/ 1 h 34"/>
                <a:gd name="T10" fmla="*/ 8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round/>
            </a:ln>
          </p:spPr>
          <p:txBody>
            <a:bodyPr/>
            <a:lstStyle/>
            <a:p>
              <a:endParaRPr lang="zh-CN" altLang="en-US"/>
            </a:p>
          </p:txBody>
        </p:sp>
        <p:sp>
          <p:nvSpPr>
            <p:cNvPr id="20502" name="Freeform 18"/>
            <p:cNvSpPr>
              <a:spLocks noChangeArrowheads="1"/>
            </p:cNvSpPr>
            <p:nvPr/>
          </p:nvSpPr>
          <p:spPr bwMode="auto">
            <a:xfrm>
              <a:off x="1150" y="73"/>
              <a:ext cx="74" cy="32"/>
            </a:xfrm>
            <a:custGeom>
              <a:avLst/>
              <a:gdLst>
                <a:gd name="T0" fmla="*/ 15 w 85"/>
                <a:gd name="T1" fmla="*/ 1 h 45"/>
                <a:gd name="T2" fmla="*/ 7 w 85"/>
                <a:gd name="T3" fmla="*/ 1 h 45"/>
                <a:gd name="T4" fmla="*/ 0 w 85"/>
                <a:gd name="T5" fmla="*/ 1 h 45"/>
                <a:gd name="T6" fmla="*/ 10 w 85"/>
                <a:gd name="T7" fmla="*/ 1 h 45"/>
                <a:gd name="T8" fmla="*/ 16 w 85"/>
                <a:gd name="T9" fmla="*/ 1 h 45"/>
                <a:gd name="T10" fmla="*/ 21 w 85"/>
                <a:gd name="T11" fmla="*/ 1 h 45"/>
                <a:gd name="T12" fmla="*/ 21 w 85"/>
                <a:gd name="T13" fmla="*/ 1 h 45"/>
                <a:gd name="T14" fmla="*/ 16 w 85"/>
                <a:gd name="T15" fmla="*/ 0 h 45"/>
                <a:gd name="T16" fmla="*/ 1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round/>
            </a:ln>
          </p:spPr>
          <p:txBody>
            <a:bodyPr/>
            <a:lstStyle/>
            <a:p>
              <a:endParaRPr lang="zh-CN" altLang="en-US"/>
            </a:p>
          </p:txBody>
        </p:sp>
        <p:sp>
          <p:nvSpPr>
            <p:cNvPr id="20503" name="Freeform 19"/>
            <p:cNvSpPr>
              <a:spLocks noChangeArrowheads="1"/>
            </p:cNvSpPr>
            <p:nvPr/>
          </p:nvSpPr>
          <p:spPr bwMode="auto">
            <a:xfrm>
              <a:off x="1119" y="43"/>
              <a:ext cx="51" cy="22"/>
            </a:xfrm>
            <a:custGeom>
              <a:avLst/>
              <a:gdLst>
                <a:gd name="T0" fmla="*/ 4 w 58"/>
                <a:gd name="T1" fmla="*/ 1 h 31"/>
                <a:gd name="T2" fmla="*/ 0 w 58"/>
                <a:gd name="T3" fmla="*/ 1 h 31"/>
                <a:gd name="T4" fmla="*/ 6 w 58"/>
                <a:gd name="T5" fmla="*/ 1 h 31"/>
                <a:gd name="T6" fmla="*/ 8 w 58"/>
                <a:gd name="T7" fmla="*/ 1 h 31"/>
                <a:gd name="T8" fmla="*/ 14 w 58"/>
                <a:gd name="T9" fmla="*/ 1 h 31"/>
                <a:gd name="T10" fmla="*/ 12 w 58"/>
                <a:gd name="T11" fmla="*/ 0 h 31"/>
                <a:gd name="T12" fmla="*/ 4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round/>
            </a:ln>
          </p:spPr>
          <p:txBody>
            <a:bodyPr/>
            <a:lstStyle/>
            <a:p>
              <a:endParaRPr lang="zh-CN" altLang="en-US"/>
            </a:p>
          </p:txBody>
        </p:sp>
        <p:sp>
          <p:nvSpPr>
            <p:cNvPr id="20504" name="Freeform 20"/>
            <p:cNvSpPr>
              <a:spLocks noChangeArrowheads="1"/>
            </p:cNvSpPr>
            <p:nvPr/>
          </p:nvSpPr>
          <p:spPr bwMode="auto">
            <a:xfrm>
              <a:off x="1250" y="46"/>
              <a:ext cx="131" cy="72"/>
            </a:xfrm>
            <a:custGeom>
              <a:avLst/>
              <a:gdLst>
                <a:gd name="T0" fmla="*/ 9 w 152"/>
                <a:gd name="T1" fmla="*/ 0 h 102"/>
                <a:gd name="T2" fmla="*/ 3 w 152"/>
                <a:gd name="T3" fmla="*/ 1 h 102"/>
                <a:gd name="T4" fmla="*/ 3 w 152"/>
                <a:gd name="T5" fmla="*/ 1 h 102"/>
                <a:gd name="T6" fmla="*/ 3 w 152"/>
                <a:gd name="T7" fmla="*/ 2 h 102"/>
                <a:gd name="T8" fmla="*/ 0 w 152"/>
                <a:gd name="T9" fmla="*/ 2 h 102"/>
                <a:gd name="T10" fmla="*/ 12 w 152"/>
                <a:gd name="T11" fmla="*/ 3 h 102"/>
                <a:gd name="T12" fmla="*/ 19 w 152"/>
                <a:gd name="T13" fmla="*/ 3 h 102"/>
                <a:gd name="T14" fmla="*/ 34 w 152"/>
                <a:gd name="T15" fmla="*/ 3 h 102"/>
                <a:gd name="T16" fmla="*/ 17 w 152"/>
                <a:gd name="T17" fmla="*/ 2 h 102"/>
                <a:gd name="T18" fmla="*/ 12 w 152"/>
                <a:gd name="T19" fmla="*/ 2 h 102"/>
                <a:gd name="T20" fmla="*/ 10 w 152"/>
                <a:gd name="T21" fmla="*/ 1 h 102"/>
                <a:gd name="T22" fmla="*/ 12 w 152"/>
                <a:gd name="T23" fmla="*/ 1 h 102"/>
                <a:gd name="T24" fmla="*/ 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round/>
            </a:ln>
          </p:spPr>
          <p:txBody>
            <a:bodyPr/>
            <a:lstStyle/>
            <a:p>
              <a:endParaRPr lang="zh-CN" altLang="en-US"/>
            </a:p>
          </p:txBody>
        </p:sp>
        <p:sp>
          <p:nvSpPr>
            <p:cNvPr id="20505" name="Freeform 21"/>
            <p:cNvSpPr>
              <a:spLocks noChangeArrowheads="1"/>
            </p:cNvSpPr>
            <p:nvPr/>
          </p:nvSpPr>
          <p:spPr bwMode="auto">
            <a:xfrm>
              <a:off x="0" y="275"/>
              <a:ext cx="29" cy="14"/>
            </a:xfrm>
            <a:custGeom>
              <a:avLst/>
              <a:gdLst>
                <a:gd name="T0" fmla="*/ 7 w 34"/>
                <a:gd name="T1" fmla="*/ 0 h 20"/>
                <a:gd name="T2" fmla="*/ 5 w 34"/>
                <a:gd name="T3" fmla="*/ 1 h 20"/>
                <a:gd name="T4" fmla="*/ 3 w 34"/>
                <a:gd name="T5" fmla="*/ 1 h 20"/>
                <a:gd name="T6" fmla="*/ 3 w 34"/>
                <a:gd name="T7" fmla="*/ 1 h 20"/>
                <a:gd name="T8" fmla="*/ 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round/>
            </a:ln>
          </p:spPr>
          <p:txBody>
            <a:bodyPr/>
            <a:lstStyle/>
            <a:p>
              <a:endParaRPr lang="zh-CN" altLang="en-US"/>
            </a:p>
          </p:txBody>
        </p:sp>
        <p:sp>
          <p:nvSpPr>
            <p:cNvPr id="20506"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0507"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0508"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0509" name="Freeform 25"/>
            <p:cNvSpPr>
              <a:spLocks noChangeArrowheads="1"/>
            </p:cNvSpPr>
            <p:nvPr/>
          </p:nvSpPr>
          <p:spPr bwMode="auto">
            <a:xfrm>
              <a:off x="1251" y="447"/>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0510" name="Freeform 26"/>
            <p:cNvSpPr>
              <a:spLocks noChangeArrowheads="1"/>
            </p:cNvSpPr>
            <p:nvPr/>
          </p:nvSpPr>
          <p:spPr bwMode="auto">
            <a:xfrm>
              <a:off x="1136" y="255"/>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0511" name="Freeform 27"/>
            <p:cNvSpPr>
              <a:spLocks noChangeArrowheads="1"/>
            </p:cNvSpPr>
            <p:nvPr/>
          </p:nvSpPr>
          <p:spPr bwMode="auto">
            <a:xfrm>
              <a:off x="1211" y="88"/>
              <a:ext cx="45" cy="17"/>
            </a:xfrm>
            <a:custGeom>
              <a:avLst/>
              <a:gdLst>
                <a:gd name="T0" fmla="*/ 4 w 51"/>
                <a:gd name="T1" fmla="*/ 0 h 24"/>
                <a:gd name="T2" fmla="*/ 4 w 51"/>
                <a:gd name="T3" fmla="*/ 1 h 24"/>
                <a:gd name="T4" fmla="*/ 8 w 51"/>
                <a:gd name="T5" fmla="*/ 1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0512" name="Freeform 28"/>
            <p:cNvSpPr>
              <a:spLocks noChangeArrowheads="1"/>
            </p:cNvSpPr>
            <p:nvPr/>
          </p:nvSpPr>
          <p:spPr bwMode="auto">
            <a:xfrm>
              <a:off x="1284" y="189"/>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0513" name="Freeform 29"/>
            <p:cNvSpPr>
              <a:spLocks noChangeArrowheads="1"/>
            </p:cNvSpPr>
            <p:nvPr/>
          </p:nvSpPr>
          <p:spPr bwMode="auto">
            <a:xfrm>
              <a:off x="1302" y="0"/>
              <a:ext cx="801" cy="323"/>
            </a:xfrm>
            <a:custGeom>
              <a:avLst/>
              <a:gdLst>
                <a:gd name="T0" fmla="*/ 7 w 929"/>
                <a:gd name="T1" fmla="*/ 1 h 462"/>
                <a:gd name="T2" fmla="*/ 3 w 929"/>
                <a:gd name="T3" fmla="*/ 2 h 462"/>
                <a:gd name="T4" fmla="*/ 8 w 929"/>
                <a:gd name="T5" fmla="*/ 3 h 462"/>
                <a:gd name="T6" fmla="*/ 3 w 929"/>
                <a:gd name="T7" fmla="*/ 3 h 462"/>
                <a:gd name="T8" fmla="*/ 24 w 929"/>
                <a:gd name="T9" fmla="*/ 3 h 462"/>
                <a:gd name="T10" fmla="*/ 32 w 929"/>
                <a:gd name="T11" fmla="*/ 3 h 462"/>
                <a:gd name="T12" fmla="*/ 57 w 929"/>
                <a:gd name="T13" fmla="*/ 2 h 462"/>
                <a:gd name="T14" fmla="*/ 67 w 929"/>
                <a:gd name="T15" fmla="*/ 1 h 462"/>
                <a:gd name="T16" fmla="*/ 73 w 929"/>
                <a:gd name="T17" fmla="*/ 2 h 462"/>
                <a:gd name="T18" fmla="*/ 62 w 929"/>
                <a:gd name="T19" fmla="*/ 2 h 462"/>
                <a:gd name="T20" fmla="*/ 55 w 929"/>
                <a:gd name="T21" fmla="*/ 3 h 462"/>
                <a:gd name="T22" fmla="*/ 58 w 929"/>
                <a:gd name="T23" fmla="*/ 3 h 462"/>
                <a:gd name="T24" fmla="*/ 58 w 929"/>
                <a:gd name="T25" fmla="*/ 4 h 462"/>
                <a:gd name="T26" fmla="*/ 78 w 929"/>
                <a:gd name="T27" fmla="*/ 5 h 462"/>
                <a:gd name="T28" fmla="*/ 77 w 929"/>
                <a:gd name="T29" fmla="*/ 6 h 462"/>
                <a:gd name="T30" fmla="*/ 84 w 929"/>
                <a:gd name="T31" fmla="*/ 7 h 462"/>
                <a:gd name="T32" fmla="*/ 78 w 929"/>
                <a:gd name="T33" fmla="*/ 7 h 462"/>
                <a:gd name="T34" fmla="*/ 73 w 929"/>
                <a:gd name="T35" fmla="*/ 8 h 462"/>
                <a:gd name="T36" fmla="*/ 67 w 929"/>
                <a:gd name="T37" fmla="*/ 9 h 462"/>
                <a:gd name="T38" fmla="*/ 66 w 929"/>
                <a:gd name="T39" fmla="*/ 12 h 462"/>
                <a:gd name="T40" fmla="*/ 76 w 929"/>
                <a:gd name="T41" fmla="*/ 12 h 462"/>
                <a:gd name="T42" fmla="*/ 89 w 929"/>
                <a:gd name="T43" fmla="*/ 12 h 462"/>
                <a:gd name="T44" fmla="*/ 95 w 929"/>
                <a:gd name="T45" fmla="*/ 12 h 462"/>
                <a:gd name="T46" fmla="*/ 115 w 929"/>
                <a:gd name="T47" fmla="*/ 10 h 462"/>
                <a:gd name="T48" fmla="*/ 130 w 929"/>
                <a:gd name="T49" fmla="*/ 9 h 462"/>
                <a:gd name="T50" fmla="*/ 147 w 929"/>
                <a:gd name="T51" fmla="*/ 8 h 462"/>
                <a:gd name="T52" fmla="*/ 163 w 929"/>
                <a:gd name="T53" fmla="*/ 8 h 462"/>
                <a:gd name="T54" fmla="*/ 173 w 929"/>
                <a:gd name="T55" fmla="*/ 7 h 462"/>
                <a:gd name="T56" fmla="*/ 182 w 929"/>
                <a:gd name="T57" fmla="*/ 6 h 462"/>
                <a:gd name="T58" fmla="*/ 182 w 929"/>
                <a:gd name="T59" fmla="*/ 4 h 462"/>
                <a:gd name="T60" fmla="*/ 182 w 929"/>
                <a:gd name="T61" fmla="*/ 3 h 462"/>
                <a:gd name="T62" fmla="*/ 189 w 929"/>
                <a:gd name="T63" fmla="*/ 2 h 462"/>
                <a:gd name="T64" fmla="*/ 198 w 929"/>
                <a:gd name="T65" fmla="*/ 2 h 462"/>
                <a:gd name="T66" fmla="*/ 210 w 929"/>
                <a:gd name="T67" fmla="*/ 1 h 462"/>
                <a:gd name="T68" fmla="*/ 203 w 929"/>
                <a:gd name="T69" fmla="*/ 1 h 462"/>
                <a:gd name="T70" fmla="*/ 192 w 929"/>
                <a:gd name="T71" fmla="*/ 1 h 462"/>
                <a:gd name="T72" fmla="*/ 181 w 929"/>
                <a:gd name="T73" fmla="*/ 1 h 462"/>
                <a:gd name="T74" fmla="*/ 147 w 929"/>
                <a:gd name="T75" fmla="*/ 1 h 462"/>
                <a:gd name="T76" fmla="*/ 132 w 929"/>
                <a:gd name="T77" fmla="*/ 1 h 462"/>
                <a:gd name="T78" fmla="*/ 127 w 929"/>
                <a:gd name="T79" fmla="*/ 1 h 462"/>
                <a:gd name="T80" fmla="*/ 117 w 929"/>
                <a:gd name="T81" fmla="*/ 1 h 462"/>
                <a:gd name="T82" fmla="*/ 110 w 929"/>
                <a:gd name="T83" fmla="*/ 1 h 462"/>
                <a:gd name="T84" fmla="*/ 98 w 929"/>
                <a:gd name="T85" fmla="*/ 1 h 462"/>
                <a:gd name="T86" fmla="*/ 84 w 929"/>
                <a:gd name="T87" fmla="*/ 1 h 462"/>
                <a:gd name="T88" fmla="*/ 94 w 929"/>
                <a:gd name="T89" fmla="*/ 1 h 462"/>
                <a:gd name="T90" fmla="*/ 80 w 929"/>
                <a:gd name="T91" fmla="*/ 1 h 462"/>
                <a:gd name="T92" fmla="*/ 77 w 929"/>
                <a:gd name="T93" fmla="*/ 1 h 462"/>
                <a:gd name="T94" fmla="*/ 72 w 929"/>
                <a:gd name="T95" fmla="*/ 1 h 462"/>
                <a:gd name="T96" fmla="*/ 53 w 929"/>
                <a:gd name="T97" fmla="*/ 1 h 462"/>
                <a:gd name="T98" fmla="*/ 36 w 929"/>
                <a:gd name="T99" fmla="*/ 1 h 462"/>
                <a:gd name="T100" fmla="*/ 24 w 929"/>
                <a:gd name="T101" fmla="*/ 1 h 462"/>
                <a:gd name="T102" fmla="*/ 25 w 929"/>
                <a:gd name="T103" fmla="*/ 2 h 462"/>
                <a:gd name="T104" fmla="*/ 24 w 929"/>
                <a:gd name="T105" fmla="*/ 1 h 462"/>
                <a:gd name="T106" fmla="*/ 14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round/>
            </a:ln>
          </p:spPr>
          <p:txBody>
            <a:bodyPr/>
            <a:lstStyle/>
            <a:p>
              <a:endParaRPr lang="zh-CN" altLang="en-US"/>
            </a:p>
          </p:txBody>
        </p:sp>
        <p:sp>
          <p:nvSpPr>
            <p:cNvPr id="20514" name="Freeform 30"/>
            <p:cNvSpPr>
              <a:spLocks noChangeArrowheads="1"/>
            </p:cNvSpPr>
            <p:nvPr/>
          </p:nvSpPr>
          <p:spPr bwMode="auto">
            <a:xfrm>
              <a:off x="1547" y="172"/>
              <a:ext cx="45" cy="22"/>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0515" name="Freeform 31"/>
            <p:cNvSpPr>
              <a:spLocks noChangeArrowheads="1"/>
            </p:cNvSpPr>
            <p:nvPr/>
          </p:nvSpPr>
          <p:spPr bwMode="auto">
            <a:xfrm>
              <a:off x="1873" y="234"/>
              <a:ext cx="147" cy="50"/>
            </a:xfrm>
            <a:custGeom>
              <a:avLst/>
              <a:gdLst>
                <a:gd name="T0" fmla="*/ 21 w 172"/>
                <a:gd name="T1" fmla="*/ 1 h 72"/>
                <a:gd name="T2" fmla="*/ 14 w 172"/>
                <a:gd name="T3" fmla="*/ 1 h 72"/>
                <a:gd name="T4" fmla="*/ 11 w 172"/>
                <a:gd name="T5" fmla="*/ 0 h 72"/>
                <a:gd name="T6" fmla="*/ 0 w 172"/>
                <a:gd name="T7" fmla="*/ 1 h 72"/>
                <a:gd name="T8" fmla="*/ 6 w 172"/>
                <a:gd name="T9" fmla="*/ 1 h 72"/>
                <a:gd name="T10" fmla="*/ 9 w 172"/>
                <a:gd name="T11" fmla="*/ 1 h 72"/>
                <a:gd name="T12" fmla="*/ 14 w 172"/>
                <a:gd name="T13" fmla="*/ 2 h 72"/>
                <a:gd name="T14" fmla="*/ 16 w 172"/>
                <a:gd name="T15" fmla="*/ 2 h 72"/>
                <a:gd name="T16" fmla="*/ 27 w 172"/>
                <a:gd name="T17" fmla="*/ 1 h 72"/>
                <a:gd name="T18" fmla="*/ 37 w 172"/>
                <a:gd name="T19" fmla="*/ 1 h 72"/>
                <a:gd name="T20" fmla="*/ 32 w 172"/>
                <a:gd name="T21" fmla="*/ 1 h 72"/>
                <a:gd name="T22" fmla="*/ 27 w 172"/>
                <a:gd name="T23" fmla="*/ 1 h 72"/>
                <a:gd name="T24" fmla="*/ 21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round/>
            </a:ln>
          </p:spPr>
          <p:txBody>
            <a:bodyPr/>
            <a:lstStyle/>
            <a:p>
              <a:endParaRPr lang="zh-CN" altLang="en-US"/>
            </a:p>
          </p:txBody>
        </p:sp>
        <p:sp>
          <p:nvSpPr>
            <p:cNvPr id="20516" name="Freeform 32"/>
            <p:cNvSpPr>
              <a:spLocks noChangeArrowheads="1"/>
            </p:cNvSpPr>
            <p:nvPr/>
          </p:nvSpPr>
          <p:spPr bwMode="auto">
            <a:xfrm>
              <a:off x="1989" y="81"/>
              <a:ext cx="45" cy="23"/>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0517" name="Freeform 33"/>
            <p:cNvSpPr>
              <a:spLocks noChangeArrowheads="1"/>
            </p:cNvSpPr>
            <p:nvPr/>
          </p:nvSpPr>
          <p:spPr bwMode="auto">
            <a:xfrm>
              <a:off x="2298" y="51"/>
              <a:ext cx="178" cy="59"/>
            </a:xfrm>
            <a:custGeom>
              <a:avLst/>
              <a:gdLst>
                <a:gd name="T0" fmla="*/ 44 w 206"/>
                <a:gd name="T1" fmla="*/ 1 h 85"/>
                <a:gd name="T2" fmla="*/ 24 w 206"/>
                <a:gd name="T3" fmla="*/ 1 h 85"/>
                <a:gd name="T4" fmla="*/ 25 w 206"/>
                <a:gd name="T5" fmla="*/ 1 h 85"/>
                <a:gd name="T6" fmla="*/ 25 w 206"/>
                <a:gd name="T7" fmla="*/ 1 h 85"/>
                <a:gd name="T8" fmla="*/ 21 w 206"/>
                <a:gd name="T9" fmla="*/ 1 h 85"/>
                <a:gd name="T10" fmla="*/ 18 w 206"/>
                <a:gd name="T11" fmla="*/ 1 h 85"/>
                <a:gd name="T12" fmla="*/ 6 w 206"/>
                <a:gd name="T13" fmla="*/ 1 h 85"/>
                <a:gd name="T14" fmla="*/ 8 w 206"/>
                <a:gd name="T15" fmla="*/ 1 h 85"/>
                <a:gd name="T16" fmla="*/ 12 w 206"/>
                <a:gd name="T17" fmla="*/ 1 h 85"/>
                <a:gd name="T18" fmla="*/ 16 w 206"/>
                <a:gd name="T19" fmla="*/ 2 h 85"/>
                <a:gd name="T20" fmla="*/ 21 w 206"/>
                <a:gd name="T21" fmla="*/ 2 h 85"/>
                <a:gd name="T22" fmla="*/ 25 w 206"/>
                <a:gd name="T23" fmla="*/ 2 h 85"/>
                <a:gd name="T24" fmla="*/ 29 w 206"/>
                <a:gd name="T25" fmla="*/ 1 h 85"/>
                <a:gd name="T26" fmla="*/ 30 w 206"/>
                <a:gd name="T27" fmla="*/ 1 h 85"/>
                <a:gd name="T28" fmla="*/ 38 w 206"/>
                <a:gd name="T29" fmla="*/ 1 h 85"/>
                <a:gd name="T30" fmla="*/ 44 w 206"/>
                <a:gd name="T31" fmla="*/ 1 h 85"/>
                <a:gd name="T32" fmla="*/ 47 w 206"/>
                <a:gd name="T33" fmla="*/ 1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round/>
            </a:ln>
          </p:spPr>
          <p:txBody>
            <a:bodyPr/>
            <a:lstStyle/>
            <a:p>
              <a:endParaRPr lang="zh-CN" altLang="en-US"/>
            </a:p>
          </p:txBody>
        </p:sp>
        <p:sp>
          <p:nvSpPr>
            <p:cNvPr id="20518" name="Freeform 34"/>
            <p:cNvSpPr>
              <a:spLocks noChangeArrowheads="1"/>
            </p:cNvSpPr>
            <p:nvPr/>
          </p:nvSpPr>
          <p:spPr bwMode="auto">
            <a:xfrm>
              <a:off x="2410" y="82"/>
              <a:ext cx="55" cy="20"/>
            </a:xfrm>
            <a:custGeom>
              <a:avLst/>
              <a:gdLst>
                <a:gd name="T0" fmla="*/ 8 w 64"/>
                <a:gd name="T1" fmla="*/ 1 h 28"/>
                <a:gd name="T2" fmla="*/ 3 w 64"/>
                <a:gd name="T3" fmla="*/ 1 h 28"/>
                <a:gd name="T4" fmla="*/ 5 w 64"/>
                <a:gd name="T5" fmla="*/ 1 h 28"/>
                <a:gd name="T6" fmla="*/ 11 w 64"/>
                <a:gd name="T7" fmla="*/ 1 h 28"/>
                <a:gd name="T8" fmla="*/ 8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round/>
            </a:ln>
          </p:spPr>
          <p:txBody>
            <a:bodyPr/>
            <a:lstStyle/>
            <a:p>
              <a:endParaRPr lang="zh-CN" altLang="en-US"/>
            </a:p>
          </p:txBody>
        </p:sp>
        <p:sp>
          <p:nvSpPr>
            <p:cNvPr id="20519" name="Freeform 35"/>
            <p:cNvSpPr>
              <a:spLocks noChangeArrowheads="1"/>
            </p:cNvSpPr>
            <p:nvPr/>
          </p:nvSpPr>
          <p:spPr bwMode="auto">
            <a:xfrm>
              <a:off x="2074" y="337"/>
              <a:ext cx="125" cy="123"/>
            </a:xfrm>
            <a:custGeom>
              <a:avLst/>
              <a:gdLst>
                <a:gd name="T0" fmla="*/ 5 w 146"/>
                <a:gd name="T1" fmla="*/ 1 h 176"/>
                <a:gd name="T2" fmla="*/ 0 w 146"/>
                <a:gd name="T3" fmla="*/ 1 h 176"/>
                <a:gd name="T4" fmla="*/ 3 w 146"/>
                <a:gd name="T5" fmla="*/ 1 h 176"/>
                <a:gd name="T6" fmla="*/ 7 w 146"/>
                <a:gd name="T7" fmla="*/ 2 h 176"/>
                <a:gd name="T8" fmla="*/ 11 w 146"/>
                <a:gd name="T9" fmla="*/ 2 h 176"/>
                <a:gd name="T10" fmla="*/ 11 w 146"/>
                <a:gd name="T11" fmla="*/ 3 h 176"/>
                <a:gd name="T12" fmla="*/ 6 w 146"/>
                <a:gd name="T13" fmla="*/ 3 h 176"/>
                <a:gd name="T14" fmla="*/ 3 w 146"/>
                <a:gd name="T15" fmla="*/ 3 h 176"/>
                <a:gd name="T16" fmla="*/ 3 w 146"/>
                <a:gd name="T17" fmla="*/ 4 h 176"/>
                <a:gd name="T18" fmla="*/ 7 w 146"/>
                <a:gd name="T19" fmla="*/ 4 h 176"/>
                <a:gd name="T20" fmla="*/ 3 w 146"/>
                <a:gd name="T21" fmla="*/ 5 h 176"/>
                <a:gd name="T22" fmla="*/ 4 w 146"/>
                <a:gd name="T23" fmla="*/ 5 h 176"/>
                <a:gd name="T24" fmla="*/ 7 w 146"/>
                <a:gd name="T25" fmla="*/ 5 h 176"/>
                <a:gd name="T26" fmla="*/ 13 w 146"/>
                <a:gd name="T27" fmla="*/ 5 h 176"/>
                <a:gd name="T28" fmla="*/ 20 w 146"/>
                <a:gd name="T29" fmla="*/ 5 h 176"/>
                <a:gd name="T30" fmla="*/ 23 w 146"/>
                <a:gd name="T31" fmla="*/ 5 h 176"/>
                <a:gd name="T32" fmla="*/ 26 w 146"/>
                <a:gd name="T33" fmla="*/ 4 h 176"/>
                <a:gd name="T34" fmla="*/ 27 w 146"/>
                <a:gd name="T35" fmla="*/ 4 h 176"/>
                <a:gd name="T36" fmla="*/ 32 w 146"/>
                <a:gd name="T37" fmla="*/ 3 h 176"/>
                <a:gd name="T38" fmla="*/ 23 w 146"/>
                <a:gd name="T39" fmla="*/ 3 h 176"/>
                <a:gd name="T40" fmla="*/ 18 w 146"/>
                <a:gd name="T41" fmla="*/ 2 h 176"/>
                <a:gd name="T42" fmla="*/ 18 w 146"/>
                <a:gd name="T43" fmla="*/ 2 h 176"/>
                <a:gd name="T44" fmla="*/ 13 w 146"/>
                <a:gd name="T45" fmla="*/ 1 h 176"/>
                <a:gd name="T46" fmla="*/ 18 w 146"/>
                <a:gd name="T47" fmla="*/ 1 h 176"/>
                <a:gd name="T48" fmla="*/ 13 w 146"/>
                <a:gd name="T49" fmla="*/ 1 h 176"/>
                <a:gd name="T50" fmla="*/ 15 w 146"/>
                <a:gd name="T51" fmla="*/ 1 h 176"/>
                <a:gd name="T52" fmla="*/ 9 w 146"/>
                <a:gd name="T53" fmla="*/ 1 h 176"/>
                <a:gd name="T54" fmla="*/ 7 w 146"/>
                <a:gd name="T55" fmla="*/ 1 h 176"/>
                <a:gd name="T56" fmla="*/ 5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round/>
            </a:ln>
          </p:spPr>
          <p:txBody>
            <a:bodyPr/>
            <a:lstStyle/>
            <a:p>
              <a:endParaRPr lang="zh-CN" altLang="en-US"/>
            </a:p>
          </p:txBody>
        </p:sp>
        <p:sp>
          <p:nvSpPr>
            <p:cNvPr id="20520" name="Freeform 36"/>
            <p:cNvSpPr>
              <a:spLocks noChangeArrowheads="1"/>
            </p:cNvSpPr>
            <p:nvPr/>
          </p:nvSpPr>
          <p:spPr bwMode="auto">
            <a:xfrm>
              <a:off x="2012" y="381"/>
              <a:ext cx="79" cy="64"/>
            </a:xfrm>
            <a:custGeom>
              <a:avLst/>
              <a:gdLst>
                <a:gd name="T0" fmla="*/ 13 w 92"/>
                <a:gd name="T1" fmla="*/ 1 h 92"/>
                <a:gd name="T2" fmla="*/ 18 w 92"/>
                <a:gd name="T3" fmla="*/ 1 h 92"/>
                <a:gd name="T4" fmla="*/ 20 w 92"/>
                <a:gd name="T5" fmla="*/ 1 h 92"/>
                <a:gd name="T6" fmla="*/ 17 w 92"/>
                <a:gd name="T7" fmla="*/ 1 h 92"/>
                <a:gd name="T8" fmla="*/ 9 w 92"/>
                <a:gd name="T9" fmla="*/ 2 h 92"/>
                <a:gd name="T10" fmla="*/ 3 w 92"/>
                <a:gd name="T11" fmla="*/ 2 h 92"/>
                <a:gd name="T12" fmla="*/ 3 w 92"/>
                <a:gd name="T13" fmla="*/ 2 h 92"/>
                <a:gd name="T14" fmla="*/ 4 w 92"/>
                <a:gd name="T15" fmla="*/ 1 h 92"/>
                <a:gd name="T16" fmla="*/ 3 w 92"/>
                <a:gd name="T17" fmla="*/ 1 h 92"/>
                <a:gd name="T18" fmla="*/ 8 w 92"/>
                <a:gd name="T19" fmla="*/ 1 h 92"/>
                <a:gd name="T20" fmla="*/ 1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round/>
            </a:ln>
          </p:spPr>
          <p:txBody>
            <a:bodyPr/>
            <a:lstStyle/>
            <a:p>
              <a:endParaRPr lang="zh-CN" altLang="en-US"/>
            </a:p>
          </p:txBody>
        </p:sp>
        <p:sp>
          <p:nvSpPr>
            <p:cNvPr id="20521" name="Freeform 37"/>
            <p:cNvSpPr>
              <a:spLocks noChangeArrowheads="1"/>
            </p:cNvSpPr>
            <p:nvPr/>
          </p:nvSpPr>
          <p:spPr bwMode="auto">
            <a:xfrm>
              <a:off x="3951" y="1450"/>
              <a:ext cx="545" cy="463"/>
            </a:xfrm>
            <a:custGeom>
              <a:avLst/>
              <a:gdLst>
                <a:gd name="T0" fmla="*/ 48 w 633"/>
                <a:gd name="T1" fmla="*/ 1 h 660"/>
                <a:gd name="T2" fmla="*/ 40 w 633"/>
                <a:gd name="T3" fmla="*/ 1 h 660"/>
                <a:gd name="T4" fmla="*/ 33 w 633"/>
                <a:gd name="T5" fmla="*/ 1 h 660"/>
                <a:gd name="T6" fmla="*/ 23 w 633"/>
                <a:gd name="T7" fmla="*/ 2 h 660"/>
                <a:gd name="T8" fmla="*/ 19 w 633"/>
                <a:gd name="T9" fmla="*/ 2 h 660"/>
                <a:gd name="T10" fmla="*/ 15 w 633"/>
                <a:gd name="T11" fmla="*/ 4 h 660"/>
                <a:gd name="T12" fmla="*/ 8 w 633"/>
                <a:gd name="T13" fmla="*/ 5 h 660"/>
                <a:gd name="T14" fmla="*/ 0 w 633"/>
                <a:gd name="T15" fmla="*/ 6 h 660"/>
                <a:gd name="T16" fmla="*/ 16 w 633"/>
                <a:gd name="T17" fmla="*/ 9 h 660"/>
                <a:gd name="T18" fmla="*/ 27 w 633"/>
                <a:gd name="T19" fmla="*/ 13 h 660"/>
                <a:gd name="T20" fmla="*/ 33 w 633"/>
                <a:gd name="T21" fmla="*/ 13 h 660"/>
                <a:gd name="T22" fmla="*/ 38 w 633"/>
                <a:gd name="T23" fmla="*/ 13 h 660"/>
                <a:gd name="T24" fmla="*/ 51 w 633"/>
                <a:gd name="T25" fmla="*/ 13 h 660"/>
                <a:gd name="T26" fmla="*/ 57 w 633"/>
                <a:gd name="T27" fmla="*/ 13 h 660"/>
                <a:gd name="T28" fmla="*/ 66 w 633"/>
                <a:gd name="T29" fmla="*/ 13 h 660"/>
                <a:gd name="T30" fmla="*/ 72 w 633"/>
                <a:gd name="T31" fmla="*/ 15 h 660"/>
                <a:gd name="T32" fmla="*/ 75 w 633"/>
                <a:gd name="T33" fmla="*/ 15 h 660"/>
                <a:gd name="T34" fmla="*/ 77 w 633"/>
                <a:gd name="T35" fmla="*/ 14 h 660"/>
                <a:gd name="T36" fmla="*/ 83 w 633"/>
                <a:gd name="T37" fmla="*/ 15 h 660"/>
                <a:gd name="T38" fmla="*/ 90 w 633"/>
                <a:gd name="T39" fmla="*/ 17 h 660"/>
                <a:gd name="T40" fmla="*/ 97 w 633"/>
                <a:gd name="T41" fmla="*/ 18 h 660"/>
                <a:gd name="T42" fmla="*/ 99 w 633"/>
                <a:gd name="T43" fmla="*/ 18 h 660"/>
                <a:gd name="T44" fmla="*/ 102 w 633"/>
                <a:gd name="T45" fmla="*/ 18 h 660"/>
                <a:gd name="T46" fmla="*/ 108 w 633"/>
                <a:gd name="T47" fmla="*/ 19 h 660"/>
                <a:gd name="T48" fmla="*/ 109 w 633"/>
                <a:gd name="T49" fmla="*/ 18 h 660"/>
                <a:gd name="T50" fmla="*/ 121 w 633"/>
                <a:gd name="T51" fmla="*/ 19 h 660"/>
                <a:gd name="T52" fmla="*/ 131 w 633"/>
                <a:gd name="T53" fmla="*/ 19 h 660"/>
                <a:gd name="T54" fmla="*/ 138 w 633"/>
                <a:gd name="T55" fmla="*/ 15 h 660"/>
                <a:gd name="T56" fmla="*/ 141 w 633"/>
                <a:gd name="T57" fmla="*/ 13 h 660"/>
                <a:gd name="T58" fmla="*/ 139 w 633"/>
                <a:gd name="T59" fmla="*/ 11 h 660"/>
                <a:gd name="T60" fmla="*/ 120 w 633"/>
                <a:gd name="T61" fmla="*/ 8 h 660"/>
                <a:gd name="T62" fmla="*/ 119 w 633"/>
                <a:gd name="T63" fmla="*/ 7 h 660"/>
                <a:gd name="T64" fmla="*/ 103 w 633"/>
                <a:gd name="T65" fmla="*/ 6 h 660"/>
                <a:gd name="T66" fmla="*/ 105 w 633"/>
                <a:gd name="T67" fmla="*/ 4 h 660"/>
                <a:gd name="T68" fmla="*/ 102 w 633"/>
                <a:gd name="T69" fmla="*/ 4 h 660"/>
                <a:gd name="T70" fmla="*/ 93 w 633"/>
                <a:gd name="T71" fmla="*/ 2 h 660"/>
                <a:gd name="T72" fmla="*/ 88 w 633"/>
                <a:gd name="T73" fmla="*/ 1 h 660"/>
                <a:gd name="T74" fmla="*/ 87 w 633"/>
                <a:gd name="T75" fmla="*/ 1 h 660"/>
                <a:gd name="T76" fmla="*/ 81 w 633"/>
                <a:gd name="T77" fmla="*/ 4 h 660"/>
                <a:gd name="T78" fmla="*/ 72 w 633"/>
                <a:gd name="T79" fmla="*/ 4 h 660"/>
                <a:gd name="T80" fmla="*/ 65 w 633"/>
                <a:gd name="T81" fmla="*/ 3 h 660"/>
                <a:gd name="T82" fmla="*/ 61 w 633"/>
                <a:gd name="T83" fmla="*/ 3 h 660"/>
                <a:gd name="T84" fmla="*/ 59 w 633"/>
                <a:gd name="T85" fmla="*/ 2 h 660"/>
                <a:gd name="T86" fmla="*/ 62 w 633"/>
                <a:gd name="T87" fmla="*/ 1 h 660"/>
                <a:gd name="T88" fmla="*/ 53 w 633"/>
                <a:gd name="T89" fmla="*/ 1 h 660"/>
                <a:gd name="T90" fmla="*/ 48 w 633"/>
                <a:gd name="T91" fmla="*/ 1 h 660"/>
                <a:gd name="T92" fmla="*/ 46 w 633"/>
                <a:gd name="T93" fmla="*/ 1 h 660"/>
                <a:gd name="T94" fmla="*/ 48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round/>
            </a:ln>
          </p:spPr>
          <p:txBody>
            <a:bodyPr/>
            <a:lstStyle/>
            <a:p>
              <a:endParaRPr lang="zh-CN" altLang="en-US"/>
            </a:p>
          </p:txBody>
        </p:sp>
        <p:sp>
          <p:nvSpPr>
            <p:cNvPr id="20522" name="Freeform 38"/>
            <p:cNvSpPr>
              <a:spLocks noChangeArrowheads="1"/>
            </p:cNvSpPr>
            <p:nvPr/>
          </p:nvSpPr>
          <p:spPr bwMode="auto">
            <a:xfrm>
              <a:off x="4120" y="1206"/>
              <a:ext cx="367" cy="196"/>
            </a:xfrm>
            <a:custGeom>
              <a:avLst/>
              <a:gdLst>
                <a:gd name="T0" fmla="*/ 19 w 426"/>
                <a:gd name="T1" fmla="*/ 1 h 280"/>
                <a:gd name="T2" fmla="*/ 16 w 426"/>
                <a:gd name="T3" fmla="*/ 1 h 280"/>
                <a:gd name="T4" fmla="*/ 14 w 426"/>
                <a:gd name="T5" fmla="*/ 1 h 280"/>
                <a:gd name="T6" fmla="*/ 12 w 426"/>
                <a:gd name="T7" fmla="*/ 1 h 280"/>
                <a:gd name="T8" fmla="*/ 3 w 426"/>
                <a:gd name="T9" fmla="*/ 1 h 280"/>
                <a:gd name="T10" fmla="*/ 10 w 426"/>
                <a:gd name="T11" fmla="*/ 1 h 280"/>
                <a:gd name="T12" fmla="*/ 10 w 426"/>
                <a:gd name="T13" fmla="*/ 1 h 280"/>
                <a:gd name="T14" fmla="*/ 6 w 426"/>
                <a:gd name="T15" fmla="*/ 2 h 280"/>
                <a:gd name="T16" fmla="*/ 19 w 426"/>
                <a:gd name="T17" fmla="*/ 3 h 280"/>
                <a:gd name="T18" fmla="*/ 28 w 426"/>
                <a:gd name="T19" fmla="*/ 3 h 280"/>
                <a:gd name="T20" fmla="*/ 29 w 426"/>
                <a:gd name="T21" fmla="*/ 3 h 280"/>
                <a:gd name="T22" fmla="*/ 32 w 426"/>
                <a:gd name="T23" fmla="*/ 3 h 280"/>
                <a:gd name="T24" fmla="*/ 34 w 426"/>
                <a:gd name="T25" fmla="*/ 4 h 280"/>
                <a:gd name="T26" fmla="*/ 29 w 426"/>
                <a:gd name="T27" fmla="*/ 6 h 280"/>
                <a:gd name="T28" fmla="*/ 40 w 426"/>
                <a:gd name="T29" fmla="*/ 5 h 280"/>
                <a:gd name="T30" fmla="*/ 43 w 426"/>
                <a:gd name="T31" fmla="*/ 6 h 280"/>
                <a:gd name="T32" fmla="*/ 49 w 426"/>
                <a:gd name="T33" fmla="*/ 6 h 280"/>
                <a:gd name="T34" fmla="*/ 52 w 426"/>
                <a:gd name="T35" fmla="*/ 6 h 280"/>
                <a:gd name="T36" fmla="*/ 57 w 426"/>
                <a:gd name="T37" fmla="*/ 6 h 280"/>
                <a:gd name="T38" fmla="*/ 62 w 426"/>
                <a:gd name="T39" fmla="*/ 6 h 280"/>
                <a:gd name="T40" fmla="*/ 76 w 426"/>
                <a:gd name="T41" fmla="*/ 7 h 280"/>
                <a:gd name="T42" fmla="*/ 82 w 426"/>
                <a:gd name="T43" fmla="*/ 8 h 280"/>
                <a:gd name="T44" fmla="*/ 81 w 426"/>
                <a:gd name="T45" fmla="*/ 6 h 280"/>
                <a:gd name="T46" fmla="*/ 76 w 426"/>
                <a:gd name="T47" fmla="*/ 6 h 280"/>
                <a:gd name="T48" fmla="*/ 84 w 426"/>
                <a:gd name="T49" fmla="*/ 5 h 280"/>
                <a:gd name="T50" fmla="*/ 91 w 426"/>
                <a:gd name="T51" fmla="*/ 4 h 280"/>
                <a:gd name="T52" fmla="*/ 95 w 426"/>
                <a:gd name="T53" fmla="*/ 4 h 280"/>
                <a:gd name="T54" fmla="*/ 95 w 426"/>
                <a:gd name="T55" fmla="*/ 4 h 280"/>
                <a:gd name="T56" fmla="*/ 81 w 426"/>
                <a:gd name="T57" fmla="*/ 4 h 280"/>
                <a:gd name="T58" fmla="*/ 69 w 426"/>
                <a:gd name="T59" fmla="*/ 4 h 280"/>
                <a:gd name="T60" fmla="*/ 67 w 426"/>
                <a:gd name="T61" fmla="*/ 3 h 280"/>
                <a:gd name="T62" fmla="*/ 66 w 426"/>
                <a:gd name="T63" fmla="*/ 3 h 280"/>
                <a:gd name="T64" fmla="*/ 50 w 426"/>
                <a:gd name="T65" fmla="*/ 2 h 280"/>
                <a:gd name="T66" fmla="*/ 36 w 426"/>
                <a:gd name="T67" fmla="*/ 1 h 280"/>
                <a:gd name="T68" fmla="*/ 30 w 426"/>
                <a:gd name="T69" fmla="*/ 1 h 280"/>
                <a:gd name="T70" fmla="*/ 18 w 426"/>
                <a:gd name="T71" fmla="*/ 1 h 280"/>
                <a:gd name="T72" fmla="*/ 16 w 426"/>
                <a:gd name="T73" fmla="*/ 1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round/>
            </a:ln>
          </p:spPr>
          <p:txBody>
            <a:bodyPr/>
            <a:lstStyle/>
            <a:p>
              <a:endParaRPr lang="zh-CN" altLang="en-US"/>
            </a:p>
          </p:txBody>
        </p:sp>
        <p:sp>
          <p:nvSpPr>
            <p:cNvPr id="20523" name="Freeform 39"/>
            <p:cNvSpPr>
              <a:spLocks noChangeArrowheads="1"/>
            </p:cNvSpPr>
            <p:nvPr/>
          </p:nvSpPr>
          <p:spPr bwMode="auto">
            <a:xfrm>
              <a:off x="4395" y="1928"/>
              <a:ext cx="52" cy="54"/>
            </a:xfrm>
            <a:custGeom>
              <a:avLst/>
              <a:gdLst>
                <a:gd name="T0" fmla="*/ 8 w 60"/>
                <a:gd name="T1" fmla="*/ 1 h 78"/>
                <a:gd name="T2" fmla="*/ 0 w 60"/>
                <a:gd name="T3" fmla="*/ 1 h 78"/>
                <a:gd name="T4" fmla="*/ 5 w 60"/>
                <a:gd name="T5" fmla="*/ 1 h 78"/>
                <a:gd name="T6" fmla="*/ 7 w 60"/>
                <a:gd name="T7" fmla="*/ 1 h 78"/>
                <a:gd name="T8" fmla="*/ 8 w 60"/>
                <a:gd name="T9" fmla="*/ 2 h 78"/>
                <a:gd name="T10" fmla="*/ 14 w 60"/>
                <a:gd name="T11" fmla="*/ 1 h 78"/>
                <a:gd name="T12" fmla="*/ 8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round/>
            </a:ln>
          </p:spPr>
          <p:txBody>
            <a:bodyPr/>
            <a:lstStyle/>
            <a:p>
              <a:endParaRPr lang="zh-CN" altLang="en-US"/>
            </a:p>
          </p:txBody>
        </p:sp>
        <p:sp>
          <p:nvSpPr>
            <p:cNvPr id="20524" name="Freeform 40"/>
            <p:cNvSpPr>
              <a:spLocks noChangeArrowheads="1"/>
            </p:cNvSpPr>
            <p:nvPr/>
          </p:nvSpPr>
          <p:spPr bwMode="auto">
            <a:xfrm>
              <a:off x="4551" y="1844"/>
              <a:ext cx="189" cy="79"/>
            </a:xfrm>
            <a:custGeom>
              <a:avLst/>
              <a:gdLst>
                <a:gd name="T0" fmla="*/ 10 w 219"/>
                <a:gd name="T1" fmla="*/ 2 h 113"/>
                <a:gd name="T2" fmla="*/ 9 w 219"/>
                <a:gd name="T3" fmla="*/ 1 h 113"/>
                <a:gd name="T4" fmla="*/ 3 w 219"/>
                <a:gd name="T5" fmla="*/ 2 h 113"/>
                <a:gd name="T6" fmla="*/ 9 w 219"/>
                <a:gd name="T7" fmla="*/ 3 h 113"/>
                <a:gd name="T8" fmla="*/ 28 w 219"/>
                <a:gd name="T9" fmla="*/ 2 h 113"/>
                <a:gd name="T10" fmla="*/ 35 w 219"/>
                <a:gd name="T11" fmla="*/ 2 h 113"/>
                <a:gd name="T12" fmla="*/ 40 w 219"/>
                <a:gd name="T13" fmla="*/ 1 h 113"/>
                <a:gd name="T14" fmla="*/ 51 w 219"/>
                <a:gd name="T15" fmla="*/ 1 h 113"/>
                <a:gd name="T16" fmla="*/ 48 w 219"/>
                <a:gd name="T17" fmla="*/ 0 h 113"/>
                <a:gd name="T18" fmla="*/ 41 w 219"/>
                <a:gd name="T19" fmla="*/ 1 h 113"/>
                <a:gd name="T20" fmla="*/ 24 w 219"/>
                <a:gd name="T21" fmla="*/ 1 h 113"/>
                <a:gd name="T22" fmla="*/ 19 w 219"/>
                <a:gd name="T23" fmla="*/ 1 h 113"/>
                <a:gd name="T24" fmla="*/ 14 w 219"/>
                <a:gd name="T25" fmla="*/ 1 h 113"/>
                <a:gd name="T26" fmla="*/ 10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round/>
            </a:ln>
          </p:spPr>
          <p:txBody>
            <a:bodyPr/>
            <a:lstStyle/>
            <a:p>
              <a:endParaRPr lang="zh-CN" altLang="en-US"/>
            </a:p>
          </p:txBody>
        </p:sp>
        <p:sp>
          <p:nvSpPr>
            <p:cNvPr id="20525" name="Freeform 41"/>
            <p:cNvSpPr>
              <a:spLocks noChangeArrowheads="1"/>
            </p:cNvSpPr>
            <p:nvPr/>
          </p:nvSpPr>
          <p:spPr bwMode="auto">
            <a:xfrm>
              <a:off x="4747" y="1797"/>
              <a:ext cx="119" cy="86"/>
            </a:xfrm>
            <a:custGeom>
              <a:avLst/>
              <a:gdLst>
                <a:gd name="T0" fmla="*/ 3 w 139"/>
                <a:gd name="T1" fmla="*/ 2 h 122"/>
                <a:gd name="T2" fmla="*/ 3 w 139"/>
                <a:gd name="T3" fmla="*/ 3 h 122"/>
                <a:gd name="T4" fmla="*/ 0 w 139"/>
                <a:gd name="T5" fmla="*/ 3 h 122"/>
                <a:gd name="T6" fmla="*/ 8 w 139"/>
                <a:gd name="T7" fmla="*/ 4 h 122"/>
                <a:gd name="T8" fmla="*/ 11 w 139"/>
                <a:gd name="T9" fmla="*/ 3 h 122"/>
                <a:gd name="T10" fmla="*/ 27 w 139"/>
                <a:gd name="T11" fmla="*/ 2 h 122"/>
                <a:gd name="T12" fmla="*/ 28 w 139"/>
                <a:gd name="T13" fmla="*/ 1 h 122"/>
                <a:gd name="T14" fmla="*/ 24 w 139"/>
                <a:gd name="T15" fmla="*/ 1 h 122"/>
                <a:gd name="T16" fmla="*/ 21 w 139"/>
                <a:gd name="T17" fmla="*/ 1 h 122"/>
                <a:gd name="T18" fmla="*/ 13 w 139"/>
                <a:gd name="T19" fmla="*/ 1 h 122"/>
                <a:gd name="T20" fmla="*/ 11 w 139"/>
                <a:gd name="T21" fmla="*/ 1 h 122"/>
                <a:gd name="T22" fmla="*/ 3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round/>
            </a:ln>
          </p:spPr>
          <p:txBody>
            <a:bodyPr/>
            <a:lstStyle/>
            <a:p>
              <a:endParaRPr lang="zh-CN" altLang="en-US"/>
            </a:p>
          </p:txBody>
        </p:sp>
        <p:sp>
          <p:nvSpPr>
            <p:cNvPr id="20526" name="Freeform 42"/>
            <p:cNvSpPr>
              <a:spLocks noChangeArrowheads="1"/>
            </p:cNvSpPr>
            <p:nvPr/>
          </p:nvSpPr>
          <p:spPr bwMode="auto">
            <a:xfrm>
              <a:off x="4810" y="1759"/>
              <a:ext cx="43" cy="24"/>
            </a:xfrm>
            <a:custGeom>
              <a:avLst/>
              <a:gdLst>
                <a:gd name="T0" fmla="*/ 8 w 49"/>
                <a:gd name="T1" fmla="*/ 0 h 35"/>
                <a:gd name="T2" fmla="*/ 4 w 49"/>
                <a:gd name="T3" fmla="*/ 1 h 35"/>
                <a:gd name="T4" fmla="*/ 7 w 49"/>
                <a:gd name="T5" fmla="*/ 1 h 35"/>
                <a:gd name="T6" fmla="*/ 11 w 49"/>
                <a:gd name="T7" fmla="*/ 1 h 35"/>
                <a:gd name="T8" fmla="*/ 8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round/>
            </a:ln>
          </p:spPr>
          <p:txBody>
            <a:bodyPr/>
            <a:lstStyle/>
            <a:p>
              <a:endParaRPr lang="zh-CN" altLang="en-US"/>
            </a:p>
          </p:txBody>
        </p:sp>
        <p:sp>
          <p:nvSpPr>
            <p:cNvPr id="20527" name="Freeform 43"/>
            <p:cNvSpPr>
              <a:spLocks noChangeArrowheads="1"/>
            </p:cNvSpPr>
            <p:nvPr/>
          </p:nvSpPr>
          <p:spPr bwMode="auto">
            <a:xfrm>
              <a:off x="2828" y="1304"/>
              <a:ext cx="142" cy="188"/>
            </a:xfrm>
            <a:custGeom>
              <a:avLst/>
              <a:gdLst>
                <a:gd name="T0" fmla="*/ 31 w 164"/>
                <a:gd name="T1" fmla="*/ 0 h 268"/>
                <a:gd name="T2" fmla="*/ 25 w 164"/>
                <a:gd name="T3" fmla="*/ 1 h 268"/>
                <a:gd name="T4" fmla="*/ 20 w 164"/>
                <a:gd name="T5" fmla="*/ 2 h 268"/>
                <a:gd name="T6" fmla="*/ 9 w 164"/>
                <a:gd name="T7" fmla="*/ 3 h 268"/>
                <a:gd name="T8" fmla="*/ 7 w 164"/>
                <a:gd name="T9" fmla="*/ 3 h 268"/>
                <a:gd name="T10" fmla="*/ 3 w 164"/>
                <a:gd name="T11" fmla="*/ 3 h 268"/>
                <a:gd name="T12" fmla="*/ 5 w 164"/>
                <a:gd name="T13" fmla="*/ 4 h 268"/>
                <a:gd name="T14" fmla="*/ 7 w 164"/>
                <a:gd name="T15" fmla="*/ 4 h 268"/>
                <a:gd name="T16" fmla="*/ 0 w 164"/>
                <a:gd name="T17" fmla="*/ 6 h 268"/>
                <a:gd name="T18" fmla="*/ 7 w 164"/>
                <a:gd name="T19" fmla="*/ 8 h 268"/>
                <a:gd name="T20" fmla="*/ 12 w 164"/>
                <a:gd name="T21" fmla="*/ 8 h 268"/>
                <a:gd name="T22" fmla="*/ 20 w 164"/>
                <a:gd name="T23" fmla="*/ 6 h 268"/>
                <a:gd name="T24" fmla="*/ 25 w 164"/>
                <a:gd name="T25" fmla="*/ 6 h 268"/>
                <a:gd name="T26" fmla="*/ 31 w 164"/>
                <a:gd name="T27" fmla="*/ 4 h 268"/>
                <a:gd name="T28" fmla="*/ 33 w 164"/>
                <a:gd name="T29" fmla="*/ 2 h 268"/>
                <a:gd name="T30" fmla="*/ 40 w 164"/>
                <a:gd name="T31" fmla="*/ 2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round/>
            </a:ln>
          </p:spPr>
          <p:txBody>
            <a:bodyPr/>
            <a:lstStyle/>
            <a:p>
              <a:endParaRPr lang="zh-CN" altLang="en-US"/>
            </a:p>
          </p:txBody>
        </p:sp>
        <p:sp>
          <p:nvSpPr>
            <p:cNvPr id="20528" name="Freeform 44"/>
            <p:cNvSpPr>
              <a:spLocks noChangeArrowheads="1"/>
            </p:cNvSpPr>
            <p:nvPr/>
          </p:nvSpPr>
          <p:spPr bwMode="auto">
            <a:xfrm>
              <a:off x="3440" y="1013"/>
              <a:ext cx="57" cy="57"/>
            </a:xfrm>
            <a:custGeom>
              <a:avLst/>
              <a:gdLst>
                <a:gd name="T0" fmla="*/ 7 w 66"/>
                <a:gd name="T1" fmla="*/ 0 h 81"/>
                <a:gd name="T2" fmla="*/ 6 w 66"/>
                <a:gd name="T3" fmla="*/ 2 h 81"/>
                <a:gd name="T4" fmla="*/ 7 w 66"/>
                <a:gd name="T5" fmla="*/ 2 h 81"/>
                <a:gd name="T6" fmla="*/ 9 w 66"/>
                <a:gd name="T7" fmla="*/ 2 h 81"/>
                <a:gd name="T8" fmla="*/ 13 w 66"/>
                <a:gd name="T9" fmla="*/ 2 h 81"/>
                <a:gd name="T10" fmla="*/ 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round/>
            </a:ln>
          </p:spPr>
          <p:txBody>
            <a:bodyPr/>
            <a:lstStyle/>
            <a:p>
              <a:endParaRPr lang="zh-CN" altLang="en-US"/>
            </a:p>
          </p:txBody>
        </p:sp>
        <p:sp>
          <p:nvSpPr>
            <p:cNvPr id="20529" name="Freeform 45"/>
            <p:cNvSpPr>
              <a:spLocks noChangeArrowheads="1"/>
            </p:cNvSpPr>
            <p:nvPr/>
          </p:nvSpPr>
          <p:spPr bwMode="auto">
            <a:xfrm>
              <a:off x="3823" y="1074"/>
              <a:ext cx="128" cy="171"/>
            </a:xfrm>
            <a:custGeom>
              <a:avLst/>
              <a:gdLst>
                <a:gd name="T0" fmla="*/ 22 w 148"/>
                <a:gd name="T1" fmla="*/ 0 h 244"/>
                <a:gd name="T2" fmla="*/ 14 w 148"/>
                <a:gd name="T3" fmla="*/ 3 h 244"/>
                <a:gd name="T4" fmla="*/ 9 w 148"/>
                <a:gd name="T5" fmla="*/ 3 h 244"/>
                <a:gd name="T6" fmla="*/ 3 w 148"/>
                <a:gd name="T7" fmla="*/ 3 h 244"/>
                <a:gd name="T8" fmla="*/ 9 w 148"/>
                <a:gd name="T9" fmla="*/ 6 h 244"/>
                <a:gd name="T10" fmla="*/ 12 w 148"/>
                <a:gd name="T11" fmla="*/ 6 h 244"/>
                <a:gd name="T12" fmla="*/ 14 w 148"/>
                <a:gd name="T13" fmla="*/ 7 h 244"/>
                <a:gd name="T14" fmla="*/ 19 w 148"/>
                <a:gd name="T15" fmla="*/ 7 h 244"/>
                <a:gd name="T16" fmla="*/ 22 w 148"/>
                <a:gd name="T17" fmla="*/ 6 h 244"/>
                <a:gd name="T18" fmla="*/ 29 w 148"/>
                <a:gd name="T19" fmla="*/ 5 h 244"/>
                <a:gd name="T20" fmla="*/ 26 w 148"/>
                <a:gd name="T21" fmla="*/ 2 h 244"/>
                <a:gd name="T22" fmla="*/ 33 w 148"/>
                <a:gd name="T23" fmla="*/ 1 h 244"/>
                <a:gd name="T24" fmla="*/ 26 w 148"/>
                <a:gd name="T25" fmla="*/ 1 h 244"/>
                <a:gd name="T26" fmla="*/ 2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round/>
            </a:ln>
          </p:spPr>
          <p:txBody>
            <a:bodyPr/>
            <a:lstStyle/>
            <a:p>
              <a:endParaRPr lang="zh-CN" altLang="en-US"/>
            </a:p>
          </p:txBody>
        </p:sp>
        <p:sp>
          <p:nvSpPr>
            <p:cNvPr id="20530" name="Freeform 46"/>
            <p:cNvSpPr>
              <a:spLocks noChangeArrowheads="1"/>
            </p:cNvSpPr>
            <p:nvPr/>
          </p:nvSpPr>
          <p:spPr bwMode="auto">
            <a:xfrm>
              <a:off x="3715" y="1021"/>
              <a:ext cx="83" cy="128"/>
            </a:xfrm>
            <a:custGeom>
              <a:avLst/>
              <a:gdLst>
                <a:gd name="T0" fmla="*/ 11 w 96"/>
                <a:gd name="T1" fmla="*/ 1 h 183"/>
                <a:gd name="T2" fmla="*/ 12 w 96"/>
                <a:gd name="T3" fmla="*/ 1 h 183"/>
                <a:gd name="T4" fmla="*/ 14 w 96"/>
                <a:gd name="T5" fmla="*/ 1 h 183"/>
                <a:gd name="T6" fmla="*/ 14 w 96"/>
                <a:gd name="T7" fmla="*/ 2 h 183"/>
                <a:gd name="T8" fmla="*/ 16 w 96"/>
                <a:gd name="T9" fmla="*/ 3 h 183"/>
                <a:gd name="T10" fmla="*/ 16 w 96"/>
                <a:gd name="T11" fmla="*/ 3 h 183"/>
                <a:gd name="T12" fmla="*/ 13 w 96"/>
                <a:gd name="T13" fmla="*/ 2 h 183"/>
                <a:gd name="T14" fmla="*/ 8 w 96"/>
                <a:gd name="T15" fmla="*/ 2 h 183"/>
                <a:gd name="T16" fmla="*/ 3 w 96"/>
                <a:gd name="T17" fmla="*/ 2 h 183"/>
                <a:gd name="T18" fmla="*/ 3 w 96"/>
                <a:gd name="T19" fmla="*/ 3 h 183"/>
                <a:gd name="T20" fmla="*/ 9 w 96"/>
                <a:gd name="T21" fmla="*/ 3 h 183"/>
                <a:gd name="T22" fmla="*/ 13 w 96"/>
                <a:gd name="T23" fmla="*/ 3 h 183"/>
                <a:gd name="T24" fmla="*/ 16 w 96"/>
                <a:gd name="T25" fmla="*/ 3 h 183"/>
                <a:gd name="T26" fmla="*/ 18 w 96"/>
                <a:gd name="T27" fmla="*/ 4 h 183"/>
                <a:gd name="T28" fmla="*/ 22 w 96"/>
                <a:gd name="T29" fmla="*/ 5 h 183"/>
                <a:gd name="T30" fmla="*/ 19 w 96"/>
                <a:gd name="T31" fmla="*/ 3 h 183"/>
                <a:gd name="T32" fmla="*/ 19 w 96"/>
                <a:gd name="T33" fmla="*/ 2 h 183"/>
                <a:gd name="T34" fmla="*/ 16 w 96"/>
                <a:gd name="T35" fmla="*/ 1 h 183"/>
                <a:gd name="T36" fmla="*/ 14 w 96"/>
                <a:gd name="T37" fmla="*/ 1 h 183"/>
                <a:gd name="T38" fmla="*/ 13 w 96"/>
                <a:gd name="T39" fmla="*/ 1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round/>
            </a:ln>
          </p:spPr>
          <p:txBody>
            <a:bodyPr/>
            <a:lstStyle/>
            <a:p>
              <a:endParaRPr lang="zh-CN" altLang="en-US"/>
            </a:p>
          </p:txBody>
        </p:sp>
        <p:sp>
          <p:nvSpPr>
            <p:cNvPr id="20531"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1 h 175"/>
                <a:gd name="T6" fmla="*/ 3 w 54"/>
                <a:gd name="T7" fmla="*/ 2 h 175"/>
                <a:gd name="T8" fmla="*/ 7 w 54"/>
                <a:gd name="T9" fmla="*/ 3 h 175"/>
                <a:gd name="T10" fmla="*/ 10 w 54"/>
                <a:gd name="T11" fmla="*/ 5 h 175"/>
                <a:gd name="T12" fmla="*/ 8 w 54"/>
                <a:gd name="T13" fmla="*/ 3 h 175"/>
                <a:gd name="T14" fmla="*/ 7 w 54"/>
                <a:gd name="T15" fmla="*/ 2 h 175"/>
                <a:gd name="T16" fmla="*/ 6 w 54"/>
                <a:gd name="T17" fmla="*/ 1 h 175"/>
                <a:gd name="T18" fmla="*/ 5 w 54"/>
                <a:gd name="T19" fmla="*/ 1 h 175"/>
                <a:gd name="T20" fmla="*/ 3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round/>
            </a:ln>
          </p:spPr>
          <p:txBody>
            <a:bodyPr/>
            <a:lstStyle/>
            <a:p>
              <a:endParaRPr lang="zh-CN" altLang="en-US"/>
            </a:p>
          </p:txBody>
        </p:sp>
        <p:sp>
          <p:nvSpPr>
            <p:cNvPr id="20532" name="Freeform 48"/>
            <p:cNvSpPr>
              <a:spLocks noChangeArrowheads="1"/>
            </p:cNvSpPr>
            <p:nvPr/>
          </p:nvSpPr>
          <p:spPr bwMode="auto">
            <a:xfrm>
              <a:off x="3823" y="1252"/>
              <a:ext cx="75" cy="50"/>
            </a:xfrm>
            <a:custGeom>
              <a:avLst/>
              <a:gdLst>
                <a:gd name="T0" fmla="*/ 2 w 86"/>
                <a:gd name="T1" fmla="*/ 0 h 73"/>
                <a:gd name="T2" fmla="*/ 3 w 86"/>
                <a:gd name="T3" fmla="*/ 1 h 73"/>
                <a:gd name="T4" fmla="*/ 6 w 86"/>
                <a:gd name="T5" fmla="*/ 1 h 73"/>
                <a:gd name="T6" fmla="*/ 12 w 86"/>
                <a:gd name="T7" fmla="*/ 1 h 73"/>
                <a:gd name="T8" fmla="*/ 16 w 86"/>
                <a:gd name="T9" fmla="*/ 1 h 73"/>
                <a:gd name="T10" fmla="*/ 19 w 86"/>
                <a:gd name="T11" fmla="*/ 1 h 73"/>
                <a:gd name="T12" fmla="*/ 22 w 86"/>
                <a:gd name="T13" fmla="*/ 1 h 73"/>
                <a:gd name="T14" fmla="*/ 18 w 86"/>
                <a:gd name="T15" fmla="*/ 1 h 73"/>
                <a:gd name="T16" fmla="*/ 16 w 86"/>
                <a:gd name="T17" fmla="*/ 1 h 73"/>
                <a:gd name="T18" fmla="*/ 9 w 86"/>
                <a:gd name="T19" fmla="*/ 1 h 73"/>
                <a:gd name="T20" fmla="*/ 6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round/>
            </a:ln>
          </p:spPr>
          <p:txBody>
            <a:bodyPr/>
            <a:lstStyle/>
            <a:p>
              <a:endParaRPr lang="zh-CN" altLang="en-US"/>
            </a:p>
          </p:txBody>
        </p:sp>
        <p:sp>
          <p:nvSpPr>
            <p:cNvPr id="20533" name="Freeform 49"/>
            <p:cNvSpPr>
              <a:spLocks noChangeArrowheads="1"/>
            </p:cNvSpPr>
            <p:nvPr/>
          </p:nvSpPr>
          <p:spPr bwMode="auto">
            <a:xfrm>
              <a:off x="3943" y="1163"/>
              <a:ext cx="95" cy="109"/>
            </a:xfrm>
            <a:custGeom>
              <a:avLst/>
              <a:gdLst>
                <a:gd name="T0" fmla="*/ 21 w 111"/>
                <a:gd name="T1" fmla="*/ 0 h 156"/>
                <a:gd name="T2" fmla="*/ 15 w 111"/>
                <a:gd name="T3" fmla="*/ 1 h 156"/>
                <a:gd name="T4" fmla="*/ 5 w 111"/>
                <a:gd name="T5" fmla="*/ 1 h 156"/>
                <a:gd name="T6" fmla="*/ 3 w 111"/>
                <a:gd name="T7" fmla="*/ 1 h 156"/>
                <a:gd name="T8" fmla="*/ 3 w 111"/>
                <a:gd name="T9" fmla="*/ 1 h 156"/>
                <a:gd name="T10" fmla="*/ 3 w 111"/>
                <a:gd name="T11" fmla="*/ 2 h 156"/>
                <a:gd name="T12" fmla="*/ 3 w 111"/>
                <a:gd name="T13" fmla="*/ 2 h 156"/>
                <a:gd name="T14" fmla="*/ 3 w 111"/>
                <a:gd name="T15" fmla="*/ 3 h 156"/>
                <a:gd name="T16" fmla="*/ 5 w 111"/>
                <a:gd name="T17" fmla="*/ 3 h 156"/>
                <a:gd name="T18" fmla="*/ 3 w 111"/>
                <a:gd name="T19" fmla="*/ 4 h 156"/>
                <a:gd name="T20" fmla="*/ 5 w 111"/>
                <a:gd name="T21" fmla="*/ 4 h 156"/>
                <a:gd name="T22" fmla="*/ 9 w 111"/>
                <a:gd name="T23" fmla="*/ 4 h 156"/>
                <a:gd name="T24" fmla="*/ 11 w 111"/>
                <a:gd name="T25" fmla="*/ 2 h 156"/>
                <a:gd name="T26" fmla="*/ 12 w 111"/>
                <a:gd name="T27" fmla="*/ 3 h 156"/>
                <a:gd name="T28" fmla="*/ 14 w 111"/>
                <a:gd name="T29" fmla="*/ 4 h 156"/>
                <a:gd name="T30" fmla="*/ 13 w 111"/>
                <a:gd name="T31" fmla="*/ 3 h 156"/>
                <a:gd name="T32" fmla="*/ 15 w 111"/>
                <a:gd name="T33" fmla="*/ 2 h 156"/>
                <a:gd name="T34" fmla="*/ 15 w 111"/>
                <a:gd name="T35" fmla="*/ 1 h 156"/>
                <a:gd name="T36" fmla="*/ 11 w 111"/>
                <a:gd name="T37" fmla="*/ 1 h 156"/>
                <a:gd name="T38" fmla="*/ 8 w 111"/>
                <a:gd name="T39" fmla="*/ 1 h 156"/>
                <a:gd name="T40" fmla="*/ 9 w 111"/>
                <a:gd name="T41" fmla="*/ 1 h 156"/>
                <a:gd name="T42" fmla="*/ 13 w 111"/>
                <a:gd name="T43" fmla="*/ 1 h 156"/>
                <a:gd name="T44" fmla="*/ 17 w 111"/>
                <a:gd name="T45" fmla="*/ 1 h 156"/>
                <a:gd name="T46" fmla="*/ 21 w 111"/>
                <a:gd name="T47" fmla="*/ 1 h 156"/>
                <a:gd name="T48" fmla="*/ 23 w 111"/>
                <a:gd name="T49" fmla="*/ 1 h 156"/>
                <a:gd name="T50" fmla="*/ 2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round/>
            </a:ln>
          </p:spPr>
          <p:txBody>
            <a:bodyPr/>
            <a:lstStyle/>
            <a:p>
              <a:endParaRPr lang="zh-CN" altLang="en-US"/>
            </a:p>
          </p:txBody>
        </p:sp>
        <p:sp>
          <p:nvSpPr>
            <p:cNvPr id="20534"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1 h 94"/>
                <a:gd name="T6" fmla="*/ 1 w 30"/>
                <a:gd name="T7" fmla="*/ 2 h 94"/>
                <a:gd name="T8" fmla="*/ 3 w 30"/>
                <a:gd name="T9" fmla="*/ 3 h 94"/>
                <a:gd name="T10" fmla="*/ 6 w 30"/>
                <a:gd name="T11" fmla="*/ 3 h 94"/>
                <a:gd name="T12" fmla="*/ 4 w 30"/>
                <a:gd name="T13" fmla="*/ 2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round/>
            </a:ln>
          </p:spPr>
          <p:txBody>
            <a:bodyPr/>
            <a:lstStyle/>
            <a:p>
              <a:endParaRPr lang="zh-CN" altLang="en-US"/>
            </a:p>
          </p:txBody>
        </p:sp>
        <p:sp>
          <p:nvSpPr>
            <p:cNvPr id="20535"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1 h 158"/>
                <a:gd name="T6" fmla="*/ 3 w 81"/>
                <a:gd name="T7" fmla="*/ 3 h 158"/>
                <a:gd name="T8" fmla="*/ 4 w 81"/>
                <a:gd name="T9" fmla="*/ 3 h 158"/>
                <a:gd name="T10" fmla="*/ 5 w 81"/>
                <a:gd name="T11" fmla="*/ 4 h 158"/>
                <a:gd name="T12" fmla="*/ 7 w 81"/>
                <a:gd name="T13" fmla="*/ 4 h 158"/>
                <a:gd name="T14" fmla="*/ 9 w 81"/>
                <a:gd name="T15" fmla="*/ 4 h 158"/>
                <a:gd name="T16" fmla="*/ 10 w 81"/>
                <a:gd name="T17" fmla="*/ 4 h 158"/>
                <a:gd name="T18" fmla="*/ 14 w 81"/>
                <a:gd name="T19" fmla="*/ 4 h 158"/>
                <a:gd name="T20" fmla="*/ 14 w 81"/>
                <a:gd name="T21" fmla="*/ 3 h 158"/>
                <a:gd name="T22" fmla="*/ 10 w 81"/>
                <a:gd name="T23" fmla="*/ 3 h 158"/>
                <a:gd name="T24" fmla="*/ 9 w 81"/>
                <a:gd name="T25" fmla="*/ 3 h 158"/>
                <a:gd name="T26" fmla="*/ 8 w 81"/>
                <a:gd name="T27" fmla="*/ 2 h 158"/>
                <a:gd name="T28" fmla="*/ 9 w 81"/>
                <a:gd name="T29" fmla="*/ 1 h 158"/>
                <a:gd name="T30" fmla="*/ 8 w 81"/>
                <a:gd name="T31" fmla="*/ 1 h 158"/>
                <a:gd name="T32" fmla="*/ 10 w 81"/>
                <a:gd name="T33" fmla="*/ 1 h 158"/>
                <a:gd name="T34" fmla="*/ 7 w 81"/>
                <a:gd name="T35" fmla="*/ 1 h 158"/>
                <a:gd name="T36" fmla="*/ 4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round/>
            </a:ln>
          </p:spPr>
          <p:txBody>
            <a:bodyPr/>
            <a:lstStyle/>
            <a:p>
              <a:endParaRPr lang="zh-CN" altLang="en-US"/>
            </a:p>
          </p:txBody>
        </p:sp>
        <p:sp>
          <p:nvSpPr>
            <p:cNvPr id="20536" name="Freeform 52"/>
            <p:cNvSpPr>
              <a:spLocks noChangeArrowheads="1"/>
            </p:cNvSpPr>
            <p:nvPr/>
          </p:nvSpPr>
          <p:spPr bwMode="auto">
            <a:xfrm>
              <a:off x="3976" y="1029"/>
              <a:ext cx="74" cy="74"/>
            </a:xfrm>
            <a:custGeom>
              <a:avLst/>
              <a:gdLst>
                <a:gd name="T0" fmla="*/ 13 w 85"/>
                <a:gd name="T1" fmla="*/ 0 h 105"/>
                <a:gd name="T2" fmla="*/ 11 w 85"/>
                <a:gd name="T3" fmla="*/ 1 h 105"/>
                <a:gd name="T4" fmla="*/ 8 w 85"/>
                <a:gd name="T5" fmla="*/ 1 h 105"/>
                <a:gd name="T6" fmla="*/ 3 w 85"/>
                <a:gd name="T7" fmla="*/ 1 h 105"/>
                <a:gd name="T8" fmla="*/ 3 w 85"/>
                <a:gd name="T9" fmla="*/ 1 h 105"/>
                <a:gd name="T10" fmla="*/ 3 w 85"/>
                <a:gd name="T11" fmla="*/ 2 h 105"/>
                <a:gd name="T12" fmla="*/ 3 w 85"/>
                <a:gd name="T13" fmla="*/ 2 h 105"/>
                <a:gd name="T14" fmla="*/ 7 w 85"/>
                <a:gd name="T15" fmla="*/ 2 h 105"/>
                <a:gd name="T16" fmla="*/ 9 w 85"/>
                <a:gd name="T17" fmla="*/ 2 h 105"/>
                <a:gd name="T18" fmla="*/ 15 w 85"/>
                <a:gd name="T19" fmla="*/ 3 h 105"/>
                <a:gd name="T20" fmla="*/ 18 w 85"/>
                <a:gd name="T21" fmla="*/ 2 h 105"/>
                <a:gd name="T22" fmla="*/ 21 w 85"/>
                <a:gd name="T23" fmla="*/ 2 h 105"/>
                <a:gd name="T24" fmla="*/ 18 w 85"/>
                <a:gd name="T25" fmla="*/ 1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round/>
            </a:ln>
          </p:spPr>
          <p:txBody>
            <a:bodyPr/>
            <a:lstStyle/>
            <a:p>
              <a:endParaRPr lang="zh-CN" altLang="en-US"/>
            </a:p>
          </p:txBody>
        </p:sp>
        <p:sp>
          <p:nvSpPr>
            <p:cNvPr id="20537" name="Freeform 53"/>
            <p:cNvSpPr>
              <a:spLocks noChangeArrowheads="1"/>
            </p:cNvSpPr>
            <p:nvPr/>
          </p:nvSpPr>
          <p:spPr bwMode="auto">
            <a:xfrm>
              <a:off x="4064" y="1161"/>
              <a:ext cx="33" cy="46"/>
            </a:xfrm>
            <a:custGeom>
              <a:avLst/>
              <a:gdLst>
                <a:gd name="T0" fmla="*/ 3 w 38"/>
                <a:gd name="T1" fmla="*/ 1 h 66"/>
                <a:gd name="T2" fmla="*/ 7 w 38"/>
                <a:gd name="T3" fmla="*/ 1 h 66"/>
                <a:gd name="T4" fmla="*/ 8 w 38"/>
                <a:gd name="T5" fmla="*/ 1 h 66"/>
                <a:gd name="T6" fmla="*/ 10 w 38"/>
                <a:gd name="T7" fmla="*/ 1 h 66"/>
                <a:gd name="T8" fmla="*/ 8 w 38"/>
                <a:gd name="T9" fmla="*/ 1 h 66"/>
                <a:gd name="T10" fmla="*/ 5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round/>
            </a:ln>
          </p:spPr>
          <p:txBody>
            <a:bodyPr/>
            <a:lstStyle/>
            <a:p>
              <a:endParaRPr lang="zh-CN" altLang="en-US"/>
            </a:p>
          </p:txBody>
        </p:sp>
        <p:sp>
          <p:nvSpPr>
            <p:cNvPr id="20538" name="Freeform 54"/>
            <p:cNvSpPr>
              <a:spLocks noChangeArrowheads="1"/>
            </p:cNvSpPr>
            <p:nvPr/>
          </p:nvSpPr>
          <p:spPr bwMode="auto">
            <a:xfrm>
              <a:off x="4045" y="1238"/>
              <a:ext cx="21" cy="16"/>
            </a:xfrm>
            <a:custGeom>
              <a:avLst/>
              <a:gdLst>
                <a:gd name="T0" fmla="*/ 0 w 24"/>
                <a:gd name="T1" fmla="*/ 0 h 23"/>
                <a:gd name="T2" fmla="*/ 4 w 24"/>
                <a:gd name="T3" fmla="*/ 1 h 23"/>
                <a:gd name="T4" fmla="*/ 7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round/>
            </a:ln>
          </p:spPr>
          <p:txBody>
            <a:bodyPr/>
            <a:lstStyle/>
            <a:p>
              <a:endParaRPr lang="zh-CN" altLang="en-US"/>
            </a:p>
          </p:txBody>
        </p:sp>
        <p:sp>
          <p:nvSpPr>
            <p:cNvPr id="20539" name="Freeform 55"/>
            <p:cNvSpPr>
              <a:spLocks noChangeArrowheads="1"/>
            </p:cNvSpPr>
            <p:nvPr/>
          </p:nvSpPr>
          <p:spPr bwMode="auto">
            <a:xfrm>
              <a:off x="4076" y="1228"/>
              <a:ext cx="52" cy="35"/>
            </a:xfrm>
            <a:custGeom>
              <a:avLst/>
              <a:gdLst>
                <a:gd name="T0" fmla="*/ 3 w 60"/>
                <a:gd name="T1" fmla="*/ 0 h 49"/>
                <a:gd name="T2" fmla="*/ 0 w 60"/>
                <a:gd name="T3" fmla="*/ 1 h 49"/>
                <a:gd name="T4" fmla="*/ 7 w 60"/>
                <a:gd name="T5" fmla="*/ 1 h 49"/>
                <a:gd name="T6" fmla="*/ 10 w 60"/>
                <a:gd name="T7" fmla="*/ 1 h 49"/>
                <a:gd name="T8" fmla="*/ 14 w 60"/>
                <a:gd name="T9" fmla="*/ 1 h 49"/>
                <a:gd name="T10" fmla="*/ 11 w 60"/>
                <a:gd name="T11" fmla="*/ 1 h 49"/>
                <a:gd name="T12" fmla="*/ 7 w 60"/>
                <a:gd name="T13" fmla="*/ 1 h 49"/>
                <a:gd name="T14" fmla="*/ 4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round/>
            </a:ln>
          </p:spPr>
          <p:txBody>
            <a:bodyPr/>
            <a:lstStyle/>
            <a:p>
              <a:endParaRPr lang="zh-CN" altLang="en-US"/>
            </a:p>
          </p:txBody>
        </p:sp>
        <p:sp>
          <p:nvSpPr>
            <p:cNvPr id="20540" name="Freeform 56"/>
            <p:cNvSpPr>
              <a:spLocks noChangeArrowheads="1"/>
            </p:cNvSpPr>
            <p:nvPr/>
          </p:nvSpPr>
          <p:spPr bwMode="auto">
            <a:xfrm>
              <a:off x="4156" y="1294"/>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0541" name="Freeform 57"/>
            <p:cNvSpPr>
              <a:spLocks noChangeArrowheads="1"/>
            </p:cNvSpPr>
            <p:nvPr/>
          </p:nvSpPr>
          <p:spPr bwMode="auto">
            <a:xfrm>
              <a:off x="4463" y="1255"/>
              <a:ext cx="53" cy="44"/>
            </a:xfrm>
            <a:custGeom>
              <a:avLst/>
              <a:gdLst>
                <a:gd name="T0" fmla="*/ 3 w 61"/>
                <a:gd name="T1" fmla="*/ 0 h 63"/>
                <a:gd name="T2" fmla="*/ 0 w 61"/>
                <a:gd name="T3" fmla="*/ 1 h 63"/>
                <a:gd name="T4" fmla="*/ 6 w 61"/>
                <a:gd name="T5" fmla="*/ 1 h 63"/>
                <a:gd name="T6" fmla="*/ 9 w 61"/>
                <a:gd name="T7" fmla="*/ 1 h 63"/>
                <a:gd name="T8" fmla="*/ 11 w 61"/>
                <a:gd name="T9" fmla="*/ 1 h 63"/>
                <a:gd name="T10" fmla="*/ 15 w 61"/>
                <a:gd name="T11" fmla="*/ 1 h 63"/>
                <a:gd name="T12" fmla="*/ 9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round/>
            </a:ln>
          </p:spPr>
          <p:txBody>
            <a:bodyPr/>
            <a:lstStyle/>
            <a:p>
              <a:endParaRPr lang="zh-CN" altLang="en-US"/>
            </a:p>
          </p:txBody>
        </p:sp>
        <p:sp>
          <p:nvSpPr>
            <p:cNvPr id="20542" name="Freeform 58"/>
            <p:cNvSpPr>
              <a:spLocks noChangeArrowheads="1"/>
            </p:cNvSpPr>
            <p:nvPr/>
          </p:nvSpPr>
          <p:spPr bwMode="auto">
            <a:xfrm>
              <a:off x="4006" y="1310"/>
              <a:ext cx="53" cy="47"/>
            </a:xfrm>
            <a:custGeom>
              <a:avLst/>
              <a:gdLst>
                <a:gd name="T0" fmla="*/ 7 w 61"/>
                <a:gd name="T1" fmla="*/ 1 h 67"/>
                <a:gd name="T2" fmla="*/ 8 w 61"/>
                <a:gd name="T3" fmla="*/ 1 h 67"/>
                <a:gd name="T4" fmla="*/ 3 w 61"/>
                <a:gd name="T5" fmla="*/ 1 h 67"/>
                <a:gd name="T6" fmla="*/ 6 w 61"/>
                <a:gd name="T7" fmla="*/ 2 h 67"/>
                <a:gd name="T8" fmla="*/ 11 w 61"/>
                <a:gd name="T9" fmla="*/ 2 h 67"/>
                <a:gd name="T10" fmla="*/ 15 w 61"/>
                <a:gd name="T11" fmla="*/ 1 h 67"/>
                <a:gd name="T12" fmla="*/ 13 w 61"/>
                <a:gd name="T13" fmla="*/ 1 h 67"/>
                <a:gd name="T14" fmla="*/ 14 w 61"/>
                <a:gd name="T15" fmla="*/ 1 h 67"/>
                <a:gd name="T16" fmla="*/ 13 w 61"/>
                <a:gd name="T17" fmla="*/ 1 h 67"/>
                <a:gd name="T18" fmla="*/ 11 w 61"/>
                <a:gd name="T19" fmla="*/ 1 h 67"/>
                <a:gd name="T20" fmla="*/ 13 w 61"/>
                <a:gd name="T21" fmla="*/ 1 h 67"/>
                <a:gd name="T22" fmla="*/ 12 w 61"/>
                <a:gd name="T23" fmla="*/ 1 h 67"/>
                <a:gd name="T24" fmla="*/ 10 w 61"/>
                <a:gd name="T25" fmla="*/ 1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round/>
            </a:ln>
          </p:spPr>
          <p:txBody>
            <a:bodyPr/>
            <a:lstStyle/>
            <a:p>
              <a:endParaRPr lang="zh-CN" altLang="en-US"/>
            </a:p>
          </p:txBody>
        </p:sp>
        <p:sp>
          <p:nvSpPr>
            <p:cNvPr id="20543" name="Freeform 59"/>
            <p:cNvSpPr>
              <a:spLocks noChangeArrowheads="1"/>
            </p:cNvSpPr>
            <p:nvPr/>
          </p:nvSpPr>
          <p:spPr bwMode="auto">
            <a:xfrm>
              <a:off x="3950" y="1328"/>
              <a:ext cx="37" cy="25"/>
            </a:xfrm>
            <a:custGeom>
              <a:avLst/>
              <a:gdLst>
                <a:gd name="T0" fmla="*/ 4 w 43"/>
                <a:gd name="T1" fmla="*/ 1 h 36"/>
                <a:gd name="T2" fmla="*/ 3 w 43"/>
                <a:gd name="T3" fmla="*/ 1 h 36"/>
                <a:gd name="T4" fmla="*/ 7 w 43"/>
                <a:gd name="T5" fmla="*/ 1 h 36"/>
                <a:gd name="T6" fmla="*/ 9 w 43"/>
                <a:gd name="T7" fmla="*/ 1 h 36"/>
                <a:gd name="T8" fmla="*/ 4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round/>
            </a:ln>
          </p:spPr>
          <p:txBody>
            <a:bodyPr/>
            <a:lstStyle/>
            <a:p>
              <a:endParaRPr lang="zh-CN" altLang="en-US"/>
            </a:p>
          </p:txBody>
        </p:sp>
        <p:sp>
          <p:nvSpPr>
            <p:cNvPr id="20544" name="Freeform 60"/>
            <p:cNvSpPr>
              <a:spLocks noChangeArrowheads="1"/>
            </p:cNvSpPr>
            <p:nvPr/>
          </p:nvSpPr>
          <p:spPr bwMode="auto">
            <a:xfrm>
              <a:off x="3926" y="1300"/>
              <a:ext cx="27" cy="29"/>
            </a:xfrm>
            <a:custGeom>
              <a:avLst/>
              <a:gdLst>
                <a:gd name="T0" fmla="*/ 4 w 32"/>
                <a:gd name="T1" fmla="*/ 0 h 41"/>
                <a:gd name="T2" fmla="*/ 0 w 32"/>
                <a:gd name="T3" fmla="*/ 1 h 41"/>
                <a:gd name="T4" fmla="*/ 3 w 32"/>
                <a:gd name="T5" fmla="*/ 1 h 41"/>
                <a:gd name="T6" fmla="*/ 3 w 32"/>
                <a:gd name="T7" fmla="*/ 1 h 41"/>
                <a:gd name="T8" fmla="*/ 3 w 32"/>
                <a:gd name="T9" fmla="*/ 1 h 41"/>
                <a:gd name="T10" fmla="*/ 6 w 32"/>
                <a:gd name="T11" fmla="*/ 1 h 41"/>
                <a:gd name="T12" fmla="*/ 4 w 32"/>
                <a:gd name="T13" fmla="*/ 1 h 41"/>
                <a:gd name="T14" fmla="*/ 4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round/>
            </a:ln>
          </p:spPr>
          <p:txBody>
            <a:bodyPr/>
            <a:lstStyle/>
            <a:p>
              <a:endParaRPr lang="zh-CN" altLang="en-US"/>
            </a:p>
          </p:txBody>
        </p:sp>
        <p:sp>
          <p:nvSpPr>
            <p:cNvPr id="20545" name="Freeform 61"/>
            <p:cNvSpPr>
              <a:spLocks noChangeArrowheads="1"/>
            </p:cNvSpPr>
            <p:nvPr/>
          </p:nvSpPr>
          <p:spPr bwMode="auto">
            <a:xfrm>
              <a:off x="3965" y="1311"/>
              <a:ext cx="39" cy="22"/>
            </a:xfrm>
            <a:custGeom>
              <a:avLst/>
              <a:gdLst>
                <a:gd name="T0" fmla="*/ 5 w 45"/>
                <a:gd name="T1" fmla="*/ 0 h 32"/>
                <a:gd name="T2" fmla="*/ 0 w 45"/>
                <a:gd name="T3" fmla="*/ 1 h 32"/>
                <a:gd name="T4" fmla="*/ 7 w 45"/>
                <a:gd name="T5" fmla="*/ 1 h 32"/>
                <a:gd name="T6" fmla="*/ 10 w 45"/>
                <a:gd name="T7" fmla="*/ 1 h 32"/>
                <a:gd name="T8" fmla="*/ 5 w 45"/>
                <a:gd name="T9" fmla="*/ 1 h 32"/>
                <a:gd name="T10" fmla="*/ 5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round/>
            </a:ln>
          </p:spPr>
          <p:txBody>
            <a:bodyPr/>
            <a:lstStyle/>
            <a:p>
              <a:endParaRPr lang="zh-CN" altLang="en-US"/>
            </a:p>
          </p:txBody>
        </p:sp>
        <p:sp>
          <p:nvSpPr>
            <p:cNvPr id="20546" name="Freeform 62"/>
            <p:cNvSpPr>
              <a:spLocks noChangeArrowheads="1"/>
            </p:cNvSpPr>
            <p:nvPr/>
          </p:nvSpPr>
          <p:spPr bwMode="auto">
            <a:xfrm>
              <a:off x="3908" y="1000"/>
              <a:ext cx="31" cy="52"/>
            </a:xfrm>
            <a:custGeom>
              <a:avLst/>
              <a:gdLst>
                <a:gd name="T0" fmla="*/ 10 w 35"/>
                <a:gd name="T1" fmla="*/ 0 h 74"/>
                <a:gd name="T2" fmla="*/ 7 w 35"/>
                <a:gd name="T3" fmla="*/ 1 h 74"/>
                <a:gd name="T4" fmla="*/ 4 w 35"/>
                <a:gd name="T5" fmla="*/ 1 h 74"/>
                <a:gd name="T6" fmla="*/ 0 w 35"/>
                <a:gd name="T7" fmla="*/ 2 h 74"/>
                <a:gd name="T8" fmla="*/ 4 w 35"/>
                <a:gd name="T9" fmla="*/ 2 h 74"/>
                <a:gd name="T10" fmla="*/ 6 w 35"/>
                <a:gd name="T11" fmla="*/ 2 h 74"/>
                <a:gd name="T12" fmla="*/ 11 w 35"/>
                <a:gd name="T13" fmla="*/ 1 h 74"/>
                <a:gd name="T14" fmla="*/ 1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round/>
            </a:ln>
          </p:spPr>
          <p:txBody>
            <a:bodyPr/>
            <a:lstStyle/>
            <a:p>
              <a:endParaRPr lang="zh-CN" altLang="en-US"/>
            </a:p>
          </p:txBody>
        </p:sp>
        <p:sp>
          <p:nvSpPr>
            <p:cNvPr id="20547"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7 w 25"/>
                <a:gd name="T9" fmla="*/ 1 h 73"/>
                <a:gd name="T10" fmla="*/ 4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round/>
            </a:ln>
          </p:spPr>
          <p:txBody>
            <a:bodyPr/>
            <a:lstStyle/>
            <a:p>
              <a:endParaRPr lang="zh-CN" altLang="en-US"/>
            </a:p>
          </p:txBody>
        </p:sp>
        <p:sp>
          <p:nvSpPr>
            <p:cNvPr id="20548"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round/>
            </a:ln>
          </p:spPr>
          <p:txBody>
            <a:bodyPr/>
            <a:lstStyle/>
            <a:p>
              <a:endParaRPr lang="zh-CN" altLang="en-US"/>
            </a:p>
          </p:txBody>
        </p:sp>
        <p:sp>
          <p:nvSpPr>
            <p:cNvPr id="20549" name="Freeform 65"/>
            <p:cNvSpPr>
              <a:spLocks noChangeArrowheads="1"/>
            </p:cNvSpPr>
            <p:nvPr/>
          </p:nvSpPr>
          <p:spPr bwMode="auto">
            <a:xfrm>
              <a:off x="4004" y="987"/>
              <a:ext cx="24" cy="45"/>
            </a:xfrm>
            <a:custGeom>
              <a:avLst/>
              <a:gdLst>
                <a:gd name="T0" fmla="*/ 3 w 28"/>
                <a:gd name="T1" fmla="*/ 0 h 64"/>
                <a:gd name="T2" fmla="*/ 3 w 28"/>
                <a:gd name="T3" fmla="*/ 1 h 64"/>
                <a:gd name="T4" fmla="*/ 4 w 28"/>
                <a:gd name="T5" fmla="*/ 1 h 64"/>
                <a:gd name="T6" fmla="*/ 3 w 28"/>
                <a:gd name="T7" fmla="*/ 1 h 64"/>
                <a:gd name="T8" fmla="*/ 0 w 28"/>
                <a:gd name="T9" fmla="*/ 1 h 64"/>
                <a:gd name="T10" fmla="*/ 3 w 28"/>
                <a:gd name="T11" fmla="*/ 2 h 64"/>
                <a:gd name="T12" fmla="*/ 6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round/>
            </a:ln>
          </p:spPr>
          <p:txBody>
            <a:bodyPr/>
            <a:lstStyle/>
            <a:p>
              <a:endParaRPr lang="zh-CN" altLang="en-US"/>
            </a:p>
          </p:txBody>
        </p:sp>
        <p:sp>
          <p:nvSpPr>
            <p:cNvPr id="20550"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round/>
            </a:ln>
          </p:spPr>
          <p:txBody>
            <a:bodyPr/>
            <a:lstStyle/>
            <a:p>
              <a:endParaRPr lang="zh-CN" altLang="en-US"/>
            </a:p>
          </p:txBody>
        </p:sp>
        <p:sp>
          <p:nvSpPr>
            <p:cNvPr id="20551"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0552"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round/>
            </a:ln>
          </p:spPr>
          <p:txBody>
            <a:bodyPr/>
            <a:lstStyle/>
            <a:p>
              <a:endParaRPr lang="zh-CN" altLang="en-US"/>
            </a:p>
          </p:txBody>
        </p:sp>
        <p:sp>
          <p:nvSpPr>
            <p:cNvPr id="20553"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0554" name="Freeform 70"/>
            <p:cNvSpPr>
              <a:spLocks noChangeArrowheads="1"/>
            </p:cNvSpPr>
            <p:nvPr/>
          </p:nvSpPr>
          <p:spPr bwMode="auto">
            <a:xfrm>
              <a:off x="3667" y="999"/>
              <a:ext cx="18" cy="13"/>
            </a:xfrm>
            <a:custGeom>
              <a:avLst/>
              <a:gdLst>
                <a:gd name="T0" fmla="*/ 2 w 22"/>
                <a:gd name="T1" fmla="*/ 0 h 18"/>
                <a:gd name="T2" fmla="*/ 2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round/>
            </a:ln>
          </p:spPr>
          <p:txBody>
            <a:bodyPr/>
            <a:lstStyle/>
            <a:p>
              <a:endParaRPr lang="zh-CN" altLang="en-US"/>
            </a:p>
          </p:txBody>
        </p:sp>
        <p:sp>
          <p:nvSpPr>
            <p:cNvPr id="20555" name="Freeform 71"/>
            <p:cNvSpPr>
              <a:spLocks noChangeArrowheads="1"/>
            </p:cNvSpPr>
            <p:nvPr/>
          </p:nvSpPr>
          <p:spPr bwMode="auto">
            <a:xfrm>
              <a:off x="4628" y="1582"/>
              <a:ext cx="52" cy="56"/>
            </a:xfrm>
            <a:custGeom>
              <a:avLst/>
              <a:gdLst>
                <a:gd name="T0" fmla="*/ 3 w 60"/>
                <a:gd name="T1" fmla="*/ 1 h 81"/>
                <a:gd name="T2" fmla="*/ 3 w 60"/>
                <a:gd name="T3" fmla="*/ 1 h 81"/>
                <a:gd name="T4" fmla="*/ 3 w 60"/>
                <a:gd name="T5" fmla="*/ 1 h 81"/>
                <a:gd name="T6" fmla="*/ 7 w 60"/>
                <a:gd name="T7" fmla="*/ 1 h 81"/>
                <a:gd name="T8" fmla="*/ 10 w 60"/>
                <a:gd name="T9" fmla="*/ 1 h 81"/>
                <a:gd name="T10" fmla="*/ 12 w 60"/>
                <a:gd name="T11" fmla="*/ 2 h 81"/>
                <a:gd name="T12" fmla="*/ 12 w 60"/>
                <a:gd name="T13" fmla="*/ 1 h 81"/>
                <a:gd name="T14" fmla="*/ 10 w 60"/>
                <a:gd name="T15" fmla="*/ 1 h 81"/>
                <a:gd name="T16" fmla="*/ 6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round/>
            </a:ln>
          </p:spPr>
          <p:txBody>
            <a:bodyPr/>
            <a:lstStyle/>
            <a:p>
              <a:endParaRPr lang="zh-CN" altLang="en-US"/>
            </a:p>
          </p:txBody>
        </p:sp>
        <p:sp>
          <p:nvSpPr>
            <p:cNvPr id="20556" name="Freeform 72"/>
            <p:cNvSpPr>
              <a:spLocks noChangeArrowheads="1"/>
            </p:cNvSpPr>
            <p:nvPr/>
          </p:nvSpPr>
          <p:spPr bwMode="auto">
            <a:xfrm>
              <a:off x="4894" y="1536"/>
              <a:ext cx="61" cy="43"/>
            </a:xfrm>
            <a:custGeom>
              <a:avLst/>
              <a:gdLst>
                <a:gd name="T0" fmla="*/ 6 w 71"/>
                <a:gd name="T1" fmla="*/ 1 h 61"/>
                <a:gd name="T2" fmla="*/ 3 w 71"/>
                <a:gd name="T3" fmla="*/ 1 h 61"/>
                <a:gd name="T4" fmla="*/ 1 w 71"/>
                <a:gd name="T5" fmla="*/ 1 h 61"/>
                <a:gd name="T6" fmla="*/ 3 w 71"/>
                <a:gd name="T7" fmla="*/ 2 h 61"/>
                <a:gd name="T8" fmla="*/ 6 w 71"/>
                <a:gd name="T9" fmla="*/ 1 h 61"/>
                <a:gd name="T10" fmla="*/ 8 w 71"/>
                <a:gd name="T11" fmla="*/ 1 h 61"/>
                <a:gd name="T12" fmla="*/ 11 w 71"/>
                <a:gd name="T13" fmla="*/ 0 h 61"/>
                <a:gd name="T14" fmla="*/ 15 w 71"/>
                <a:gd name="T15" fmla="*/ 1 h 61"/>
                <a:gd name="T16" fmla="*/ 8 w 71"/>
                <a:gd name="T17" fmla="*/ 1 h 61"/>
                <a:gd name="T18" fmla="*/ 6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round/>
            </a:ln>
          </p:spPr>
          <p:txBody>
            <a:bodyPr/>
            <a:lstStyle/>
            <a:p>
              <a:endParaRPr lang="zh-CN" altLang="en-US"/>
            </a:p>
          </p:txBody>
        </p:sp>
        <p:sp>
          <p:nvSpPr>
            <p:cNvPr id="20557"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round/>
            </a:ln>
          </p:spPr>
          <p:txBody>
            <a:bodyPr/>
            <a:lstStyle/>
            <a:p>
              <a:endParaRPr lang="zh-CN" altLang="en-US"/>
            </a:p>
          </p:txBody>
        </p:sp>
        <p:sp>
          <p:nvSpPr>
            <p:cNvPr id="20558" name="Freeform 74"/>
            <p:cNvSpPr>
              <a:spLocks noChangeArrowheads="1"/>
            </p:cNvSpPr>
            <p:nvPr/>
          </p:nvSpPr>
          <p:spPr bwMode="auto">
            <a:xfrm>
              <a:off x="4701" y="1492"/>
              <a:ext cx="23" cy="16"/>
            </a:xfrm>
            <a:custGeom>
              <a:avLst/>
              <a:gdLst>
                <a:gd name="T0" fmla="*/ 6 w 26"/>
                <a:gd name="T1" fmla="*/ 0 h 23"/>
                <a:gd name="T2" fmla="*/ 0 w 26"/>
                <a:gd name="T3" fmla="*/ 1 h 23"/>
                <a:gd name="T4" fmla="*/ 7 w 26"/>
                <a:gd name="T5" fmla="*/ 1 h 23"/>
                <a:gd name="T6" fmla="*/ 6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round/>
            </a:ln>
          </p:spPr>
          <p:txBody>
            <a:bodyPr/>
            <a:lstStyle/>
            <a:p>
              <a:endParaRPr lang="zh-CN" altLang="en-US"/>
            </a:p>
          </p:txBody>
        </p:sp>
        <p:sp>
          <p:nvSpPr>
            <p:cNvPr id="20559" name="Freeform 75"/>
            <p:cNvSpPr>
              <a:spLocks noChangeArrowheads="1"/>
            </p:cNvSpPr>
            <p:nvPr/>
          </p:nvSpPr>
          <p:spPr bwMode="auto">
            <a:xfrm>
              <a:off x="4525" y="1311"/>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0560" name="Freeform 76"/>
            <p:cNvSpPr>
              <a:spLocks noChangeArrowheads="1"/>
            </p:cNvSpPr>
            <p:nvPr/>
          </p:nvSpPr>
          <p:spPr bwMode="auto">
            <a:xfrm>
              <a:off x="4564" y="1351"/>
              <a:ext cx="30" cy="31"/>
            </a:xfrm>
            <a:custGeom>
              <a:avLst/>
              <a:gdLst>
                <a:gd name="T0" fmla="*/ 9 w 34"/>
                <a:gd name="T1" fmla="*/ 0 h 44"/>
                <a:gd name="T2" fmla="*/ 4 w 34"/>
                <a:gd name="T3" fmla="*/ 1 h 44"/>
                <a:gd name="T4" fmla="*/ 4 w 34"/>
                <a:gd name="T5" fmla="*/ 1 h 44"/>
                <a:gd name="T6" fmla="*/ 8 w 34"/>
                <a:gd name="T7" fmla="*/ 1 h 44"/>
                <a:gd name="T8" fmla="*/ 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round/>
            </a:ln>
          </p:spPr>
          <p:txBody>
            <a:bodyPr/>
            <a:lstStyle/>
            <a:p>
              <a:endParaRPr lang="zh-CN" altLang="en-US"/>
            </a:p>
          </p:txBody>
        </p:sp>
        <p:sp>
          <p:nvSpPr>
            <p:cNvPr id="20561" name="Freeform 77"/>
            <p:cNvSpPr>
              <a:spLocks noChangeArrowheads="1"/>
            </p:cNvSpPr>
            <p:nvPr/>
          </p:nvSpPr>
          <p:spPr bwMode="auto">
            <a:xfrm>
              <a:off x="4595" y="1410"/>
              <a:ext cx="32" cy="26"/>
            </a:xfrm>
            <a:custGeom>
              <a:avLst/>
              <a:gdLst>
                <a:gd name="T0" fmla="*/ 6 w 38"/>
                <a:gd name="T1" fmla="*/ 1 h 37"/>
                <a:gd name="T2" fmla="*/ 3 w 38"/>
                <a:gd name="T3" fmla="*/ 1 h 37"/>
                <a:gd name="T4" fmla="*/ 3 w 38"/>
                <a:gd name="T5" fmla="*/ 1 h 37"/>
                <a:gd name="T6" fmla="*/ 5 w 38"/>
                <a:gd name="T7" fmla="*/ 1 h 37"/>
                <a:gd name="T8" fmla="*/ 6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round/>
            </a:ln>
          </p:spPr>
          <p:txBody>
            <a:bodyPr/>
            <a:lstStyle/>
            <a:p>
              <a:endParaRPr lang="zh-CN" altLang="en-US"/>
            </a:p>
          </p:txBody>
        </p:sp>
        <p:sp>
          <p:nvSpPr>
            <p:cNvPr id="20562" name="Freeform 78"/>
            <p:cNvSpPr>
              <a:spLocks noChangeArrowheads="1"/>
            </p:cNvSpPr>
            <p:nvPr/>
          </p:nvSpPr>
          <p:spPr bwMode="auto">
            <a:xfrm>
              <a:off x="4634" y="1400"/>
              <a:ext cx="32" cy="25"/>
            </a:xfrm>
            <a:custGeom>
              <a:avLst/>
              <a:gdLst>
                <a:gd name="T0" fmla="*/ 6 w 38"/>
                <a:gd name="T1" fmla="*/ 1 h 34"/>
                <a:gd name="T2" fmla="*/ 3 w 38"/>
                <a:gd name="T3" fmla="*/ 1 h 34"/>
                <a:gd name="T4" fmla="*/ 3 w 38"/>
                <a:gd name="T5" fmla="*/ 1 h 34"/>
                <a:gd name="T6" fmla="*/ 5 w 38"/>
                <a:gd name="T7" fmla="*/ 1 h 34"/>
                <a:gd name="T8" fmla="*/ 6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round/>
            </a:ln>
          </p:spPr>
          <p:txBody>
            <a:bodyPr/>
            <a:lstStyle/>
            <a:p>
              <a:endParaRPr lang="zh-CN" altLang="en-US"/>
            </a:p>
          </p:txBody>
        </p:sp>
        <p:sp>
          <p:nvSpPr>
            <p:cNvPr id="20563" name="Freeform 79"/>
            <p:cNvSpPr>
              <a:spLocks noChangeArrowheads="1"/>
            </p:cNvSpPr>
            <p:nvPr/>
          </p:nvSpPr>
          <p:spPr bwMode="auto">
            <a:xfrm>
              <a:off x="4623" y="1367"/>
              <a:ext cx="30" cy="19"/>
            </a:xfrm>
            <a:custGeom>
              <a:avLst/>
              <a:gdLst>
                <a:gd name="T0" fmla="*/ 7 w 35"/>
                <a:gd name="T1" fmla="*/ 1 h 27"/>
                <a:gd name="T2" fmla="*/ 3 w 35"/>
                <a:gd name="T3" fmla="*/ 1 h 27"/>
                <a:gd name="T4" fmla="*/ 3 w 35"/>
                <a:gd name="T5" fmla="*/ 1 h 27"/>
                <a:gd name="T6" fmla="*/ 5 w 35"/>
                <a:gd name="T7" fmla="*/ 1 h 27"/>
                <a:gd name="T8" fmla="*/ 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round/>
            </a:ln>
          </p:spPr>
          <p:txBody>
            <a:bodyPr/>
            <a:lstStyle/>
            <a:p>
              <a:endParaRPr lang="zh-CN" altLang="en-US"/>
            </a:p>
          </p:txBody>
        </p:sp>
        <p:sp>
          <p:nvSpPr>
            <p:cNvPr id="20564" name="Freeform 80"/>
            <p:cNvSpPr>
              <a:spLocks noChangeArrowheads="1"/>
            </p:cNvSpPr>
            <p:nvPr/>
          </p:nvSpPr>
          <p:spPr bwMode="auto">
            <a:xfrm>
              <a:off x="4593" y="1343"/>
              <a:ext cx="30" cy="33"/>
            </a:xfrm>
            <a:custGeom>
              <a:avLst/>
              <a:gdLst>
                <a:gd name="T0" fmla="*/ 6 w 35"/>
                <a:gd name="T1" fmla="*/ 1 h 47"/>
                <a:gd name="T2" fmla="*/ 4 w 35"/>
                <a:gd name="T3" fmla="*/ 1 h 47"/>
                <a:gd name="T4" fmla="*/ 3 w 35"/>
                <a:gd name="T5" fmla="*/ 1 h 47"/>
                <a:gd name="T6" fmla="*/ 4 w 35"/>
                <a:gd name="T7" fmla="*/ 1 h 47"/>
                <a:gd name="T8" fmla="*/ 6 w 35"/>
                <a:gd name="T9" fmla="*/ 1 h 47"/>
                <a:gd name="T10" fmla="*/ 6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round/>
            </a:ln>
          </p:spPr>
          <p:txBody>
            <a:bodyPr/>
            <a:lstStyle/>
            <a:p>
              <a:endParaRPr lang="zh-CN" altLang="en-US"/>
            </a:p>
          </p:txBody>
        </p:sp>
        <p:sp>
          <p:nvSpPr>
            <p:cNvPr id="20565" name="Freeform 81"/>
            <p:cNvSpPr>
              <a:spLocks noChangeArrowheads="1"/>
            </p:cNvSpPr>
            <p:nvPr/>
          </p:nvSpPr>
          <p:spPr bwMode="auto">
            <a:xfrm>
              <a:off x="4556" y="1329"/>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0566" name="Freeform 82"/>
            <p:cNvSpPr>
              <a:spLocks noChangeArrowheads="1"/>
            </p:cNvSpPr>
            <p:nvPr/>
          </p:nvSpPr>
          <p:spPr bwMode="auto">
            <a:xfrm>
              <a:off x="4602" y="1378"/>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0567" name="Freeform 83"/>
            <p:cNvSpPr>
              <a:spLocks noChangeArrowheads="1"/>
            </p:cNvSpPr>
            <p:nvPr/>
          </p:nvSpPr>
          <p:spPr bwMode="auto">
            <a:xfrm>
              <a:off x="2750" y="93"/>
              <a:ext cx="162" cy="101"/>
            </a:xfrm>
            <a:custGeom>
              <a:avLst/>
              <a:gdLst>
                <a:gd name="T0" fmla="*/ 38 w 189"/>
                <a:gd name="T1" fmla="*/ 1 h 144"/>
                <a:gd name="T2" fmla="*/ 39 w 189"/>
                <a:gd name="T3" fmla="*/ 1 h 144"/>
                <a:gd name="T4" fmla="*/ 40 w 189"/>
                <a:gd name="T5" fmla="*/ 1 h 144"/>
                <a:gd name="T6" fmla="*/ 39 w 189"/>
                <a:gd name="T7" fmla="*/ 1 h 144"/>
                <a:gd name="T8" fmla="*/ 28 w 189"/>
                <a:gd name="T9" fmla="*/ 1 h 144"/>
                <a:gd name="T10" fmla="*/ 24 w 189"/>
                <a:gd name="T11" fmla="*/ 2 h 144"/>
                <a:gd name="T12" fmla="*/ 21 w 189"/>
                <a:gd name="T13" fmla="*/ 2 h 144"/>
                <a:gd name="T14" fmla="*/ 15 w 189"/>
                <a:gd name="T15" fmla="*/ 3 h 144"/>
                <a:gd name="T16" fmla="*/ 15 w 189"/>
                <a:gd name="T17" fmla="*/ 3 h 144"/>
                <a:gd name="T18" fmla="*/ 18 w 189"/>
                <a:gd name="T19" fmla="*/ 4 h 144"/>
                <a:gd name="T20" fmla="*/ 23 w 189"/>
                <a:gd name="T21" fmla="*/ 4 h 144"/>
                <a:gd name="T22" fmla="*/ 21 w 189"/>
                <a:gd name="T23" fmla="*/ 4 h 144"/>
                <a:gd name="T24" fmla="*/ 18 w 189"/>
                <a:gd name="T25" fmla="*/ 4 h 144"/>
                <a:gd name="T26" fmla="*/ 15 w 189"/>
                <a:gd name="T27" fmla="*/ 4 h 144"/>
                <a:gd name="T28" fmla="*/ 4 w 189"/>
                <a:gd name="T29" fmla="*/ 4 h 144"/>
                <a:gd name="T30" fmla="*/ 4 w 189"/>
                <a:gd name="T31" fmla="*/ 3 h 144"/>
                <a:gd name="T32" fmla="*/ 9 w 189"/>
                <a:gd name="T33" fmla="*/ 3 h 144"/>
                <a:gd name="T34" fmla="*/ 11 w 189"/>
                <a:gd name="T35" fmla="*/ 2 h 144"/>
                <a:gd name="T36" fmla="*/ 9 w 189"/>
                <a:gd name="T37" fmla="*/ 2 h 144"/>
                <a:gd name="T38" fmla="*/ 15 w 189"/>
                <a:gd name="T39" fmla="*/ 1 h 144"/>
                <a:gd name="T40" fmla="*/ 21 w 189"/>
                <a:gd name="T41" fmla="*/ 1 h 144"/>
                <a:gd name="T42" fmla="*/ 24 w 189"/>
                <a:gd name="T43" fmla="*/ 1 h 144"/>
                <a:gd name="T44" fmla="*/ 38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round/>
            </a:ln>
          </p:spPr>
          <p:txBody>
            <a:bodyPr/>
            <a:lstStyle/>
            <a:p>
              <a:endParaRPr lang="zh-CN" altLang="en-US"/>
            </a:p>
          </p:txBody>
        </p:sp>
        <p:sp>
          <p:nvSpPr>
            <p:cNvPr id="20568" name="Freeform 84"/>
            <p:cNvSpPr>
              <a:spLocks noChangeArrowheads="1"/>
            </p:cNvSpPr>
            <p:nvPr/>
          </p:nvSpPr>
          <p:spPr bwMode="auto">
            <a:xfrm>
              <a:off x="2847" y="191"/>
              <a:ext cx="46" cy="11"/>
            </a:xfrm>
            <a:custGeom>
              <a:avLst/>
              <a:gdLst>
                <a:gd name="T0" fmla="*/ 6 w 53"/>
                <a:gd name="T1" fmla="*/ 0 h 17"/>
                <a:gd name="T2" fmla="*/ 3 w 53"/>
                <a:gd name="T3" fmla="*/ 1 h 17"/>
                <a:gd name="T4" fmla="*/ 8 w 53"/>
                <a:gd name="T5" fmla="*/ 1 h 17"/>
                <a:gd name="T6" fmla="*/ 10 w 53"/>
                <a:gd name="T7" fmla="*/ 1 h 17"/>
                <a:gd name="T8" fmla="*/ 6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round/>
            </a:ln>
          </p:spPr>
          <p:txBody>
            <a:bodyPr/>
            <a:lstStyle/>
            <a:p>
              <a:endParaRPr lang="zh-CN" altLang="en-US"/>
            </a:p>
          </p:txBody>
        </p:sp>
        <p:sp>
          <p:nvSpPr>
            <p:cNvPr id="20569" name="Freeform 85"/>
            <p:cNvSpPr>
              <a:spLocks noChangeArrowheads="1"/>
            </p:cNvSpPr>
            <p:nvPr/>
          </p:nvSpPr>
          <p:spPr bwMode="auto">
            <a:xfrm>
              <a:off x="3082" y="45"/>
              <a:ext cx="49" cy="26"/>
            </a:xfrm>
            <a:custGeom>
              <a:avLst/>
              <a:gdLst>
                <a:gd name="T0" fmla="*/ 13 w 57"/>
                <a:gd name="T1" fmla="*/ 1 h 37"/>
                <a:gd name="T2" fmla="*/ 5 w 57"/>
                <a:gd name="T3" fmla="*/ 1 h 37"/>
                <a:gd name="T4" fmla="*/ 3 w 57"/>
                <a:gd name="T5" fmla="*/ 1 h 37"/>
                <a:gd name="T6" fmla="*/ 3 w 57"/>
                <a:gd name="T7" fmla="*/ 1 h 37"/>
                <a:gd name="T8" fmla="*/ 4 w 57"/>
                <a:gd name="T9" fmla="*/ 0 h 37"/>
                <a:gd name="T10" fmla="*/ 1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round/>
            </a:ln>
          </p:spPr>
          <p:txBody>
            <a:bodyPr/>
            <a:lstStyle/>
            <a:p>
              <a:endParaRPr lang="zh-CN" altLang="en-US"/>
            </a:p>
          </p:txBody>
        </p:sp>
        <p:sp>
          <p:nvSpPr>
            <p:cNvPr id="20570" name="Freeform 86"/>
            <p:cNvSpPr>
              <a:spLocks noChangeArrowheads="1"/>
            </p:cNvSpPr>
            <p:nvPr/>
          </p:nvSpPr>
          <p:spPr bwMode="auto">
            <a:xfrm>
              <a:off x="3117" y="57"/>
              <a:ext cx="58" cy="19"/>
            </a:xfrm>
            <a:custGeom>
              <a:avLst/>
              <a:gdLst>
                <a:gd name="T0" fmla="*/ 6 w 68"/>
                <a:gd name="T1" fmla="*/ 0 h 26"/>
                <a:gd name="T2" fmla="*/ 3 w 68"/>
                <a:gd name="T3" fmla="*/ 1 h 26"/>
                <a:gd name="T4" fmla="*/ 12 w 68"/>
                <a:gd name="T5" fmla="*/ 1 h 26"/>
                <a:gd name="T6" fmla="*/ 13 w 68"/>
                <a:gd name="T7" fmla="*/ 1 h 26"/>
                <a:gd name="T8" fmla="*/ 6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round/>
            </a:ln>
          </p:spPr>
          <p:txBody>
            <a:bodyPr/>
            <a:lstStyle/>
            <a:p>
              <a:endParaRPr lang="zh-CN" altLang="en-US"/>
            </a:p>
          </p:txBody>
        </p:sp>
        <p:sp>
          <p:nvSpPr>
            <p:cNvPr id="20571" name="Freeform 87"/>
            <p:cNvSpPr>
              <a:spLocks noChangeArrowheads="1"/>
            </p:cNvSpPr>
            <p:nvPr/>
          </p:nvSpPr>
          <p:spPr bwMode="auto">
            <a:xfrm>
              <a:off x="3179" y="60"/>
              <a:ext cx="58" cy="30"/>
            </a:xfrm>
            <a:custGeom>
              <a:avLst/>
              <a:gdLst>
                <a:gd name="T0" fmla="*/ 14 w 66"/>
                <a:gd name="T1" fmla="*/ 1 h 43"/>
                <a:gd name="T2" fmla="*/ 8 w 66"/>
                <a:gd name="T3" fmla="*/ 1 h 43"/>
                <a:gd name="T4" fmla="*/ 4 w 66"/>
                <a:gd name="T5" fmla="*/ 1 h 43"/>
                <a:gd name="T6" fmla="*/ 4 w 66"/>
                <a:gd name="T7" fmla="*/ 1 h 43"/>
                <a:gd name="T8" fmla="*/ 9 w 66"/>
                <a:gd name="T9" fmla="*/ 1 h 43"/>
                <a:gd name="T10" fmla="*/ 17 w 66"/>
                <a:gd name="T11" fmla="*/ 1 h 43"/>
                <a:gd name="T12" fmla="*/ 14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round/>
            </a:ln>
          </p:spPr>
          <p:txBody>
            <a:bodyPr/>
            <a:lstStyle/>
            <a:p>
              <a:endParaRPr lang="zh-CN" altLang="en-US"/>
            </a:p>
          </p:txBody>
        </p:sp>
        <p:sp>
          <p:nvSpPr>
            <p:cNvPr id="20572" name="Freeform 88"/>
            <p:cNvSpPr>
              <a:spLocks noChangeArrowheads="1"/>
            </p:cNvSpPr>
            <p:nvPr/>
          </p:nvSpPr>
          <p:spPr bwMode="auto">
            <a:xfrm>
              <a:off x="3581" y="85"/>
              <a:ext cx="101" cy="29"/>
            </a:xfrm>
            <a:custGeom>
              <a:avLst/>
              <a:gdLst>
                <a:gd name="T0" fmla="*/ 3 w 117"/>
                <a:gd name="T1" fmla="*/ 0 h 41"/>
                <a:gd name="T2" fmla="*/ 3 w 117"/>
                <a:gd name="T3" fmla="*/ 1 h 41"/>
                <a:gd name="T4" fmla="*/ 12 w 117"/>
                <a:gd name="T5" fmla="*/ 1 h 41"/>
                <a:gd name="T6" fmla="*/ 17 w 117"/>
                <a:gd name="T7" fmla="*/ 1 h 41"/>
                <a:gd name="T8" fmla="*/ 26 w 117"/>
                <a:gd name="T9" fmla="*/ 1 h 41"/>
                <a:gd name="T10" fmla="*/ 18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round/>
            </a:ln>
          </p:spPr>
          <p:txBody>
            <a:bodyPr/>
            <a:lstStyle/>
            <a:p>
              <a:endParaRPr lang="zh-CN" altLang="en-US"/>
            </a:p>
          </p:txBody>
        </p:sp>
        <p:sp>
          <p:nvSpPr>
            <p:cNvPr id="20573" name="Freeform 89"/>
            <p:cNvSpPr>
              <a:spLocks noChangeArrowheads="1"/>
            </p:cNvSpPr>
            <p:nvPr/>
          </p:nvSpPr>
          <p:spPr bwMode="auto">
            <a:xfrm>
              <a:off x="3684" y="84"/>
              <a:ext cx="53" cy="23"/>
            </a:xfrm>
            <a:custGeom>
              <a:avLst/>
              <a:gdLst>
                <a:gd name="T0" fmla="*/ 7 w 62"/>
                <a:gd name="T1" fmla="*/ 1 h 32"/>
                <a:gd name="T2" fmla="*/ 13 w 62"/>
                <a:gd name="T3" fmla="*/ 1 h 32"/>
                <a:gd name="T4" fmla="*/ 7 w 62"/>
                <a:gd name="T5" fmla="*/ 1 h 32"/>
                <a:gd name="T6" fmla="*/ 3 w 62"/>
                <a:gd name="T7" fmla="*/ 1 h 32"/>
                <a:gd name="T8" fmla="*/ 7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round/>
            </a:ln>
          </p:spPr>
          <p:txBody>
            <a:bodyPr/>
            <a:lstStyle/>
            <a:p>
              <a:endParaRPr lang="zh-CN" altLang="en-US"/>
            </a:p>
          </p:txBody>
        </p:sp>
        <p:sp>
          <p:nvSpPr>
            <p:cNvPr id="20574" name="Freeform 90"/>
            <p:cNvSpPr>
              <a:spLocks noChangeArrowheads="1"/>
            </p:cNvSpPr>
            <p:nvPr/>
          </p:nvSpPr>
          <p:spPr bwMode="auto">
            <a:xfrm>
              <a:off x="3660" y="111"/>
              <a:ext cx="42" cy="16"/>
            </a:xfrm>
            <a:custGeom>
              <a:avLst/>
              <a:gdLst>
                <a:gd name="T0" fmla="*/ 4 w 49"/>
                <a:gd name="T1" fmla="*/ 1 h 23"/>
                <a:gd name="T2" fmla="*/ 3 w 49"/>
                <a:gd name="T3" fmla="*/ 1 h 23"/>
                <a:gd name="T4" fmla="*/ 8 w 49"/>
                <a:gd name="T5" fmla="*/ 1 h 23"/>
                <a:gd name="T6" fmla="*/ 4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round/>
            </a:ln>
          </p:spPr>
          <p:txBody>
            <a:bodyPr/>
            <a:lstStyle/>
            <a:p>
              <a:endParaRPr lang="zh-CN" altLang="en-US"/>
            </a:p>
          </p:txBody>
        </p:sp>
        <p:sp>
          <p:nvSpPr>
            <p:cNvPr id="20575"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7 w 102"/>
                <a:gd name="T7" fmla="*/ 2 h 152"/>
                <a:gd name="T8" fmla="*/ 8 w 102"/>
                <a:gd name="T9" fmla="*/ 3 h 152"/>
                <a:gd name="T10" fmla="*/ 16 w 102"/>
                <a:gd name="T11" fmla="*/ 4 h 152"/>
                <a:gd name="T12" fmla="*/ 17 w 102"/>
                <a:gd name="T13" fmla="*/ 3 h 152"/>
                <a:gd name="T14" fmla="*/ 15 w 102"/>
                <a:gd name="T15" fmla="*/ 3 h 152"/>
                <a:gd name="T16" fmla="*/ 13 w 102"/>
                <a:gd name="T17" fmla="*/ 2 h 152"/>
                <a:gd name="T18" fmla="*/ 11 w 102"/>
                <a:gd name="T19" fmla="*/ 2 h 152"/>
                <a:gd name="T20" fmla="*/ 9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round/>
            </a:ln>
          </p:spPr>
          <p:txBody>
            <a:bodyPr/>
            <a:lstStyle/>
            <a:p>
              <a:endParaRPr lang="zh-CN" altLang="en-US"/>
            </a:p>
          </p:txBody>
        </p:sp>
        <p:sp>
          <p:nvSpPr>
            <p:cNvPr id="20576" name="Freeform 92"/>
            <p:cNvSpPr>
              <a:spLocks noChangeArrowheads="1"/>
            </p:cNvSpPr>
            <p:nvPr/>
          </p:nvSpPr>
          <p:spPr bwMode="auto">
            <a:xfrm>
              <a:off x="4020" y="431"/>
              <a:ext cx="63" cy="73"/>
            </a:xfrm>
            <a:custGeom>
              <a:avLst/>
              <a:gdLst>
                <a:gd name="T0" fmla="*/ 12 w 74"/>
                <a:gd name="T1" fmla="*/ 1 h 103"/>
                <a:gd name="T2" fmla="*/ 14 w 74"/>
                <a:gd name="T3" fmla="*/ 1 h 103"/>
                <a:gd name="T4" fmla="*/ 7 w 74"/>
                <a:gd name="T5" fmla="*/ 3 h 103"/>
                <a:gd name="T6" fmla="*/ 7 w 74"/>
                <a:gd name="T7" fmla="*/ 3 h 103"/>
                <a:gd name="T8" fmla="*/ 4 w 74"/>
                <a:gd name="T9" fmla="*/ 3 h 103"/>
                <a:gd name="T10" fmla="*/ 3 w 74"/>
                <a:gd name="T11" fmla="*/ 3 h 103"/>
                <a:gd name="T12" fmla="*/ 0 w 74"/>
                <a:gd name="T13" fmla="*/ 3 h 103"/>
                <a:gd name="T14" fmla="*/ 3 w 74"/>
                <a:gd name="T15" fmla="*/ 2 h 103"/>
                <a:gd name="T16" fmla="*/ 3 w 74"/>
                <a:gd name="T17" fmla="*/ 1 h 103"/>
                <a:gd name="T18" fmla="*/ 2 w 74"/>
                <a:gd name="T19" fmla="*/ 1 h 103"/>
                <a:gd name="T20" fmla="*/ 3 w 74"/>
                <a:gd name="T21" fmla="*/ 1 h 103"/>
                <a:gd name="T22" fmla="*/ 6 w 74"/>
                <a:gd name="T23" fmla="*/ 1 h 103"/>
                <a:gd name="T24" fmla="*/ 8 w 74"/>
                <a:gd name="T25" fmla="*/ 1 h 103"/>
                <a:gd name="T26" fmla="*/ 12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round/>
            </a:ln>
          </p:spPr>
          <p:txBody>
            <a:bodyPr/>
            <a:lstStyle/>
            <a:p>
              <a:endParaRPr lang="zh-CN" altLang="en-US"/>
            </a:p>
          </p:txBody>
        </p:sp>
        <p:sp>
          <p:nvSpPr>
            <p:cNvPr id="20577" name="Freeform 93"/>
            <p:cNvSpPr>
              <a:spLocks noChangeArrowheads="1"/>
            </p:cNvSpPr>
            <p:nvPr/>
          </p:nvSpPr>
          <p:spPr bwMode="auto">
            <a:xfrm>
              <a:off x="3978" y="506"/>
              <a:ext cx="126" cy="176"/>
            </a:xfrm>
            <a:custGeom>
              <a:avLst/>
              <a:gdLst>
                <a:gd name="T0" fmla="*/ 19 w 146"/>
                <a:gd name="T1" fmla="*/ 3 h 252"/>
                <a:gd name="T2" fmla="*/ 15 w 146"/>
                <a:gd name="T3" fmla="*/ 3 h 252"/>
                <a:gd name="T4" fmla="*/ 14 w 146"/>
                <a:gd name="T5" fmla="*/ 3 h 252"/>
                <a:gd name="T6" fmla="*/ 5 w 146"/>
                <a:gd name="T7" fmla="*/ 4 h 252"/>
                <a:gd name="T8" fmla="*/ 3 w 146"/>
                <a:gd name="T9" fmla="*/ 5 h 252"/>
                <a:gd name="T10" fmla="*/ 4 w 146"/>
                <a:gd name="T11" fmla="*/ 5 h 252"/>
                <a:gd name="T12" fmla="*/ 3 w 146"/>
                <a:gd name="T13" fmla="*/ 6 h 252"/>
                <a:gd name="T14" fmla="*/ 6 w 146"/>
                <a:gd name="T15" fmla="*/ 7 h 252"/>
                <a:gd name="T16" fmla="*/ 7 w 146"/>
                <a:gd name="T17" fmla="*/ 6 h 252"/>
                <a:gd name="T18" fmla="*/ 5 w 146"/>
                <a:gd name="T19" fmla="*/ 5 h 252"/>
                <a:gd name="T20" fmla="*/ 9 w 146"/>
                <a:gd name="T21" fmla="*/ 5 h 252"/>
                <a:gd name="T22" fmla="*/ 12 w 146"/>
                <a:gd name="T23" fmla="*/ 4 h 252"/>
                <a:gd name="T24" fmla="*/ 15 w 146"/>
                <a:gd name="T25" fmla="*/ 5 h 252"/>
                <a:gd name="T26" fmla="*/ 10 w 146"/>
                <a:gd name="T27" fmla="*/ 5 h 252"/>
                <a:gd name="T28" fmla="*/ 12 w 146"/>
                <a:gd name="T29" fmla="*/ 6 h 252"/>
                <a:gd name="T30" fmla="*/ 16 w 146"/>
                <a:gd name="T31" fmla="*/ 5 h 252"/>
                <a:gd name="T32" fmla="*/ 19 w 146"/>
                <a:gd name="T33" fmla="*/ 5 h 252"/>
                <a:gd name="T34" fmla="*/ 24 w 146"/>
                <a:gd name="T35" fmla="*/ 4 h 252"/>
                <a:gd name="T36" fmla="*/ 26 w 146"/>
                <a:gd name="T37" fmla="*/ 4 h 252"/>
                <a:gd name="T38" fmla="*/ 30 w 146"/>
                <a:gd name="T39" fmla="*/ 4 h 252"/>
                <a:gd name="T40" fmla="*/ 34 w 146"/>
                <a:gd name="T41" fmla="*/ 3 h 252"/>
                <a:gd name="T42" fmla="*/ 33 w 146"/>
                <a:gd name="T43" fmla="*/ 3 h 252"/>
                <a:gd name="T44" fmla="*/ 30 w 146"/>
                <a:gd name="T45" fmla="*/ 3 h 252"/>
                <a:gd name="T46" fmla="*/ 28 w 146"/>
                <a:gd name="T47" fmla="*/ 1 h 252"/>
                <a:gd name="T48" fmla="*/ 22 w 146"/>
                <a:gd name="T49" fmla="*/ 0 h 252"/>
                <a:gd name="T50" fmla="*/ 18 w 146"/>
                <a:gd name="T51" fmla="*/ 1 h 252"/>
                <a:gd name="T52" fmla="*/ 22 w 146"/>
                <a:gd name="T53" fmla="*/ 1 h 252"/>
                <a:gd name="T54" fmla="*/ 22 w 146"/>
                <a:gd name="T55" fmla="*/ 1 h 252"/>
                <a:gd name="T56" fmla="*/ 19 w 146"/>
                <a:gd name="T57" fmla="*/ 3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round/>
            </a:ln>
          </p:spPr>
          <p:txBody>
            <a:bodyPr/>
            <a:lstStyle/>
            <a:p>
              <a:endParaRPr lang="zh-CN" altLang="en-US"/>
            </a:p>
          </p:txBody>
        </p:sp>
        <p:sp>
          <p:nvSpPr>
            <p:cNvPr id="20578" name="Freeform 94"/>
            <p:cNvSpPr>
              <a:spLocks noChangeArrowheads="1"/>
            </p:cNvSpPr>
            <p:nvPr/>
          </p:nvSpPr>
          <p:spPr bwMode="auto">
            <a:xfrm>
              <a:off x="2758" y="35"/>
              <a:ext cx="60" cy="28"/>
            </a:xfrm>
            <a:custGeom>
              <a:avLst/>
              <a:gdLst>
                <a:gd name="T0" fmla="*/ 13 w 70"/>
                <a:gd name="T1" fmla="*/ 0 h 40"/>
                <a:gd name="T2" fmla="*/ 14 w 70"/>
                <a:gd name="T3" fmla="*/ 1 h 40"/>
                <a:gd name="T4" fmla="*/ 9 w 70"/>
                <a:gd name="T5" fmla="*/ 1 h 40"/>
                <a:gd name="T6" fmla="*/ 7 w 70"/>
                <a:gd name="T7" fmla="*/ 1 h 40"/>
                <a:gd name="T8" fmla="*/ 3 w 70"/>
                <a:gd name="T9" fmla="*/ 1 h 40"/>
                <a:gd name="T10" fmla="*/ 1 w 70"/>
                <a:gd name="T11" fmla="*/ 1 h 40"/>
                <a:gd name="T12" fmla="*/ 7 w 70"/>
                <a:gd name="T13" fmla="*/ 1 h 40"/>
                <a:gd name="T14" fmla="*/ 1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round/>
            </a:ln>
          </p:spPr>
          <p:txBody>
            <a:bodyPr/>
            <a:lstStyle/>
            <a:p>
              <a:endParaRPr lang="zh-CN" altLang="en-US"/>
            </a:p>
          </p:txBody>
        </p:sp>
        <p:sp>
          <p:nvSpPr>
            <p:cNvPr id="20579" name="Freeform 95"/>
            <p:cNvSpPr>
              <a:spLocks noChangeArrowheads="1"/>
            </p:cNvSpPr>
            <p:nvPr/>
          </p:nvSpPr>
          <p:spPr bwMode="auto">
            <a:xfrm>
              <a:off x="2635" y="43"/>
              <a:ext cx="22" cy="21"/>
            </a:xfrm>
            <a:custGeom>
              <a:avLst/>
              <a:gdLst>
                <a:gd name="T0" fmla="*/ 3 w 26"/>
                <a:gd name="T1" fmla="*/ 0 h 29"/>
                <a:gd name="T2" fmla="*/ 0 w 26"/>
                <a:gd name="T3" fmla="*/ 1 h 29"/>
                <a:gd name="T4" fmla="*/ 3 w 26"/>
                <a:gd name="T5" fmla="*/ 1 h 29"/>
                <a:gd name="T6" fmla="*/ 3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round/>
            </a:ln>
          </p:spPr>
          <p:txBody>
            <a:bodyPr/>
            <a:lstStyle/>
            <a:p>
              <a:endParaRPr lang="zh-CN" altLang="en-US"/>
            </a:p>
          </p:txBody>
        </p:sp>
        <p:sp>
          <p:nvSpPr>
            <p:cNvPr id="20580"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3 w 49"/>
                <a:gd name="T7" fmla="*/ 1 h 36"/>
                <a:gd name="T8" fmla="*/ 8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round/>
            </a:ln>
          </p:spPr>
          <p:txBody>
            <a:bodyPr/>
            <a:lstStyle/>
            <a:p>
              <a:endParaRPr lang="zh-CN" altLang="en-US"/>
            </a:p>
          </p:txBody>
        </p:sp>
        <p:sp>
          <p:nvSpPr>
            <p:cNvPr id="20581" name="Freeform 97"/>
            <p:cNvSpPr>
              <a:spLocks noChangeArrowheads="1"/>
            </p:cNvSpPr>
            <p:nvPr/>
          </p:nvSpPr>
          <p:spPr bwMode="auto">
            <a:xfrm>
              <a:off x="2733" y="34"/>
              <a:ext cx="23" cy="15"/>
            </a:xfrm>
            <a:custGeom>
              <a:avLst/>
              <a:gdLst>
                <a:gd name="T0" fmla="*/ 3 w 27"/>
                <a:gd name="T1" fmla="*/ 0 h 22"/>
                <a:gd name="T2" fmla="*/ 3 w 27"/>
                <a:gd name="T3" fmla="*/ 1 h 22"/>
                <a:gd name="T4" fmla="*/ 4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round/>
            </a:ln>
          </p:spPr>
          <p:txBody>
            <a:bodyPr/>
            <a:lstStyle/>
            <a:p>
              <a:endParaRPr lang="zh-CN" altLang="en-US"/>
            </a:p>
          </p:txBody>
        </p:sp>
        <p:sp>
          <p:nvSpPr>
            <p:cNvPr id="20582"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round/>
            </a:ln>
          </p:spPr>
          <p:txBody>
            <a:bodyPr/>
            <a:lstStyle/>
            <a:p>
              <a:endParaRPr lang="zh-CN" altLang="en-US"/>
            </a:p>
          </p:txBody>
        </p:sp>
        <p:sp>
          <p:nvSpPr>
            <p:cNvPr id="20583" name="Freeform 99"/>
            <p:cNvSpPr>
              <a:spLocks noChangeArrowheads="1"/>
            </p:cNvSpPr>
            <p:nvPr/>
          </p:nvSpPr>
          <p:spPr bwMode="auto">
            <a:xfrm>
              <a:off x="4023" y="65"/>
              <a:ext cx="21" cy="31"/>
            </a:xfrm>
            <a:custGeom>
              <a:avLst/>
              <a:gdLst>
                <a:gd name="T0" fmla="*/ 7 w 24"/>
                <a:gd name="T1" fmla="*/ 0 h 44"/>
                <a:gd name="T2" fmla="*/ 4 w 24"/>
                <a:gd name="T3" fmla="*/ 1 h 44"/>
                <a:gd name="T4" fmla="*/ 0 w 24"/>
                <a:gd name="T5" fmla="*/ 1 h 44"/>
                <a:gd name="T6" fmla="*/ 4 w 24"/>
                <a:gd name="T7" fmla="*/ 1 h 44"/>
                <a:gd name="T8" fmla="*/ 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round/>
            </a:ln>
          </p:spPr>
          <p:txBody>
            <a:bodyPr/>
            <a:lstStyle/>
            <a:p>
              <a:endParaRPr lang="zh-CN" altLang="en-US"/>
            </a:p>
          </p:txBody>
        </p:sp>
        <p:sp>
          <p:nvSpPr>
            <p:cNvPr id="20584" name="Freeform 100"/>
            <p:cNvSpPr>
              <a:spLocks noChangeArrowheads="1"/>
            </p:cNvSpPr>
            <p:nvPr/>
          </p:nvSpPr>
          <p:spPr bwMode="auto">
            <a:xfrm>
              <a:off x="3007" y="1423"/>
              <a:ext cx="35" cy="17"/>
            </a:xfrm>
            <a:custGeom>
              <a:avLst/>
              <a:gdLst>
                <a:gd name="T0" fmla="*/ 7 w 41"/>
                <a:gd name="T1" fmla="*/ 0 h 24"/>
                <a:gd name="T2" fmla="*/ 6 w 41"/>
                <a:gd name="T3" fmla="*/ 1 h 24"/>
                <a:gd name="T4" fmla="*/ 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round/>
            </a:ln>
          </p:spPr>
          <p:txBody>
            <a:bodyPr/>
            <a:lstStyle/>
            <a:p>
              <a:endParaRPr lang="zh-CN" altLang="en-US"/>
            </a:p>
          </p:txBody>
        </p:sp>
        <p:sp>
          <p:nvSpPr>
            <p:cNvPr id="20585"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0586"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0587"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0588"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0589"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0590"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0591"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0592"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0593"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0594" name="Freeform 110"/>
            <p:cNvSpPr>
              <a:spLocks noChangeArrowheads="1"/>
            </p:cNvSpPr>
            <p:nvPr/>
          </p:nvSpPr>
          <p:spPr bwMode="auto">
            <a:xfrm>
              <a:off x="1810" y="85"/>
              <a:ext cx="2370" cy="1537"/>
            </a:xfrm>
            <a:custGeom>
              <a:avLst/>
              <a:gdLst>
                <a:gd name="T0" fmla="*/ 1836 w 2060"/>
                <a:gd name="T1" fmla="*/ 333 h 1644"/>
                <a:gd name="T2" fmla="*/ 1353 w 2060"/>
                <a:gd name="T3" fmla="*/ 302 h 1644"/>
                <a:gd name="T4" fmla="*/ 641 w 2060"/>
                <a:gd name="T5" fmla="*/ 329 h 1644"/>
                <a:gd name="T6" fmla="*/ 188 w 2060"/>
                <a:gd name="T7" fmla="*/ 388 h 1644"/>
                <a:gd name="T8" fmla="*/ 49 w 2060"/>
                <a:gd name="T9" fmla="*/ 480 h 1644"/>
                <a:gd name="T10" fmla="*/ 590 w 2060"/>
                <a:gd name="T11" fmla="*/ 541 h 1644"/>
                <a:gd name="T12" fmla="*/ 1247 w 2060"/>
                <a:gd name="T13" fmla="*/ 532 h 1644"/>
                <a:gd name="T14" fmla="*/ 1611 w 2060"/>
                <a:gd name="T15" fmla="*/ 581 h 1644"/>
                <a:gd name="T16" fmla="*/ 1836 w 2060"/>
                <a:gd name="T17" fmla="*/ 739 h 1644"/>
                <a:gd name="T18" fmla="*/ 2021 w 2060"/>
                <a:gd name="T19" fmla="*/ 829 h 1644"/>
                <a:gd name="T20" fmla="*/ 2861 w 2060"/>
                <a:gd name="T21" fmla="*/ 803 h 1644"/>
                <a:gd name="T22" fmla="*/ 3318 w 2060"/>
                <a:gd name="T23" fmla="*/ 705 h 1644"/>
                <a:gd name="T24" fmla="*/ 3594 w 2060"/>
                <a:gd name="T25" fmla="*/ 588 h 1644"/>
                <a:gd name="T26" fmla="*/ 4055 w 2060"/>
                <a:gd name="T27" fmla="*/ 510 h 1644"/>
                <a:gd name="T28" fmla="*/ 3237 w 2060"/>
                <a:gd name="T29" fmla="*/ 437 h 1644"/>
                <a:gd name="T30" fmla="*/ 3318 w 2060"/>
                <a:gd name="T31" fmla="*/ 417 h 1644"/>
                <a:gd name="T32" fmla="*/ 4076 w 2060"/>
                <a:gd name="T33" fmla="*/ 467 h 1644"/>
                <a:gd name="T34" fmla="*/ 4462 w 2060"/>
                <a:gd name="T35" fmla="*/ 405 h 1644"/>
                <a:gd name="T36" fmla="*/ 4249 w 2060"/>
                <a:gd name="T37" fmla="*/ 390 h 1644"/>
                <a:gd name="T38" fmla="*/ 3775 w 2060"/>
                <a:gd name="T39" fmla="*/ 365 h 1644"/>
                <a:gd name="T40" fmla="*/ 4636 w 2060"/>
                <a:gd name="T41" fmla="*/ 389 h 1644"/>
                <a:gd name="T42" fmla="*/ 5263 w 2060"/>
                <a:gd name="T43" fmla="*/ 436 h 1644"/>
                <a:gd name="T44" fmla="*/ 5582 w 2060"/>
                <a:gd name="T45" fmla="*/ 527 h 1644"/>
                <a:gd name="T46" fmla="*/ 6530 w 2060"/>
                <a:gd name="T47" fmla="*/ 433 h 1644"/>
                <a:gd name="T48" fmla="*/ 6920 w 2060"/>
                <a:gd name="T49" fmla="*/ 524 h 1644"/>
                <a:gd name="T50" fmla="*/ 6936 w 2060"/>
                <a:gd name="T51" fmla="*/ 446 h 1644"/>
                <a:gd name="T52" fmla="*/ 7148 w 2060"/>
                <a:gd name="T53" fmla="*/ 409 h 1644"/>
                <a:gd name="T54" fmla="*/ 7245 w 2060"/>
                <a:gd name="T55" fmla="*/ 278 h 1644"/>
                <a:gd name="T56" fmla="*/ 7408 w 2060"/>
                <a:gd name="T57" fmla="*/ 270 h 1644"/>
                <a:gd name="T58" fmla="*/ 7487 w 2060"/>
                <a:gd name="T59" fmla="*/ 218 h 1644"/>
                <a:gd name="T60" fmla="*/ 7337 w 2060"/>
                <a:gd name="T61" fmla="*/ 115 h 1644"/>
                <a:gd name="T62" fmla="*/ 7716 w 2060"/>
                <a:gd name="T63" fmla="*/ 55 h 1644"/>
                <a:gd name="T64" fmla="*/ 7910 w 2060"/>
                <a:gd name="T65" fmla="*/ 107 h 1644"/>
                <a:gd name="T66" fmla="*/ 7891 w 2060"/>
                <a:gd name="T67" fmla="*/ 63 h 1644"/>
                <a:gd name="T68" fmla="*/ 8023 w 2060"/>
                <a:gd name="T69" fmla="*/ 26 h 1644"/>
                <a:gd name="T70" fmla="*/ 8279 w 2060"/>
                <a:gd name="T71" fmla="*/ 0 h 1644"/>
                <a:gd name="T72" fmla="*/ 7395 w 2060"/>
                <a:gd name="T73" fmla="*/ 32 h 1644"/>
                <a:gd name="T74" fmla="*/ 6429 w 2060"/>
                <a:gd name="T75" fmla="*/ 43 h 1644"/>
                <a:gd name="T76" fmla="*/ 5482 w 2060"/>
                <a:gd name="T77" fmla="*/ 16 h 1644"/>
                <a:gd name="T78" fmla="*/ 4595 w 2060"/>
                <a:gd name="T79" fmla="*/ 34 h 1644"/>
                <a:gd name="T80" fmla="*/ 4223 w 2060"/>
                <a:gd name="T81" fmla="*/ 87 h 1644"/>
                <a:gd name="T82" fmla="*/ 3761 w 2060"/>
                <a:gd name="T83" fmla="*/ 70 h 1644"/>
                <a:gd name="T84" fmla="*/ 3080 w 2060"/>
                <a:gd name="T85" fmla="*/ 93 h 1644"/>
                <a:gd name="T86" fmla="*/ 2709 w 2060"/>
                <a:gd name="T87" fmla="*/ 71 h 1644"/>
                <a:gd name="T88" fmla="*/ 1481 w 2060"/>
                <a:gd name="T89" fmla="*/ 127 h 1644"/>
                <a:gd name="T90" fmla="*/ 2178 w 2060"/>
                <a:gd name="T91" fmla="*/ 108 h 1644"/>
                <a:gd name="T92" fmla="*/ 2589 w 2060"/>
                <a:gd name="T93" fmla="*/ 140 h 1644"/>
                <a:gd name="T94" fmla="*/ 1803 w 2060"/>
                <a:gd name="T95" fmla="*/ 181 h 1644"/>
                <a:gd name="T96" fmla="*/ 1119 w 2060"/>
                <a:gd name="T97" fmla="*/ 212 h 1644"/>
                <a:gd name="T98" fmla="*/ 678 w 2060"/>
                <a:gd name="T99" fmla="*/ 273 h 1644"/>
                <a:gd name="T100" fmla="*/ 1152 w 2060"/>
                <a:gd name="T101" fmla="*/ 282 h 1644"/>
                <a:gd name="T102" fmla="*/ 1546 w 2060"/>
                <a:gd name="T103" fmla="*/ 292 h 1644"/>
                <a:gd name="T104" fmla="*/ 2002 w 2060"/>
                <a:gd name="T105" fmla="*/ 302 h 1644"/>
                <a:gd name="T106" fmla="*/ 1978 w 2060"/>
                <a:gd name="T107" fmla="*/ 262 h 1644"/>
                <a:gd name="T108" fmla="*/ 2407 w 2060"/>
                <a:gd name="T109" fmla="*/ 280 h 1644"/>
                <a:gd name="T110" fmla="*/ 2786 w 2060"/>
                <a:gd name="T111" fmla="*/ 239 h 1644"/>
                <a:gd name="T112" fmla="*/ 3139 w 2060"/>
                <a:gd name="T113" fmla="*/ 245 h 1644"/>
                <a:gd name="T114" fmla="*/ 2594 w 2060"/>
                <a:gd name="T115" fmla="*/ 30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round/>
            </a:ln>
          </p:spPr>
          <p:txBody>
            <a:bodyPr/>
            <a:lstStyle/>
            <a:p>
              <a:endParaRPr lang="zh-CN" altLang="en-US"/>
            </a:p>
          </p:txBody>
        </p:sp>
      </p:grpSp>
      <p:sp>
        <p:nvSpPr>
          <p:cNvPr id="115" name="矩形 114"/>
          <p:cNvSpPr/>
          <p:nvPr/>
        </p:nvSpPr>
        <p:spPr>
          <a:xfrm>
            <a:off x="1266190" y="2806065"/>
            <a:ext cx="1929130" cy="26898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chemeClr val="tx1"/>
              </a:solidFill>
              <a:latin typeface="华文新魏" panose="02010800040101010101" pitchFamily="2" charset="-122"/>
              <a:ea typeface="华文新魏" panose="02010800040101010101" pitchFamily="2" charset="-122"/>
              <a:sym typeface="+mn-ea"/>
            </a:endParaRPr>
          </a:p>
          <a:p>
            <a:pPr algn="ctr" fontAlgn="auto">
              <a:spcBef>
                <a:spcPts val="0"/>
              </a:spcBef>
              <a:spcAft>
                <a:spcPts val="0"/>
              </a:spcAft>
              <a:defRPr/>
            </a:pPr>
            <a:r>
              <a:rPr lang="zh-CN" altLang="en-US" sz="2400" dirty="0">
                <a:solidFill>
                  <a:srgbClr val="FF0000"/>
                </a:solidFill>
                <a:latin typeface="华文新魏" panose="02010800040101010101" pitchFamily="2" charset="-122"/>
                <a:ea typeface="华文新魏" panose="02010800040101010101" pitchFamily="2" charset="-122"/>
                <a:sym typeface="+mn-ea"/>
              </a:rPr>
              <a:t>体育服务</a:t>
            </a:r>
            <a:endParaRPr lang="zh-CN" altLang="en-US" sz="2400" b="1" dirty="0">
              <a:solidFill>
                <a:schemeClr val="tx1"/>
              </a:solidFill>
              <a:latin typeface="华文楷体" panose="02010600040101010101" charset="-122"/>
              <a:ea typeface="华文楷体" panose="02010600040101010101" charset="-122"/>
            </a:endParaRPr>
          </a:p>
          <a:p>
            <a:pPr fontAlgn="auto">
              <a:spcBef>
                <a:spcPts val="0"/>
              </a:spcBef>
              <a:spcAft>
                <a:spcPts val="0"/>
              </a:spcAft>
              <a:defRPr/>
            </a:pPr>
            <a:r>
              <a:rPr lang="zh-CN" altLang="en-US" sz="2400" b="1" dirty="0">
                <a:solidFill>
                  <a:schemeClr val="tx1"/>
                </a:solidFill>
                <a:latin typeface="华文楷体" panose="02010600040101010101" charset="-122"/>
                <a:ea typeface="华文楷体" panose="02010600040101010101" charset="-122"/>
              </a:rPr>
              <a:t>参与性的体育消费的服务</a:t>
            </a:r>
            <a:r>
              <a:rPr lang="zh-CN" altLang="en-US" sz="1600" b="1" dirty="0">
                <a:solidFill>
                  <a:schemeClr val="tx1"/>
                </a:solidFill>
                <a:latin typeface="华文楷体" panose="02010600040101010101" charset="-122"/>
                <a:ea typeface="华文楷体" panose="02010600040101010101" charset="-122"/>
              </a:rPr>
              <a:t>（体育服务是其中最能创造价值和实现高额利润的领域，同时也是体育产业的重要主体部分）</a:t>
            </a:r>
            <a:endParaRPr lang="zh-CN" altLang="en-US" sz="2400" b="1" dirty="0">
              <a:solidFill>
                <a:schemeClr val="tx1"/>
              </a:solidFill>
              <a:latin typeface="华文楷体" panose="02010600040101010101" charset="-122"/>
              <a:ea typeface="华文楷体" panose="02010600040101010101" charset="-122"/>
            </a:endParaRPr>
          </a:p>
          <a:p>
            <a:pPr fontAlgn="auto">
              <a:spcBef>
                <a:spcPts val="0"/>
              </a:spcBef>
              <a:spcAft>
                <a:spcPts val="0"/>
              </a:spcAft>
              <a:defRPr/>
            </a:pPr>
            <a:endParaRPr lang="zh-CN" altLang="en-US" sz="2400" dirty="0">
              <a:solidFill>
                <a:schemeClr val="tx1"/>
              </a:solidFill>
              <a:latin typeface="华文新魏" panose="02010800040101010101" pitchFamily="2" charset="-122"/>
              <a:ea typeface="华文新魏" panose="02010800040101010101" pitchFamily="2" charset="-122"/>
            </a:endParaRPr>
          </a:p>
        </p:txBody>
      </p:sp>
      <p:sp>
        <p:nvSpPr>
          <p:cNvPr id="117" name="矩形 116"/>
          <p:cNvSpPr/>
          <p:nvPr/>
        </p:nvSpPr>
        <p:spPr>
          <a:xfrm>
            <a:off x="4665812" y="3571559"/>
            <a:ext cx="1930400" cy="2500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b="1" dirty="0">
              <a:solidFill>
                <a:schemeClr val="tx1"/>
              </a:solidFill>
              <a:latin typeface="华文新魏" panose="02010800040101010101" pitchFamily="2" charset="-122"/>
              <a:ea typeface="华文新魏" panose="02010800040101010101" pitchFamily="2" charset="-122"/>
              <a:sym typeface="+mn-ea"/>
            </a:endParaRPr>
          </a:p>
          <a:p>
            <a:pPr algn="ctr" fontAlgn="auto">
              <a:spcBef>
                <a:spcPts val="0"/>
              </a:spcBef>
              <a:spcAft>
                <a:spcPts val="0"/>
              </a:spcAft>
              <a:defRPr/>
            </a:pPr>
            <a:r>
              <a:rPr lang="zh-CN" altLang="en-US" sz="2400" b="1" dirty="0">
                <a:solidFill>
                  <a:srgbClr val="FF0000"/>
                </a:solidFill>
                <a:latin typeface="华文新魏" panose="02010800040101010101" pitchFamily="2" charset="-122"/>
                <a:ea typeface="华文新魏" panose="02010800040101010101" pitchFamily="2" charset="-122"/>
                <a:sym typeface="+mn-ea"/>
              </a:rPr>
              <a:t>体育生产</a:t>
            </a:r>
            <a:endParaRPr lang="zh-CN" altLang="en-US" sz="2400" b="1" dirty="0">
              <a:solidFill>
                <a:schemeClr val="tx1"/>
              </a:solidFill>
              <a:latin typeface="华文新魏" panose="02010800040101010101" pitchFamily="2" charset="-122"/>
              <a:ea typeface="华文新魏" panose="02010800040101010101" pitchFamily="2" charset="-122"/>
              <a:sym typeface="+mn-ea"/>
            </a:endParaRPr>
          </a:p>
          <a:p>
            <a:pPr fontAlgn="auto">
              <a:spcBef>
                <a:spcPts val="0"/>
              </a:spcBef>
              <a:spcAft>
                <a:spcPts val="0"/>
              </a:spcAft>
              <a:defRPr/>
            </a:pPr>
            <a:endParaRPr lang="zh-CN" altLang="en-US" sz="2400" b="1" dirty="0">
              <a:solidFill>
                <a:schemeClr val="tx1"/>
              </a:solidFill>
              <a:latin typeface="华文楷体" panose="02010600040101010101" charset="-122"/>
              <a:ea typeface="华文楷体" panose="02010600040101010101" charset="-122"/>
            </a:endParaRPr>
          </a:p>
          <a:p>
            <a:pPr fontAlgn="auto">
              <a:spcBef>
                <a:spcPts val="0"/>
              </a:spcBef>
              <a:spcAft>
                <a:spcPts val="0"/>
              </a:spcAft>
              <a:defRPr/>
            </a:pPr>
            <a:r>
              <a:rPr lang="zh-CN" altLang="en-US" sz="2400" b="1" dirty="0">
                <a:solidFill>
                  <a:schemeClr val="tx1"/>
                </a:solidFill>
                <a:latin typeface="华文楷体" panose="02010600040101010101" charset="-122"/>
                <a:ea typeface="华文楷体" panose="02010600040101010101" charset="-122"/>
              </a:rPr>
              <a:t>与体育相关的其他产业的生产经营活动</a:t>
            </a:r>
            <a:endParaRPr lang="zh-CN" altLang="en-US" sz="2400" b="1" dirty="0">
              <a:solidFill>
                <a:schemeClr val="tx1"/>
              </a:solidFill>
              <a:latin typeface="华文楷体" panose="02010600040101010101" charset="-122"/>
              <a:ea typeface="华文楷体" panose="02010600040101010101" charset="-122"/>
            </a:endParaRPr>
          </a:p>
          <a:p>
            <a:pPr fontAlgn="auto">
              <a:spcBef>
                <a:spcPts val="0"/>
              </a:spcBef>
              <a:spcAft>
                <a:spcPts val="0"/>
              </a:spcAft>
              <a:defRPr/>
            </a:pPr>
            <a:endParaRPr lang="zh-CN" altLang="en-US" sz="2400" b="1" dirty="0">
              <a:solidFill>
                <a:schemeClr val="tx1"/>
              </a:solidFill>
              <a:latin typeface="华文新魏" panose="02010800040101010101" pitchFamily="2" charset="-122"/>
              <a:ea typeface="华文新魏" panose="02010800040101010101" pitchFamily="2" charset="-122"/>
            </a:endParaRPr>
          </a:p>
        </p:txBody>
      </p:sp>
      <p:sp>
        <p:nvSpPr>
          <p:cNvPr id="118" name="矩形 117"/>
          <p:cNvSpPr/>
          <p:nvPr/>
        </p:nvSpPr>
        <p:spPr>
          <a:xfrm>
            <a:off x="8238490" y="2785745"/>
            <a:ext cx="1870710" cy="26181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00000"/>
              </a:lnSpc>
              <a:spcBef>
                <a:spcPts val="100"/>
              </a:spcBef>
              <a:spcAft>
                <a:spcPts val="0"/>
              </a:spcAft>
              <a:defRPr/>
            </a:pPr>
            <a:r>
              <a:rPr lang="zh-CN" altLang="en-US" sz="2400" dirty="0">
                <a:solidFill>
                  <a:srgbClr val="FF0000"/>
                </a:solidFill>
                <a:latin typeface="华文新魏" panose="02010800040101010101" pitchFamily="2" charset="-122"/>
                <a:ea typeface="华文新魏" panose="02010800040101010101" pitchFamily="2" charset="-122"/>
                <a:sym typeface="+mn-ea"/>
              </a:rPr>
              <a:t>体育衍生</a:t>
            </a:r>
            <a:endParaRPr lang="zh-CN" altLang="en-US" sz="2400" dirty="0">
              <a:solidFill>
                <a:srgbClr val="FF0000"/>
              </a:solidFill>
              <a:latin typeface="华文新魏" panose="02010800040101010101" pitchFamily="2" charset="-122"/>
              <a:ea typeface="华文新魏" panose="02010800040101010101" pitchFamily="2" charset="-122"/>
              <a:sym typeface="+mn-ea"/>
            </a:endParaRPr>
          </a:p>
          <a:p>
            <a:pPr algn="ctr" fontAlgn="auto">
              <a:lnSpc>
                <a:spcPct val="100000"/>
              </a:lnSpc>
              <a:spcBef>
                <a:spcPts val="100"/>
              </a:spcBef>
              <a:spcAft>
                <a:spcPts val="0"/>
              </a:spcAft>
              <a:defRPr/>
            </a:pPr>
            <a:endParaRPr lang="zh-CN" altLang="en-US" sz="2400" dirty="0">
              <a:solidFill>
                <a:schemeClr val="tx1"/>
              </a:solidFill>
              <a:latin typeface="华文新魏" panose="02010800040101010101" pitchFamily="2" charset="-122"/>
              <a:ea typeface="华文新魏" panose="02010800040101010101" pitchFamily="2" charset="-122"/>
              <a:sym typeface="+mn-ea"/>
            </a:endParaRPr>
          </a:p>
          <a:p>
            <a:pPr fontAlgn="auto">
              <a:spcBef>
                <a:spcPts val="0"/>
              </a:spcBef>
              <a:spcAft>
                <a:spcPts val="0"/>
              </a:spcAft>
              <a:defRPr/>
            </a:pPr>
            <a:r>
              <a:rPr lang="zh-CN" altLang="en-US" sz="2400" b="1" dirty="0">
                <a:solidFill>
                  <a:schemeClr val="tx1"/>
                </a:solidFill>
                <a:latin typeface="华文楷体" panose="02010600040101010101" charset="-122"/>
                <a:ea typeface="华文楷体" panose="02010600040101010101" charset="-122"/>
              </a:rPr>
              <a:t>体育组织的商业活动，如体育俱乐部、市场营销组织等</a:t>
            </a:r>
            <a:endParaRPr lang="zh-CN" altLang="en-US" sz="2400" dirty="0">
              <a:solidFill>
                <a:schemeClr val="tx1"/>
              </a:solidFill>
              <a:latin typeface="华文新魏" panose="02010800040101010101" pitchFamily="2" charset="-122"/>
              <a:ea typeface="华文新魏" panose="02010800040101010101" pitchFamily="2" charset="-122"/>
            </a:endParaRPr>
          </a:p>
        </p:txBody>
      </p:sp>
      <p:sp>
        <p:nvSpPr>
          <p:cNvPr id="119" name="矩形 118"/>
          <p:cNvSpPr/>
          <p:nvPr/>
        </p:nvSpPr>
        <p:spPr>
          <a:xfrm>
            <a:off x="4308475" y="1357298"/>
            <a:ext cx="3073400" cy="1143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solidFill>
                  <a:srgbClr val="FF0000"/>
                </a:solidFill>
                <a:latin typeface="华文新魏" panose="02010800040101010101" pitchFamily="2" charset="-122"/>
                <a:ea typeface="华文新魏" panose="02010800040101010101" pitchFamily="2" charset="-122"/>
              </a:rPr>
              <a:t>体育产业</a:t>
            </a:r>
            <a:endParaRPr lang="en-US" altLang="zh-CN" sz="2800" b="1" dirty="0">
              <a:solidFill>
                <a:schemeClr val="tx1"/>
              </a:solidFill>
              <a:latin typeface="华文楷体" panose="02010600040101010101" charset="-122"/>
              <a:ea typeface="华文楷体" panose="02010600040101010101" charset="-122"/>
            </a:endParaRPr>
          </a:p>
          <a:p>
            <a:pPr algn="ctr" fontAlgn="auto">
              <a:spcBef>
                <a:spcPts val="0"/>
              </a:spcBef>
              <a:spcAft>
                <a:spcPts val="0"/>
              </a:spcAft>
              <a:defRPr/>
            </a:pPr>
            <a:r>
              <a:rPr lang="zh-CN" altLang="en-US" sz="2800" b="1" dirty="0">
                <a:solidFill>
                  <a:schemeClr val="tx1"/>
                </a:solidFill>
                <a:latin typeface="华文楷体" panose="02010600040101010101" charset="-122"/>
                <a:ea typeface="华文楷体" panose="02010600040101010101" charset="-122"/>
              </a:rPr>
              <a:t>主要包括三个部分</a:t>
            </a:r>
            <a:endParaRPr lang="zh-CN" altLang="en-US" sz="2800" dirty="0">
              <a:solidFill>
                <a:schemeClr val="tx1"/>
              </a:solidFill>
            </a:endParaRPr>
          </a:p>
        </p:txBody>
      </p:sp>
      <p:cxnSp>
        <p:nvCxnSpPr>
          <p:cNvPr id="125" name="直接箭头连接符 124"/>
          <p:cNvCxnSpPr/>
          <p:nvPr/>
        </p:nvCxnSpPr>
        <p:spPr>
          <a:xfrm rot="5400000">
            <a:off x="5203025" y="3106735"/>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119" idx="3"/>
          </p:cNvCxnSpPr>
          <p:nvPr/>
        </p:nvCxnSpPr>
        <p:spPr>
          <a:xfrm>
            <a:off x="7381875" y="1928802"/>
            <a:ext cx="185660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接连接符 133"/>
          <p:cNvCxnSpPr>
            <a:stCxn id="119" idx="1"/>
          </p:cNvCxnSpPr>
          <p:nvPr/>
        </p:nvCxnSpPr>
        <p:spPr>
          <a:xfrm rot="10800000">
            <a:off x="2237555" y="1928802"/>
            <a:ext cx="207092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p:nvPr/>
        </p:nvCxnSpPr>
        <p:spPr>
          <a:xfrm rot="16200000" flipH="1">
            <a:off x="8820952" y="2346328"/>
            <a:ext cx="83505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直接箭头连接符 138"/>
          <p:cNvCxnSpPr/>
          <p:nvPr/>
        </p:nvCxnSpPr>
        <p:spPr>
          <a:xfrm rot="5400000">
            <a:off x="1844645" y="2321711"/>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3"/>
          <p:cNvGrpSpPr/>
          <p:nvPr/>
        </p:nvGrpSpPr>
        <p:grpSpPr bwMode="auto">
          <a:xfrm>
            <a:off x="879475" y="2189163"/>
            <a:ext cx="10717213" cy="3168650"/>
            <a:chOff x="0" y="0"/>
            <a:chExt cx="4955" cy="1982"/>
          </a:xfrm>
        </p:grpSpPr>
        <p:sp>
          <p:nvSpPr>
            <p:cNvPr id="19462" name="Freeform 4"/>
            <p:cNvSpPr>
              <a:spLocks noChangeArrowheads="1"/>
            </p:cNvSpPr>
            <p:nvPr/>
          </p:nvSpPr>
          <p:spPr bwMode="auto">
            <a:xfrm>
              <a:off x="91" y="88"/>
              <a:ext cx="1457" cy="1812"/>
            </a:xfrm>
            <a:custGeom>
              <a:avLst/>
              <a:gdLst>
                <a:gd name="T0" fmla="*/ 25 w 1692"/>
                <a:gd name="T1" fmla="*/ 8 h 2586"/>
                <a:gd name="T2" fmla="*/ 72 w 1692"/>
                <a:gd name="T3" fmla="*/ 6 h 2586"/>
                <a:gd name="T4" fmla="*/ 97 w 1692"/>
                <a:gd name="T5" fmla="*/ 7 h 2586"/>
                <a:gd name="T6" fmla="*/ 94 w 1692"/>
                <a:gd name="T7" fmla="*/ 13 h 2586"/>
                <a:gd name="T8" fmla="*/ 61 w 1692"/>
                <a:gd name="T9" fmla="*/ 17 h 2586"/>
                <a:gd name="T10" fmla="*/ 50 w 1692"/>
                <a:gd name="T11" fmla="*/ 20 h 2586"/>
                <a:gd name="T12" fmla="*/ 64 w 1692"/>
                <a:gd name="T13" fmla="*/ 27 h 2586"/>
                <a:gd name="T14" fmla="*/ 71 w 1692"/>
                <a:gd name="T15" fmla="*/ 27 h 2586"/>
                <a:gd name="T16" fmla="*/ 73 w 1692"/>
                <a:gd name="T17" fmla="*/ 26 h 2586"/>
                <a:gd name="T18" fmla="*/ 108 w 1692"/>
                <a:gd name="T19" fmla="*/ 33 h 2586"/>
                <a:gd name="T20" fmla="*/ 145 w 1692"/>
                <a:gd name="T21" fmla="*/ 34 h 2586"/>
                <a:gd name="T22" fmla="*/ 178 w 1692"/>
                <a:gd name="T23" fmla="*/ 39 h 2586"/>
                <a:gd name="T24" fmla="*/ 191 w 1692"/>
                <a:gd name="T25" fmla="*/ 41 h 2586"/>
                <a:gd name="T26" fmla="*/ 173 w 1692"/>
                <a:gd name="T27" fmla="*/ 46 h 2586"/>
                <a:gd name="T28" fmla="*/ 206 w 1692"/>
                <a:gd name="T29" fmla="*/ 51 h 2586"/>
                <a:gd name="T30" fmla="*/ 233 w 1692"/>
                <a:gd name="T31" fmla="*/ 58 h 2586"/>
                <a:gd name="T32" fmla="*/ 245 w 1692"/>
                <a:gd name="T33" fmla="*/ 66 h 2586"/>
                <a:gd name="T34" fmla="*/ 268 w 1692"/>
                <a:gd name="T35" fmla="*/ 73 h 2586"/>
                <a:gd name="T36" fmla="*/ 287 w 1692"/>
                <a:gd name="T37" fmla="*/ 71 h 2586"/>
                <a:gd name="T38" fmla="*/ 279 w 1692"/>
                <a:gd name="T39" fmla="*/ 68 h 2586"/>
                <a:gd name="T40" fmla="*/ 288 w 1692"/>
                <a:gd name="T41" fmla="*/ 66 h 2586"/>
                <a:gd name="T42" fmla="*/ 307 w 1692"/>
                <a:gd name="T43" fmla="*/ 63 h 2586"/>
                <a:gd name="T44" fmla="*/ 325 w 1692"/>
                <a:gd name="T45" fmla="*/ 60 h 2586"/>
                <a:gd name="T46" fmla="*/ 351 w 1692"/>
                <a:gd name="T47" fmla="*/ 56 h 2586"/>
                <a:gd name="T48" fmla="*/ 363 w 1692"/>
                <a:gd name="T49" fmla="*/ 50 h 2586"/>
                <a:gd name="T50" fmla="*/ 348 w 1692"/>
                <a:gd name="T51" fmla="*/ 44 h 2586"/>
                <a:gd name="T52" fmla="*/ 308 w 1692"/>
                <a:gd name="T53" fmla="*/ 40 h 2586"/>
                <a:gd name="T54" fmla="*/ 247 w 1692"/>
                <a:gd name="T55" fmla="*/ 37 h 2586"/>
                <a:gd name="T56" fmla="*/ 219 w 1692"/>
                <a:gd name="T57" fmla="*/ 36 h 2586"/>
                <a:gd name="T58" fmla="*/ 203 w 1692"/>
                <a:gd name="T59" fmla="*/ 36 h 2586"/>
                <a:gd name="T60" fmla="*/ 178 w 1692"/>
                <a:gd name="T61" fmla="*/ 37 h 2586"/>
                <a:gd name="T62" fmla="*/ 170 w 1692"/>
                <a:gd name="T63" fmla="*/ 34 h 2586"/>
                <a:gd name="T64" fmla="*/ 165 w 1692"/>
                <a:gd name="T65" fmla="*/ 30 h 2586"/>
                <a:gd name="T66" fmla="*/ 141 w 1692"/>
                <a:gd name="T67" fmla="*/ 32 h 2586"/>
                <a:gd name="T68" fmla="*/ 128 w 1692"/>
                <a:gd name="T69" fmla="*/ 27 h 2586"/>
                <a:gd name="T70" fmla="*/ 165 w 1692"/>
                <a:gd name="T71" fmla="*/ 26 h 2586"/>
                <a:gd name="T72" fmla="*/ 189 w 1692"/>
                <a:gd name="T73" fmla="*/ 26 h 2586"/>
                <a:gd name="T74" fmla="*/ 201 w 1692"/>
                <a:gd name="T75" fmla="*/ 26 h 2586"/>
                <a:gd name="T76" fmla="*/ 237 w 1692"/>
                <a:gd name="T77" fmla="*/ 21 h 2586"/>
                <a:gd name="T78" fmla="*/ 265 w 1692"/>
                <a:gd name="T79" fmla="*/ 19 h 2586"/>
                <a:gd name="T80" fmla="*/ 287 w 1692"/>
                <a:gd name="T81" fmla="*/ 18 h 2586"/>
                <a:gd name="T82" fmla="*/ 301 w 1692"/>
                <a:gd name="T83" fmla="*/ 15 h 2586"/>
                <a:gd name="T84" fmla="*/ 288 w 1692"/>
                <a:gd name="T85" fmla="*/ 15 h 2586"/>
                <a:gd name="T86" fmla="*/ 343 w 1692"/>
                <a:gd name="T87" fmla="*/ 13 h 2586"/>
                <a:gd name="T88" fmla="*/ 315 w 1692"/>
                <a:gd name="T89" fmla="*/ 10 h 2586"/>
                <a:gd name="T90" fmla="*/ 298 w 1692"/>
                <a:gd name="T91" fmla="*/ 8 h 2586"/>
                <a:gd name="T92" fmla="*/ 275 w 1692"/>
                <a:gd name="T93" fmla="*/ 11 h 2586"/>
                <a:gd name="T94" fmla="*/ 249 w 1692"/>
                <a:gd name="T95" fmla="*/ 13 h 2586"/>
                <a:gd name="T96" fmla="*/ 229 w 1692"/>
                <a:gd name="T97" fmla="*/ 9 h 2586"/>
                <a:gd name="T98" fmla="*/ 271 w 1692"/>
                <a:gd name="T99" fmla="*/ 7 h 2586"/>
                <a:gd name="T100" fmla="*/ 284 w 1692"/>
                <a:gd name="T101" fmla="*/ 6 h 2586"/>
                <a:gd name="T102" fmla="*/ 298 w 1692"/>
                <a:gd name="T103" fmla="*/ 5 h 2586"/>
                <a:gd name="T104" fmla="*/ 288 w 1692"/>
                <a:gd name="T105" fmla="*/ 4 h 2586"/>
                <a:gd name="T106" fmla="*/ 282 w 1692"/>
                <a:gd name="T107" fmla="*/ 4 h 2586"/>
                <a:gd name="T108" fmla="*/ 270 w 1692"/>
                <a:gd name="T109" fmla="*/ 3 h 2586"/>
                <a:gd name="T110" fmla="*/ 248 w 1692"/>
                <a:gd name="T111" fmla="*/ 4 h 2586"/>
                <a:gd name="T112" fmla="*/ 214 w 1692"/>
                <a:gd name="T113" fmla="*/ 4 h 2586"/>
                <a:gd name="T114" fmla="*/ 123 w 1692"/>
                <a:gd name="T115" fmla="*/ 0 h 2586"/>
                <a:gd name="T116" fmla="*/ 78 w 1692"/>
                <a:gd name="T117" fmla="*/ 1 h 2586"/>
                <a:gd name="T118" fmla="*/ 65 w 1692"/>
                <a:gd name="T119" fmla="*/ 3 h 2586"/>
                <a:gd name="T120" fmla="*/ 29 w 1692"/>
                <a:gd name="T121" fmla="*/ 5 h 2586"/>
                <a:gd name="T122" fmla="*/ 29 w 1692"/>
                <a:gd name="T123" fmla="*/ 6 h 2586"/>
                <a:gd name="T124" fmla="*/ 2 w 1692"/>
                <a:gd name="T125" fmla="*/ 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round/>
            </a:ln>
          </p:spPr>
          <p:txBody>
            <a:bodyPr/>
            <a:lstStyle/>
            <a:p>
              <a:endParaRPr lang="zh-CN" altLang="en-US"/>
            </a:p>
          </p:txBody>
        </p:sp>
        <p:sp>
          <p:nvSpPr>
            <p:cNvPr id="19463" name="Freeform 5"/>
            <p:cNvSpPr>
              <a:spLocks noChangeArrowheads="1"/>
            </p:cNvSpPr>
            <p:nvPr/>
          </p:nvSpPr>
          <p:spPr bwMode="auto">
            <a:xfrm>
              <a:off x="45" y="261"/>
              <a:ext cx="39" cy="26"/>
            </a:xfrm>
            <a:custGeom>
              <a:avLst/>
              <a:gdLst>
                <a:gd name="T0" fmla="*/ 3 w 46"/>
                <a:gd name="T1" fmla="*/ 1 h 38"/>
                <a:gd name="T2" fmla="*/ 0 w 46"/>
                <a:gd name="T3" fmla="*/ 1 h 38"/>
                <a:gd name="T4" fmla="*/ 4 w 46"/>
                <a:gd name="T5" fmla="*/ 1 h 38"/>
                <a:gd name="T6" fmla="*/ 8 w 46"/>
                <a:gd name="T7" fmla="*/ 1 h 38"/>
                <a:gd name="T8" fmla="*/ 6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round/>
            </a:ln>
          </p:spPr>
          <p:txBody>
            <a:bodyPr/>
            <a:lstStyle/>
            <a:p>
              <a:endParaRPr lang="zh-CN" altLang="en-US"/>
            </a:p>
          </p:txBody>
        </p:sp>
        <p:sp>
          <p:nvSpPr>
            <p:cNvPr id="19464" name="Freeform 6"/>
            <p:cNvSpPr>
              <a:spLocks noChangeArrowheads="1"/>
            </p:cNvSpPr>
            <p:nvPr/>
          </p:nvSpPr>
          <p:spPr bwMode="auto">
            <a:xfrm>
              <a:off x="398" y="376"/>
              <a:ext cx="45" cy="30"/>
            </a:xfrm>
            <a:custGeom>
              <a:avLst/>
              <a:gdLst>
                <a:gd name="T0" fmla="*/ 3 w 52"/>
                <a:gd name="T1" fmla="*/ 0 h 44"/>
                <a:gd name="T2" fmla="*/ 7 w 52"/>
                <a:gd name="T3" fmla="*/ 1 h 44"/>
                <a:gd name="T4" fmla="*/ 10 w 52"/>
                <a:gd name="T5" fmla="*/ 1 h 44"/>
                <a:gd name="T6" fmla="*/ 9 w 52"/>
                <a:gd name="T7" fmla="*/ 1 h 44"/>
                <a:gd name="T8" fmla="*/ 7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round/>
            </a:ln>
          </p:spPr>
          <p:txBody>
            <a:bodyPr/>
            <a:lstStyle/>
            <a:p>
              <a:endParaRPr lang="zh-CN" altLang="en-US"/>
            </a:p>
          </p:txBody>
        </p:sp>
        <p:sp>
          <p:nvSpPr>
            <p:cNvPr id="19465" name="Freeform 7"/>
            <p:cNvSpPr>
              <a:spLocks noChangeArrowheads="1"/>
            </p:cNvSpPr>
            <p:nvPr/>
          </p:nvSpPr>
          <p:spPr bwMode="auto">
            <a:xfrm>
              <a:off x="1297" y="428"/>
              <a:ext cx="113" cy="69"/>
            </a:xfrm>
            <a:custGeom>
              <a:avLst/>
              <a:gdLst>
                <a:gd name="T0" fmla="*/ 22 w 131"/>
                <a:gd name="T1" fmla="*/ 0 h 98"/>
                <a:gd name="T2" fmla="*/ 18 w 131"/>
                <a:gd name="T3" fmla="*/ 1 h 98"/>
                <a:gd name="T4" fmla="*/ 12 w 131"/>
                <a:gd name="T5" fmla="*/ 1 h 98"/>
                <a:gd name="T6" fmla="*/ 9 w 131"/>
                <a:gd name="T7" fmla="*/ 1 h 98"/>
                <a:gd name="T8" fmla="*/ 5 w 131"/>
                <a:gd name="T9" fmla="*/ 1 h 98"/>
                <a:gd name="T10" fmla="*/ 14 w 131"/>
                <a:gd name="T11" fmla="*/ 3 h 98"/>
                <a:gd name="T12" fmla="*/ 18 w 131"/>
                <a:gd name="T13" fmla="*/ 3 h 98"/>
                <a:gd name="T14" fmla="*/ 19 w 131"/>
                <a:gd name="T15" fmla="*/ 3 h 98"/>
                <a:gd name="T16" fmla="*/ 20 w 131"/>
                <a:gd name="T17" fmla="*/ 3 h 98"/>
                <a:gd name="T18" fmla="*/ 22 w 131"/>
                <a:gd name="T19" fmla="*/ 3 h 98"/>
                <a:gd name="T20" fmla="*/ 28 w 131"/>
                <a:gd name="T21" fmla="*/ 3 h 98"/>
                <a:gd name="T22" fmla="*/ 30 w 131"/>
                <a:gd name="T23" fmla="*/ 2 h 98"/>
                <a:gd name="T24" fmla="*/ 22 w 131"/>
                <a:gd name="T25" fmla="*/ 1 h 98"/>
                <a:gd name="T26" fmla="*/ 26 w 131"/>
                <a:gd name="T27" fmla="*/ 1 h 98"/>
                <a:gd name="T28" fmla="*/ 26 w 131"/>
                <a:gd name="T29" fmla="*/ 1 h 98"/>
                <a:gd name="T30" fmla="*/ 22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round/>
            </a:ln>
          </p:spPr>
          <p:txBody>
            <a:bodyPr/>
            <a:lstStyle/>
            <a:p>
              <a:endParaRPr lang="zh-CN" altLang="en-US"/>
            </a:p>
          </p:txBody>
        </p:sp>
        <p:sp>
          <p:nvSpPr>
            <p:cNvPr id="19466" name="Freeform 8"/>
            <p:cNvSpPr>
              <a:spLocks noChangeArrowheads="1"/>
            </p:cNvSpPr>
            <p:nvPr/>
          </p:nvSpPr>
          <p:spPr bwMode="auto">
            <a:xfrm>
              <a:off x="752" y="787"/>
              <a:ext cx="182" cy="79"/>
            </a:xfrm>
            <a:custGeom>
              <a:avLst/>
              <a:gdLst>
                <a:gd name="T0" fmla="*/ 9 w 212"/>
                <a:gd name="T1" fmla="*/ 1 h 112"/>
                <a:gd name="T2" fmla="*/ 3 w 212"/>
                <a:gd name="T3" fmla="*/ 1 h 112"/>
                <a:gd name="T4" fmla="*/ 3 w 212"/>
                <a:gd name="T5" fmla="*/ 1 h 112"/>
                <a:gd name="T6" fmla="*/ 5 w 212"/>
                <a:gd name="T7" fmla="*/ 1 h 112"/>
                <a:gd name="T8" fmla="*/ 11 w 212"/>
                <a:gd name="T9" fmla="*/ 1 h 112"/>
                <a:gd name="T10" fmla="*/ 21 w 212"/>
                <a:gd name="T11" fmla="*/ 1 h 112"/>
                <a:gd name="T12" fmla="*/ 24 w 212"/>
                <a:gd name="T13" fmla="*/ 2 h 112"/>
                <a:gd name="T14" fmla="*/ 28 w 212"/>
                <a:gd name="T15" fmla="*/ 3 h 112"/>
                <a:gd name="T16" fmla="*/ 30 w 212"/>
                <a:gd name="T17" fmla="*/ 4 h 112"/>
                <a:gd name="T18" fmla="*/ 34 w 212"/>
                <a:gd name="T19" fmla="*/ 3 h 112"/>
                <a:gd name="T20" fmla="*/ 37 w 212"/>
                <a:gd name="T21" fmla="*/ 3 h 112"/>
                <a:gd name="T22" fmla="*/ 40 w 212"/>
                <a:gd name="T23" fmla="*/ 3 h 112"/>
                <a:gd name="T24" fmla="*/ 43 w 212"/>
                <a:gd name="T25" fmla="*/ 3 h 112"/>
                <a:gd name="T26" fmla="*/ 33 w 212"/>
                <a:gd name="T27" fmla="*/ 1 h 112"/>
                <a:gd name="T28" fmla="*/ 23 w 212"/>
                <a:gd name="T29" fmla="*/ 1 h 112"/>
                <a:gd name="T30" fmla="*/ 11 w 212"/>
                <a:gd name="T31" fmla="*/ 1 h 112"/>
                <a:gd name="T32" fmla="*/ 9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round/>
            </a:ln>
          </p:spPr>
          <p:txBody>
            <a:bodyPr/>
            <a:lstStyle/>
            <a:p>
              <a:endParaRPr lang="zh-CN" altLang="en-US"/>
            </a:p>
          </p:txBody>
        </p:sp>
        <p:sp>
          <p:nvSpPr>
            <p:cNvPr id="19467" name="Freeform 9"/>
            <p:cNvSpPr>
              <a:spLocks noChangeArrowheads="1"/>
            </p:cNvSpPr>
            <p:nvPr/>
          </p:nvSpPr>
          <p:spPr bwMode="auto">
            <a:xfrm>
              <a:off x="902" y="847"/>
              <a:ext cx="114" cy="38"/>
            </a:xfrm>
            <a:custGeom>
              <a:avLst/>
              <a:gdLst>
                <a:gd name="T0" fmla="*/ 13 w 133"/>
                <a:gd name="T1" fmla="*/ 0 h 54"/>
                <a:gd name="T2" fmla="*/ 9 w 133"/>
                <a:gd name="T3" fmla="*/ 1 h 54"/>
                <a:gd name="T4" fmla="*/ 7 w 133"/>
                <a:gd name="T5" fmla="*/ 1 h 54"/>
                <a:gd name="T6" fmla="*/ 3 w 133"/>
                <a:gd name="T7" fmla="*/ 1 h 54"/>
                <a:gd name="T8" fmla="*/ 3 w 133"/>
                <a:gd name="T9" fmla="*/ 1 h 54"/>
                <a:gd name="T10" fmla="*/ 3 w 133"/>
                <a:gd name="T11" fmla="*/ 1 h 54"/>
                <a:gd name="T12" fmla="*/ 28 w 133"/>
                <a:gd name="T13" fmla="*/ 1 h 54"/>
                <a:gd name="T14" fmla="*/ 27 w 133"/>
                <a:gd name="T15" fmla="*/ 1 h 54"/>
                <a:gd name="T16" fmla="*/ 23 w 133"/>
                <a:gd name="T17" fmla="*/ 1 h 54"/>
                <a:gd name="T18" fmla="*/ 21 w 133"/>
                <a:gd name="T19" fmla="*/ 1 h 54"/>
                <a:gd name="T20" fmla="*/ 19 w 133"/>
                <a:gd name="T21" fmla="*/ 1 h 54"/>
                <a:gd name="T22" fmla="*/ 15 w 133"/>
                <a:gd name="T23" fmla="*/ 1 h 54"/>
                <a:gd name="T24" fmla="*/ 1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round/>
            </a:ln>
          </p:spPr>
          <p:txBody>
            <a:bodyPr/>
            <a:lstStyle/>
            <a:p>
              <a:endParaRPr lang="zh-CN" altLang="en-US"/>
            </a:p>
          </p:txBody>
        </p:sp>
        <p:sp>
          <p:nvSpPr>
            <p:cNvPr id="19468" name="Freeform 10"/>
            <p:cNvSpPr>
              <a:spLocks noChangeArrowheads="1"/>
            </p:cNvSpPr>
            <p:nvPr/>
          </p:nvSpPr>
          <p:spPr bwMode="auto">
            <a:xfrm>
              <a:off x="1023" y="871"/>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round/>
            </a:ln>
          </p:spPr>
          <p:txBody>
            <a:bodyPr/>
            <a:lstStyle/>
            <a:p>
              <a:endParaRPr lang="zh-CN" altLang="en-US"/>
            </a:p>
          </p:txBody>
        </p:sp>
        <p:sp>
          <p:nvSpPr>
            <p:cNvPr id="19469" name="Freeform 11"/>
            <p:cNvSpPr>
              <a:spLocks noChangeArrowheads="1"/>
            </p:cNvSpPr>
            <p:nvPr/>
          </p:nvSpPr>
          <p:spPr bwMode="auto">
            <a:xfrm>
              <a:off x="1087" y="874"/>
              <a:ext cx="14" cy="24"/>
            </a:xfrm>
            <a:custGeom>
              <a:avLst/>
              <a:gdLst>
                <a:gd name="T0" fmla="*/ 4 w 16"/>
                <a:gd name="T1" fmla="*/ 0 h 34"/>
                <a:gd name="T2" fmla="*/ 0 w 16"/>
                <a:gd name="T3" fmla="*/ 1 h 34"/>
                <a:gd name="T4" fmla="*/ 4 w 16"/>
                <a:gd name="T5" fmla="*/ 1 h 34"/>
                <a:gd name="T6" fmla="*/ 4 w 16"/>
                <a:gd name="T7" fmla="*/ 1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round/>
            </a:ln>
          </p:spPr>
          <p:txBody>
            <a:bodyPr/>
            <a:lstStyle/>
            <a:p>
              <a:endParaRPr lang="zh-CN" altLang="en-US"/>
            </a:p>
          </p:txBody>
        </p:sp>
        <p:sp>
          <p:nvSpPr>
            <p:cNvPr id="19470" name="Freeform 12"/>
            <p:cNvSpPr>
              <a:spLocks noChangeArrowheads="1"/>
            </p:cNvSpPr>
            <p:nvPr/>
          </p:nvSpPr>
          <p:spPr bwMode="auto">
            <a:xfrm>
              <a:off x="876" y="83"/>
              <a:ext cx="207" cy="82"/>
            </a:xfrm>
            <a:custGeom>
              <a:avLst/>
              <a:gdLst>
                <a:gd name="T0" fmla="*/ 14 w 240"/>
                <a:gd name="T1" fmla="*/ 1 h 117"/>
                <a:gd name="T2" fmla="*/ 6 w 240"/>
                <a:gd name="T3" fmla="*/ 1 h 117"/>
                <a:gd name="T4" fmla="*/ 3 w 240"/>
                <a:gd name="T5" fmla="*/ 1 h 117"/>
                <a:gd name="T6" fmla="*/ 0 w 240"/>
                <a:gd name="T7" fmla="*/ 1 h 117"/>
                <a:gd name="T8" fmla="*/ 6 w 240"/>
                <a:gd name="T9" fmla="*/ 2 h 117"/>
                <a:gd name="T10" fmla="*/ 9 w 240"/>
                <a:gd name="T11" fmla="*/ 2 h 117"/>
                <a:gd name="T12" fmla="*/ 16 w 240"/>
                <a:gd name="T13" fmla="*/ 1 h 117"/>
                <a:gd name="T14" fmla="*/ 19 w 240"/>
                <a:gd name="T15" fmla="*/ 1 h 117"/>
                <a:gd name="T16" fmla="*/ 19 w 240"/>
                <a:gd name="T17" fmla="*/ 1 h 117"/>
                <a:gd name="T18" fmla="*/ 14 w 240"/>
                <a:gd name="T19" fmla="*/ 2 h 117"/>
                <a:gd name="T20" fmla="*/ 16 w 240"/>
                <a:gd name="T21" fmla="*/ 2 h 117"/>
                <a:gd name="T22" fmla="*/ 9 w 240"/>
                <a:gd name="T23" fmla="*/ 3 h 117"/>
                <a:gd name="T24" fmla="*/ 16 w 240"/>
                <a:gd name="T25" fmla="*/ 3 h 117"/>
                <a:gd name="T26" fmla="*/ 19 w 240"/>
                <a:gd name="T27" fmla="*/ 3 h 117"/>
                <a:gd name="T28" fmla="*/ 27 w 240"/>
                <a:gd name="T29" fmla="*/ 3 h 117"/>
                <a:gd name="T30" fmla="*/ 35 w 240"/>
                <a:gd name="T31" fmla="*/ 3 h 117"/>
                <a:gd name="T32" fmla="*/ 39 w 240"/>
                <a:gd name="T33" fmla="*/ 4 h 117"/>
                <a:gd name="T34" fmla="*/ 46 w 240"/>
                <a:gd name="T35" fmla="*/ 3 h 117"/>
                <a:gd name="T36" fmla="*/ 50 w 240"/>
                <a:gd name="T37" fmla="*/ 3 h 117"/>
                <a:gd name="T38" fmla="*/ 50 w 240"/>
                <a:gd name="T39" fmla="*/ 2 h 117"/>
                <a:gd name="T40" fmla="*/ 53 w 240"/>
                <a:gd name="T41" fmla="*/ 2 h 117"/>
                <a:gd name="T42" fmla="*/ 54 w 240"/>
                <a:gd name="T43" fmla="*/ 1 h 117"/>
                <a:gd name="T44" fmla="*/ 47 w 240"/>
                <a:gd name="T45" fmla="*/ 2 h 117"/>
                <a:gd name="T46" fmla="*/ 46 w 240"/>
                <a:gd name="T47" fmla="*/ 1 h 117"/>
                <a:gd name="T48" fmla="*/ 40 w 240"/>
                <a:gd name="T49" fmla="*/ 1 h 117"/>
                <a:gd name="T50" fmla="*/ 30 w 240"/>
                <a:gd name="T51" fmla="*/ 1 h 117"/>
                <a:gd name="T52" fmla="*/ 22 w 240"/>
                <a:gd name="T53" fmla="*/ 1 h 117"/>
                <a:gd name="T54" fmla="*/ 19 w 240"/>
                <a:gd name="T55" fmla="*/ 1 h 117"/>
                <a:gd name="T56" fmla="*/ 1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round/>
            </a:ln>
          </p:spPr>
          <p:txBody>
            <a:bodyPr/>
            <a:lstStyle/>
            <a:p>
              <a:endParaRPr lang="zh-CN" altLang="en-US"/>
            </a:p>
          </p:txBody>
        </p:sp>
        <p:sp>
          <p:nvSpPr>
            <p:cNvPr id="19471" name="Freeform 13"/>
            <p:cNvSpPr>
              <a:spLocks noChangeArrowheads="1"/>
            </p:cNvSpPr>
            <p:nvPr/>
          </p:nvSpPr>
          <p:spPr bwMode="auto">
            <a:xfrm>
              <a:off x="968" y="45"/>
              <a:ext cx="168" cy="56"/>
            </a:xfrm>
            <a:custGeom>
              <a:avLst/>
              <a:gdLst>
                <a:gd name="T0" fmla="*/ 23 w 194"/>
                <a:gd name="T1" fmla="*/ 1 h 80"/>
                <a:gd name="T2" fmla="*/ 3 w 194"/>
                <a:gd name="T3" fmla="*/ 1 h 80"/>
                <a:gd name="T4" fmla="*/ 3 w 194"/>
                <a:gd name="T5" fmla="*/ 1 h 80"/>
                <a:gd name="T6" fmla="*/ 13 w 194"/>
                <a:gd name="T7" fmla="*/ 1 h 80"/>
                <a:gd name="T8" fmla="*/ 31 w 194"/>
                <a:gd name="T9" fmla="*/ 2 h 80"/>
                <a:gd name="T10" fmla="*/ 42 w 194"/>
                <a:gd name="T11" fmla="*/ 2 h 80"/>
                <a:gd name="T12" fmla="*/ 44 w 194"/>
                <a:gd name="T13" fmla="*/ 2 h 80"/>
                <a:gd name="T14" fmla="*/ 42 w 194"/>
                <a:gd name="T15" fmla="*/ 1 h 80"/>
                <a:gd name="T16" fmla="*/ 39 w 194"/>
                <a:gd name="T17" fmla="*/ 1 h 80"/>
                <a:gd name="T18" fmla="*/ 31 w 194"/>
                <a:gd name="T19" fmla="*/ 1 h 80"/>
                <a:gd name="T20" fmla="*/ 23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round/>
            </a:ln>
          </p:spPr>
          <p:txBody>
            <a:bodyPr/>
            <a:lstStyle/>
            <a:p>
              <a:endParaRPr lang="zh-CN" altLang="en-US"/>
            </a:p>
          </p:txBody>
        </p:sp>
        <p:sp>
          <p:nvSpPr>
            <p:cNvPr id="19472" name="Freeform 14"/>
            <p:cNvSpPr>
              <a:spLocks noChangeArrowheads="1"/>
            </p:cNvSpPr>
            <p:nvPr/>
          </p:nvSpPr>
          <p:spPr bwMode="auto">
            <a:xfrm>
              <a:off x="1204" y="110"/>
              <a:ext cx="268" cy="178"/>
            </a:xfrm>
            <a:custGeom>
              <a:avLst/>
              <a:gdLst>
                <a:gd name="T0" fmla="*/ 16 w 310"/>
                <a:gd name="T1" fmla="*/ 1 h 254"/>
                <a:gd name="T2" fmla="*/ 12 w 310"/>
                <a:gd name="T3" fmla="*/ 1 h 254"/>
                <a:gd name="T4" fmla="*/ 5 w 310"/>
                <a:gd name="T5" fmla="*/ 1 h 254"/>
                <a:gd name="T6" fmla="*/ 12 w 310"/>
                <a:gd name="T7" fmla="*/ 2 h 254"/>
                <a:gd name="T8" fmla="*/ 19 w 310"/>
                <a:gd name="T9" fmla="*/ 3 h 254"/>
                <a:gd name="T10" fmla="*/ 24 w 310"/>
                <a:gd name="T11" fmla="*/ 3 h 254"/>
                <a:gd name="T12" fmla="*/ 30 w 310"/>
                <a:gd name="T13" fmla="*/ 3 h 254"/>
                <a:gd name="T14" fmla="*/ 34 w 310"/>
                <a:gd name="T15" fmla="*/ 3 h 254"/>
                <a:gd name="T16" fmla="*/ 35 w 310"/>
                <a:gd name="T17" fmla="*/ 4 h 254"/>
                <a:gd name="T18" fmla="*/ 26 w 310"/>
                <a:gd name="T19" fmla="*/ 4 h 254"/>
                <a:gd name="T20" fmla="*/ 21 w 310"/>
                <a:gd name="T21" fmla="*/ 5 h 254"/>
                <a:gd name="T22" fmla="*/ 16 w 310"/>
                <a:gd name="T23" fmla="*/ 5 h 254"/>
                <a:gd name="T24" fmla="*/ 13 w 310"/>
                <a:gd name="T25" fmla="*/ 5 h 254"/>
                <a:gd name="T26" fmla="*/ 10 w 310"/>
                <a:gd name="T27" fmla="*/ 6 h 254"/>
                <a:gd name="T28" fmla="*/ 9 w 310"/>
                <a:gd name="T29" fmla="*/ 6 h 254"/>
                <a:gd name="T30" fmla="*/ 16 w 310"/>
                <a:gd name="T31" fmla="*/ 6 h 254"/>
                <a:gd name="T32" fmla="*/ 22 w 310"/>
                <a:gd name="T33" fmla="*/ 6 h 254"/>
                <a:gd name="T34" fmla="*/ 26 w 310"/>
                <a:gd name="T35" fmla="*/ 6 h 254"/>
                <a:gd name="T36" fmla="*/ 30 w 310"/>
                <a:gd name="T37" fmla="*/ 7 h 254"/>
                <a:gd name="T38" fmla="*/ 32 w 310"/>
                <a:gd name="T39" fmla="*/ 7 h 254"/>
                <a:gd name="T40" fmla="*/ 35 w 310"/>
                <a:gd name="T41" fmla="*/ 7 h 254"/>
                <a:gd name="T42" fmla="*/ 41 w 310"/>
                <a:gd name="T43" fmla="*/ 7 h 254"/>
                <a:gd name="T44" fmla="*/ 47 w 310"/>
                <a:gd name="T45" fmla="*/ 7 h 254"/>
                <a:gd name="T46" fmla="*/ 54 w 310"/>
                <a:gd name="T47" fmla="*/ 6 h 254"/>
                <a:gd name="T48" fmla="*/ 53 w 310"/>
                <a:gd name="T49" fmla="*/ 6 h 254"/>
                <a:gd name="T50" fmla="*/ 51 w 310"/>
                <a:gd name="T51" fmla="*/ 5 h 254"/>
                <a:gd name="T52" fmla="*/ 54 w 310"/>
                <a:gd name="T53" fmla="*/ 5 h 254"/>
                <a:gd name="T54" fmla="*/ 57 w 310"/>
                <a:gd name="T55" fmla="*/ 6 h 254"/>
                <a:gd name="T56" fmla="*/ 58 w 310"/>
                <a:gd name="T57" fmla="*/ 6 h 254"/>
                <a:gd name="T58" fmla="*/ 61 w 310"/>
                <a:gd name="T59" fmla="*/ 6 h 254"/>
                <a:gd name="T60" fmla="*/ 70 w 310"/>
                <a:gd name="T61" fmla="*/ 5 h 254"/>
                <a:gd name="T62" fmla="*/ 68 w 310"/>
                <a:gd name="T63" fmla="*/ 4 h 254"/>
                <a:gd name="T64" fmla="*/ 60 w 310"/>
                <a:gd name="T65" fmla="*/ 4 h 254"/>
                <a:gd name="T66" fmla="*/ 62 w 310"/>
                <a:gd name="T67" fmla="*/ 3 h 254"/>
                <a:gd name="T68" fmla="*/ 64 w 310"/>
                <a:gd name="T69" fmla="*/ 3 h 254"/>
                <a:gd name="T70" fmla="*/ 59 w 310"/>
                <a:gd name="T71" fmla="*/ 2 h 254"/>
                <a:gd name="T72" fmla="*/ 54 w 310"/>
                <a:gd name="T73" fmla="*/ 2 h 254"/>
                <a:gd name="T74" fmla="*/ 52 w 310"/>
                <a:gd name="T75" fmla="*/ 1 h 254"/>
                <a:gd name="T76" fmla="*/ 47 w 310"/>
                <a:gd name="T77" fmla="*/ 1 h 254"/>
                <a:gd name="T78" fmla="*/ 35 w 310"/>
                <a:gd name="T79" fmla="*/ 1 h 254"/>
                <a:gd name="T80" fmla="*/ 39 w 310"/>
                <a:gd name="T81" fmla="*/ 1 h 254"/>
                <a:gd name="T82" fmla="*/ 32 w 310"/>
                <a:gd name="T83" fmla="*/ 1 h 254"/>
                <a:gd name="T84" fmla="*/ 28 w 310"/>
                <a:gd name="T85" fmla="*/ 1 h 254"/>
                <a:gd name="T86" fmla="*/ 16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round/>
            </a:ln>
          </p:spPr>
          <p:txBody>
            <a:bodyPr/>
            <a:lstStyle/>
            <a:p>
              <a:endParaRPr lang="zh-CN" altLang="en-US"/>
            </a:p>
          </p:txBody>
        </p:sp>
        <p:sp>
          <p:nvSpPr>
            <p:cNvPr id="19473" name="Freeform 15"/>
            <p:cNvSpPr>
              <a:spLocks noChangeArrowheads="1"/>
            </p:cNvSpPr>
            <p:nvPr/>
          </p:nvSpPr>
          <p:spPr bwMode="auto">
            <a:xfrm>
              <a:off x="1202" y="34"/>
              <a:ext cx="51" cy="34"/>
            </a:xfrm>
            <a:custGeom>
              <a:avLst/>
              <a:gdLst>
                <a:gd name="T0" fmla="*/ 6 w 59"/>
                <a:gd name="T1" fmla="*/ 0 h 50"/>
                <a:gd name="T2" fmla="*/ 0 w 59"/>
                <a:gd name="T3" fmla="*/ 1 h 50"/>
                <a:gd name="T4" fmla="*/ 7 w 59"/>
                <a:gd name="T5" fmla="*/ 1 h 50"/>
                <a:gd name="T6" fmla="*/ 10 w 59"/>
                <a:gd name="T7" fmla="*/ 1 h 50"/>
                <a:gd name="T8" fmla="*/ 14 w 59"/>
                <a:gd name="T9" fmla="*/ 1 h 50"/>
                <a:gd name="T10" fmla="*/ 10 w 59"/>
                <a:gd name="T11" fmla="*/ 1 h 50"/>
                <a:gd name="T12" fmla="*/ 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round/>
            </a:ln>
          </p:spPr>
          <p:txBody>
            <a:bodyPr/>
            <a:lstStyle/>
            <a:p>
              <a:endParaRPr lang="zh-CN" altLang="en-US"/>
            </a:p>
          </p:txBody>
        </p:sp>
        <p:sp>
          <p:nvSpPr>
            <p:cNvPr id="19474" name="Freeform 16"/>
            <p:cNvSpPr>
              <a:spLocks noChangeArrowheads="1"/>
            </p:cNvSpPr>
            <p:nvPr/>
          </p:nvSpPr>
          <p:spPr bwMode="auto">
            <a:xfrm>
              <a:off x="1105" y="99"/>
              <a:ext cx="75" cy="39"/>
            </a:xfrm>
            <a:custGeom>
              <a:avLst/>
              <a:gdLst>
                <a:gd name="T0" fmla="*/ 11 w 86"/>
                <a:gd name="T1" fmla="*/ 1 h 57"/>
                <a:gd name="T2" fmla="*/ 6 w 86"/>
                <a:gd name="T3" fmla="*/ 1 h 57"/>
                <a:gd name="T4" fmla="*/ 3 w 86"/>
                <a:gd name="T5" fmla="*/ 1 h 57"/>
                <a:gd name="T6" fmla="*/ 3 w 86"/>
                <a:gd name="T7" fmla="*/ 1 h 57"/>
                <a:gd name="T8" fmla="*/ 19 w 86"/>
                <a:gd name="T9" fmla="*/ 1 h 57"/>
                <a:gd name="T10" fmla="*/ 22 w 86"/>
                <a:gd name="T11" fmla="*/ 1 h 57"/>
                <a:gd name="T12" fmla="*/ 15 w 86"/>
                <a:gd name="T13" fmla="*/ 1 h 57"/>
                <a:gd name="T14" fmla="*/ 11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round/>
            </a:ln>
          </p:spPr>
          <p:txBody>
            <a:bodyPr/>
            <a:lstStyle/>
            <a:p>
              <a:endParaRPr lang="zh-CN" altLang="en-US"/>
            </a:p>
          </p:txBody>
        </p:sp>
        <p:sp>
          <p:nvSpPr>
            <p:cNvPr id="19475" name="Freeform 17"/>
            <p:cNvSpPr>
              <a:spLocks noChangeArrowheads="1"/>
            </p:cNvSpPr>
            <p:nvPr/>
          </p:nvSpPr>
          <p:spPr bwMode="auto">
            <a:xfrm>
              <a:off x="1184" y="107"/>
              <a:ext cx="62" cy="23"/>
            </a:xfrm>
            <a:custGeom>
              <a:avLst/>
              <a:gdLst>
                <a:gd name="T0" fmla="*/ 8 w 73"/>
                <a:gd name="T1" fmla="*/ 0 h 34"/>
                <a:gd name="T2" fmla="*/ 3 w 73"/>
                <a:gd name="T3" fmla="*/ 1 h 34"/>
                <a:gd name="T4" fmla="*/ 4 w 73"/>
                <a:gd name="T5" fmla="*/ 1 h 34"/>
                <a:gd name="T6" fmla="*/ 10 w 73"/>
                <a:gd name="T7" fmla="*/ 1 h 34"/>
                <a:gd name="T8" fmla="*/ 12 w 73"/>
                <a:gd name="T9" fmla="*/ 1 h 34"/>
                <a:gd name="T10" fmla="*/ 8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round/>
            </a:ln>
          </p:spPr>
          <p:txBody>
            <a:bodyPr/>
            <a:lstStyle/>
            <a:p>
              <a:endParaRPr lang="zh-CN" altLang="en-US"/>
            </a:p>
          </p:txBody>
        </p:sp>
        <p:sp>
          <p:nvSpPr>
            <p:cNvPr id="19476" name="Freeform 18"/>
            <p:cNvSpPr>
              <a:spLocks noChangeArrowheads="1"/>
            </p:cNvSpPr>
            <p:nvPr/>
          </p:nvSpPr>
          <p:spPr bwMode="auto">
            <a:xfrm>
              <a:off x="1150" y="73"/>
              <a:ext cx="74" cy="32"/>
            </a:xfrm>
            <a:custGeom>
              <a:avLst/>
              <a:gdLst>
                <a:gd name="T0" fmla="*/ 15 w 85"/>
                <a:gd name="T1" fmla="*/ 1 h 45"/>
                <a:gd name="T2" fmla="*/ 7 w 85"/>
                <a:gd name="T3" fmla="*/ 1 h 45"/>
                <a:gd name="T4" fmla="*/ 0 w 85"/>
                <a:gd name="T5" fmla="*/ 1 h 45"/>
                <a:gd name="T6" fmla="*/ 10 w 85"/>
                <a:gd name="T7" fmla="*/ 1 h 45"/>
                <a:gd name="T8" fmla="*/ 16 w 85"/>
                <a:gd name="T9" fmla="*/ 1 h 45"/>
                <a:gd name="T10" fmla="*/ 21 w 85"/>
                <a:gd name="T11" fmla="*/ 1 h 45"/>
                <a:gd name="T12" fmla="*/ 21 w 85"/>
                <a:gd name="T13" fmla="*/ 1 h 45"/>
                <a:gd name="T14" fmla="*/ 16 w 85"/>
                <a:gd name="T15" fmla="*/ 0 h 45"/>
                <a:gd name="T16" fmla="*/ 1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round/>
            </a:ln>
          </p:spPr>
          <p:txBody>
            <a:bodyPr/>
            <a:lstStyle/>
            <a:p>
              <a:endParaRPr lang="zh-CN" altLang="en-US"/>
            </a:p>
          </p:txBody>
        </p:sp>
        <p:sp>
          <p:nvSpPr>
            <p:cNvPr id="19477" name="Freeform 19"/>
            <p:cNvSpPr>
              <a:spLocks noChangeArrowheads="1"/>
            </p:cNvSpPr>
            <p:nvPr/>
          </p:nvSpPr>
          <p:spPr bwMode="auto">
            <a:xfrm>
              <a:off x="1119" y="43"/>
              <a:ext cx="51" cy="22"/>
            </a:xfrm>
            <a:custGeom>
              <a:avLst/>
              <a:gdLst>
                <a:gd name="T0" fmla="*/ 4 w 58"/>
                <a:gd name="T1" fmla="*/ 1 h 31"/>
                <a:gd name="T2" fmla="*/ 0 w 58"/>
                <a:gd name="T3" fmla="*/ 1 h 31"/>
                <a:gd name="T4" fmla="*/ 6 w 58"/>
                <a:gd name="T5" fmla="*/ 1 h 31"/>
                <a:gd name="T6" fmla="*/ 8 w 58"/>
                <a:gd name="T7" fmla="*/ 1 h 31"/>
                <a:gd name="T8" fmla="*/ 14 w 58"/>
                <a:gd name="T9" fmla="*/ 1 h 31"/>
                <a:gd name="T10" fmla="*/ 12 w 58"/>
                <a:gd name="T11" fmla="*/ 0 h 31"/>
                <a:gd name="T12" fmla="*/ 4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round/>
            </a:ln>
          </p:spPr>
          <p:txBody>
            <a:bodyPr/>
            <a:lstStyle/>
            <a:p>
              <a:endParaRPr lang="zh-CN" altLang="en-US"/>
            </a:p>
          </p:txBody>
        </p:sp>
        <p:sp>
          <p:nvSpPr>
            <p:cNvPr id="19478" name="Freeform 20"/>
            <p:cNvSpPr>
              <a:spLocks noChangeArrowheads="1"/>
            </p:cNvSpPr>
            <p:nvPr/>
          </p:nvSpPr>
          <p:spPr bwMode="auto">
            <a:xfrm>
              <a:off x="1250" y="46"/>
              <a:ext cx="131" cy="72"/>
            </a:xfrm>
            <a:custGeom>
              <a:avLst/>
              <a:gdLst>
                <a:gd name="T0" fmla="*/ 9 w 152"/>
                <a:gd name="T1" fmla="*/ 0 h 102"/>
                <a:gd name="T2" fmla="*/ 3 w 152"/>
                <a:gd name="T3" fmla="*/ 1 h 102"/>
                <a:gd name="T4" fmla="*/ 3 w 152"/>
                <a:gd name="T5" fmla="*/ 1 h 102"/>
                <a:gd name="T6" fmla="*/ 3 w 152"/>
                <a:gd name="T7" fmla="*/ 2 h 102"/>
                <a:gd name="T8" fmla="*/ 0 w 152"/>
                <a:gd name="T9" fmla="*/ 2 h 102"/>
                <a:gd name="T10" fmla="*/ 12 w 152"/>
                <a:gd name="T11" fmla="*/ 3 h 102"/>
                <a:gd name="T12" fmla="*/ 19 w 152"/>
                <a:gd name="T13" fmla="*/ 3 h 102"/>
                <a:gd name="T14" fmla="*/ 34 w 152"/>
                <a:gd name="T15" fmla="*/ 3 h 102"/>
                <a:gd name="T16" fmla="*/ 17 w 152"/>
                <a:gd name="T17" fmla="*/ 2 h 102"/>
                <a:gd name="T18" fmla="*/ 12 w 152"/>
                <a:gd name="T19" fmla="*/ 2 h 102"/>
                <a:gd name="T20" fmla="*/ 10 w 152"/>
                <a:gd name="T21" fmla="*/ 1 h 102"/>
                <a:gd name="T22" fmla="*/ 12 w 152"/>
                <a:gd name="T23" fmla="*/ 1 h 102"/>
                <a:gd name="T24" fmla="*/ 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round/>
            </a:ln>
          </p:spPr>
          <p:txBody>
            <a:bodyPr/>
            <a:lstStyle/>
            <a:p>
              <a:endParaRPr lang="zh-CN" altLang="en-US"/>
            </a:p>
          </p:txBody>
        </p:sp>
        <p:sp>
          <p:nvSpPr>
            <p:cNvPr id="19479" name="Freeform 21"/>
            <p:cNvSpPr>
              <a:spLocks noChangeArrowheads="1"/>
            </p:cNvSpPr>
            <p:nvPr/>
          </p:nvSpPr>
          <p:spPr bwMode="auto">
            <a:xfrm>
              <a:off x="0" y="275"/>
              <a:ext cx="29" cy="14"/>
            </a:xfrm>
            <a:custGeom>
              <a:avLst/>
              <a:gdLst>
                <a:gd name="T0" fmla="*/ 7 w 34"/>
                <a:gd name="T1" fmla="*/ 0 h 20"/>
                <a:gd name="T2" fmla="*/ 5 w 34"/>
                <a:gd name="T3" fmla="*/ 1 h 20"/>
                <a:gd name="T4" fmla="*/ 3 w 34"/>
                <a:gd name="T5" fmla="*/ 1 h 20"/>
                <a:gd name="T6" fmla="*/ 3 w 34"/>
                <a:gd name="T7" fmla="*/ 1 h 20"/>
                <a:gd name="T8" fmla="*/ 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round/>
            </a:ln>
          </p:spPr>
          <p:txBody>
            <a:bodyPr/>
            <a:lstStyle/>
            <a:p>
              <a:endParaRPr lang="zh-CN" altLang="en-US"/>
            </a:p>
          </p:txBody>
        </p:sp>
        <p:sp>
          <p:nvSpPr>
            <p:cNvPr id="19480"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19481"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19482"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19483" name="Freeform 25"/>
            <p:cNvSpPr>
              <a:spLocks noChangeArrowheads="1"/>
            </p:cNvSpPr>
            <p:nvPr/>
          </p:nvSpPr>
          <p:spPr bwMode="auto">
            <a:xfrm>
              <a:off x="1251" y="447"/>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19484" name="Freeform 26"/>
            <p:cNvSpPr>
              <a:spLocks noChangeArrowheads="1"/>
            </p:cNvSpPr>
            <p:nvPr/>
          </p:nvSpPr>
          <p:spPr bwMode="auto">
            <a:xfrm>
              <a:off x="1136" y="255"/>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19485" name="Freeform 27"/>
            <p:cNvSpPr>
              <a:spLocks noChangeArrowheads="1"/>
            </p:cNvSpPr>
            <p:nvPr/>
          </p:nvSpPr>
          <p:spPr bwMode="auto">
            <a:xfrm>
              <a:off x="1211" y="88"/>
              <a:ext cx="45" cy="17"/>
            </a:xfrm>
            <a:custGeom>
              <a:avLst/>
              <a:gdLst>
                <a:gd name="T0" fmla="*/ 4 w 51"/>
                <a:gd name="T1" fmla="*/ 0 h 24"/>
                <a:gd name="T2" fmla="*/ 4 w 51"/>
                <a:gd name="T3" fmla="*/ 1 h 24"/>
                <a:gd name="T4" fmla="*/ 8 w 51"/>
                <a:gd name="T5" fmla="*/ 1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19486" name="Freeform 28"/>
            <p:cNvSpPr>
              <a:spLocks noChangeArrowheads="1"/>
            </p:cNvSpPr>
            <p:nvPr/>
          </p:nvSpPr>
          <p:spPr bwMode="auto">
            <a:xfrm>
              <a:off x="1284" y="189"/>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19487" name="Freeform 29"/>
            <p:cNvSpPr>
              <a:spLocks noChangeArrowheads="1"/>
            </p:cNvSpPr>
            <p:nvPr/>
          </p:nvSpPr>
          <p:spPr bwMode="auto">
            <a:xfrm>
              <a:off x="1302" y="0"/>
              <a:ext cx="801" cy="323"/>
            </a:xfrm>
            <a:custGeom>
              <a:avLst/>
              <a:gdLst>
                <a:gd name="T0" fmla="*/ 7 w 929"/>
                <a:gd name="T1" fmla="*/ 1 h 462"/>
                <a:gd name="T2" fmla="*/ 3 w 929"/>
                <a:gd name="T3" fmla="*/ 2 h 462"/>
                <a:gd name="T4" fmla="*/ 8 w 929"/>
                <a:gd name="T5" fmla="*/ 3 h 462"/>
                <a:gd name="T6" fmla="*/ 3 w 929"/>
                <a:gd name="T7" fmla="*/ 3 h 462"/>
                <a:gd name="T8" fmla="*/ 24 w 929"/>
                <a:gd name="T9" fmla="*/ 3 h 462"/>
                <a:gd name="T10" fmla="*/ 32 w 929"/>
                <a:gd name="T11" fmla="*/ 3 h 462"/>
                <a:gd name="T12" fmla="*/ 57 w 929"/>
                <a:gd name="T13" fmla="*/ 2 h 462"/>
                <a:gd name="T14" fmla="*/ 67 w 929"/>
                <a:gd name="T15" fmla="*/ 1 h 462"/>
                <a:gd name="T16" fmla="*/ 73 w 929"/>
                <a:gd name="T17" fmla="*/ 2 h 462"/>
                <a:gd name="T18" fmla="*/ 62 w 929"/>
                <a:gd name="T19" fmla="*/ 2 h 462"/>
                <a:gd name="T20" fmla="*/ 55 w 929"/>
                <a:gd name="T21" fmla="*/ 3 h 462"/>
                <a:gd name="T22" fmla="*/ 58 w 929"/>
                <a:gd name="T23" fmla="*/ 3 h 462"/>
                <a:gd name="T24" fmla="*/ 58 w 929"/>
                <a:gd name="T25" fmla="*/ 4 h 462"/>
                <a:gd name="T26" fmla="*/ 78 w 929"/>
                <a:gd name="T27" fmla="*/ 5 h 462"/>
                <a:gd name="T28" fmla="*/ 77 w 929"/>
                <a:gd name="T29" fmla="*/ 6 h 462"/>
                <a:gd name="T30" fmla="*/ 84 w 929"/>
                <a:gd name="T31" fmla="*/ 7 h 462"/>
                <a:gd name="T32" fmla="*/ 78 w 929"/>
                <a:gd name="T33" fmla="*/ 7 h 462"/>
                <a:gd name="T34" fmla="*/ 73 w 929"/>
                <a:gd name="T35" fmla="*/ 8 h 462"/>
                <a:gd name="T36" fmla="*/ 67 w 929"/>
                <a:gd name="T37" fmla="*/ 9 h 462"/>
                <a:gd name="T38" fmla="*/ 66 w 929"/>
                <a:gd name="T39" fmla="*/ 12 h 462"/>
                <a:gd name="T40" fmla="*/ 76 w 929"/>
                <a:gd name="T41" fmla="*/ 12 h 462"/>
                <a:gd name="T42" fmla="*/ 89 w 929"/>
                <a:gd name="T43" fmla="*/ 12 h 462"/>
                <a:gd name="T44" fmla="*/ 95 w 929"/>
                <a:gd name="T45" fmla="*/ 12 h 462"/>
                <a:gd name="T46" fmla="*/ 115 w 929"/>
                <a:gd name="T47" fmla="*/ 10 h 462"/>
                <a:gd name="T48" fmla="*/ 130 w 929"/>
                <a:gd name="T49" fmla="*/ 9 h 462"/>
                <a:gd name="T50" fmla="*/ 147 w 929"/>
                <a:gd name="T51" fmla="*/ 8 h 462"/>
                <a:gd name="T52" fmla="*/ 163 w 929"/>
                <a:gd name="T53" fmla="*/ 8 h 462"/>
                <a:gd name="T54" fmla="*/ 173 w 929"/>
                <a:gd name="T55" fmla="*/ 7 h 462"/>
                <a:gd name="T56" fmla="*/ 182 w 929"/>
                <a:gd name="T57" fmla="*/ 6 h 462"/>
                <a:gd name="T58" fmla="*/ 182 w 929"/>
                <a:gd name="T59" fmla="*/ 4 h 462"/>
                <a:gd name="T60" fmla="*/ 182 w 929"/>
                <a:gd name="T61" fmla="*/ 3 h 462"/>
                <a:gd name="T62" fmla="*/ 189 w 929"/>
                <a:gd name="T63" fmla="*/ 2 h 462"/>
                <a:gd name="T64" fmla="*/ 198 w 929"/>
                <a:gd name="T65" fmla="*/ 2 h 462"/>
                <a:gd name="T66" fmla="*/ 210 w 929"/>
                <a:gd name="T67" fmla="*/ 1 h 462"/>
                <a:gd name="T68" fmla="*/ 203 w 929"/>
                <a:gd name="T69" fmla="*/ 1 h 462"/>
                <a:gd name="T70" fmla="*/ 192 w 929"/>
                <a:gd name="T71" fmla="*/ 1 h 462"/>
                <a:gd name="T72" fmla="*/ 181 w 929"/>
                <a:gd name="T73" fmla="*/ 1 h 462"/>
                <a:gd name="T74" fmla="*/ 147 w 929"/>
                <a:gd name="T75" fmla="*/ 1 h 462"/>
                <a:gd name="T76" fmla="*/ 132 w 929"/>
                <a:gd name="T77" fmla="*/ 1 h 462"/>
                <a:gd name="T78" fmla="*/ 127 w 929"/>
                <a:gd name="T79" fmla="*/ 1 h 462"/>
                <a:gd name="T80" fmla="*/ 117 w 929"/>
                <a:gd name="T81" fmla="*/ 1 h 462"/>
                <a:gd name="T82" fmla="*/ 110 w 929"/>
                <a:gd name="T83" fmla="*/ 1 h 462"/>
                <a:gd name="T84" fmla="*/ 98 w 929"/>
                <a:gd name="T85" fmla="*/ 1 h 462"/>
                <a:gd name="T86" fmla="*/ 84 w 929"/>
                <a:gd name="T87" fmla="*/ 1 h 462"/>
                <a:gd name="T88" fmla="*/ 94 w 929"/>
                <a:gd name="T89" fmla="*/ 1 h 462"/>
                <a:gd name="T90" fmla="*/ 80 w 929"/>
                <a:gd name="T91" fmla="*/ 1 h 462"/>
                <a:gd name="T92" fmla="*/ 77 w 929"/>
                <a:gd name="T93" fmla="*/ 1 h 462"/>
                <a:gd name="T94" fmla="*/ 72 w 929"/>
                <a:gd name="T95" fmla="*/ 1 h 462"/>
                <a:gd name="T96" fmla="*/ 53 w 929"/>
                <a:gd name="T97" fmla="*/ 1 h 462"/>
                <a:gd name="T98" fmla="*/ 36 w 929"/>
                <a:gd name="T99" fmla="*/ 1 h 462"/>
                <a:gd name="T100" fmla="*/ 24 w 929"/>
                <a:gd name="T101" fmla="*/ 1 h 462"/>
                <a:gd name="T102" fmla="*/ 25 w 929"/>
                <a:gd name="T103" fmla="*/ 2 h 462"/>
                <a:gd name="T104" fmla="*/ 24 w 929"/>
                <a:gd name="T105" fmla="*/ 1 h 462"/>
                <a:gd name="T106" fmla="*/ 14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round/>
            </a:ln>
          </p:spPr>
          <p:txBody>
            <a:bodyPr/>
            <a:lstStyle/>
            <a:p>
              <a:endParaRPr lang="zh-CN" altLang="en-US"/>
            </a:p>
          </p:txBody>
        </p:sp>
        <p:sp>
          <p:nvSpPr>
            <p:cNvPr id="19488" name="Freeform 30"/>
            <p:cNvSpPr>
              <a:spLocks noChangeArrowheads="1"/>
            </p:cNvSpPr>
            <p:nvPr/>
          </p:nvSpPr>
          <p:spPr bwMode="auto">
            <a:xfrm>
              <a:off x="1547" y="172"/>
              <a:ext cx="45" cy="22"/>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19489" name="Freeform 31"/>
            <p:cNvSpPr>
              <a:spLocks noChangeArrowheads="1"/>
            </p:cNvSpPr>
            <p:nvPr/>
          </p:nvSpPr>
          <p:spPr bwMode="auto">
            <a:xfrm>
              <a:off x="1873" y="234"/>
              <a:ext cx="147" cy="50"/>
            </a:xfrm>
            <a:custGeom>
              <a:avLst/>
              <a:gdLst>
                <a:gd name="T0" fmla="*/ 21 w 172"/>
                <a:gd name="T1" fmla="*/ 1 h 72"/>
                <a:gd name="T2" fmla="*/ 14 w 172"/>
                <a:gd name="T3" fmla="*/ 1 h 72"/>
                <a:gd name="T4" fmla="*/ 11 w 172"/>
                <a:gd name="T5" fmla="*/ 0 h 72"/>
                <a:gd name="T6" fmla="*/ 0 w 172"/>
                <a:gd name="T7" fmla="*/ 1 h 72"/>
                <a:gd name="T8" fmla="*/ 6 w 172"/>
                <a:gd name="T9" fmla="*/ 1 h 72"/>
                <a:gd name="T10" fmla="*/ 9 w 172"/>
                <a:gd name="T11" fmla="*/ 1 h 72"/>
                <a:gd name="T12" fmla="*/ 14 w 172"/>
                <a:gd name="T13" fmla="*/ 2 h 72"/>
                <a:gd name="T14" fmla="*/ 16 w 172"/>
                <a:gd name="T15" fmla="*/ 2 h 72"/>
                <a:gd name="T16" fmla="*/ 27 w 172"/>
                <a:gd name="T17" fmla="*/ 1 h 72"/>
                <a:gd name="T18" fmla="*/ 37 w 172"/>
                <a:gd name="T19" fmla="*/ 1 h 72"/>
                <a:gd name="T20" fmla="*/ 32 w 172"/>
                <a:gd name="T21" fmla="*/ 1 h 72"/>
                <a:gd name="T22" fmla="*/ 27 w 172"/>
                <a:gd name="T23" fmla="*/ 1 h 72"/>
                <a:gd name="T24" fmla="*/ 21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round/>
            </a:ln>
          </p:spPr>
          <p:txBody>
            <a:bodyPr/>
            <a:lstStyle/>
            <a:p>
              <a:endParaRPr lang="zh-CN" altLang="en-US"/>
            </a:p>
          </p:txBody>
        </p:sp>
        <p:sp>
          <p:nvSpPr>
            <p:cNvPr id="19490" name="Freeform 32"/>
            <p:cNvSpPr>
              <a:spLocks noChangeArrowheads="1"/>
            </p:cNvSpPr>
            <p:nvPr/>
          </p:nvSpPr>
          <p:spPr bwMode="auto">
            <a:xfrm>
              <a:off x="1989" y="81"/>
              <a:ext cx="45" cy="23"/>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19491" name="Freeform 33"/>
            <p:cNvSpPr>
              <a:spLocks noChangeArrowheads="1"/>
            </p:cNvSpPr>
            <p:nvPr/>
          </p:nvSpPr>
          <p:spPr bwMode="auto">
            <a:xfrm>
              <a:off x="2298" y="51"/>
              <a:ext cx="178" cy="59"/>
            </a:xfrm>
            <a:custGeom>
              <a:avLst/>
              <a:gdLst>
                <a:gd name="T0" fmla="*/ 44 w 206"/>
                <a:gd name="T1" fmla="*/ 1 h 85"/>
                <a:gd name="T2" fmla="*/ 24 w 206"/>
                <a:gd name="T3" fmla="*/ 1 h 85"/>
                <a:gd name="T4" fmla="*/ 25 w 206"/>
                <a:gd name="T5" fmla="*/ 1 h 85"/>
                <a:gd name="T6" fmla="*/ 25 w 206"/>
                <a:gd name="T7" fmla="*/ 1 h 85"/>
                <a:gd name="T8" fmla="*/ 21 w 206"/>
                <a:gd name="T9" fmla="*/ 1 h 85"/>
                <a:gd name="T10" fmla="*/ 18 w 206"/>
                <a:gd name="T11" fmla="*/ 1 h 85"/>
                <a:gd name="T12" fmla="*/ 6 w 206"/>
                <a:gd name="T13" fmla="*/ 1 h 85"/>
                <a:gd name="T14" fmla="*/ 8 w 206"/>
                <a:gd name="T15" fmla="*/ 1 h 85"/>
                <a:gd name="T16" fmla="*/ 12 w 206"/>
                <a:gd name="T17" fmla="*/ 1 h 85"/>
                <a:gd name="T18" fmla="*/ 16 w 206"/>
                <a:gd name="T19" fmla="*/ 2 h 85"/>
                <a:gd name="T20" fmla="*/ 21 w 206"/>
                <a:gd name="T21" fmla="*/ 2 h 85"/>
                <a:gd name="T22" fmla="*/ 25 w 206"/>
                <a:gd name="T23" fmla="*/ 2 h 85"/>
                <a:gd name="T24" fmla="*/ 29 w 206"/>
                <a:gd name="T25" fmla="*/ 1 h 85"/>
                <a:gd name="T26" fmla="*/ 30 w 206"/>
                <a:gd name="T27" fmla="*/ 1 h 85"/>
                <a:gd name="T28" fmla="*/ 38 w 206"/>
                <a:gd name="T29" fmla="*/ 1 h 85"/>
                <a:gd name="T30" fmla="*/ 44 w 206"/>
                <a:gd name="T31" fmla="*/ 1 h 85"/>
                <a:gd name="T32" fmla="*/ 47 w 206"/>
                <a:gd name="T33" fmla="*/ 1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round/>
            </a:ln>
          </p:spPr>
          <p:txBody>
            <a:bodyPr/>
            <a:lstStyle/>
            <a:p>
              <a:endParaRPr lang="zh-CN" altLang="en-US"/>
            </a:p>
          </p:txBody>
        </p:sp>
        <p:sp>
          <p:nvSpPr>
            <p:cNvPr id="19492" name="Freeform 34"/>
            <p:cNvSpPr>
              <a:spLocks noChangeArrowheads="1"/>
            </p:cNvSpPr>
            <p:nvPr/>
          </p:nvSpPr>
          <p:spPr bwMode="auto">
            <a:xfrm>
              <a:off x="2410" y="82"/>
              <a:ext cx="55" cy="20"/>
            </a:xfrm>
            <a:custGeom>
              <a:avLst/>
              <a:gdLst>
                <a:gd name="T0" fmla="*/ 8 w 64"/>
                <a:gd name="T1" fmla="*/ 1 h 28"/>
                <a:gd name="T2" fmla="*/ 3 w 64"/>
                <a:gd name="T3" fmla="*/ 1 h 28"/>
                <a:gd name="T4" fmla="*/ 5 w 64"/>
                <a:gd name="T5" fmla="*/ 1 h 28"/>
                <a:gd name="T6" fmla="*/ 11 w 64"/>
                <a:gd name="T7" fmla="*/ 1 h 28"/>
                <a:gd name="T8" fmla="*/ 8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round/>
            </a:ln>
          </p:spPr>
          <p:txBody>
            <a:bodyPr/>
            <a:lstStyle/>
            <a:p>
              <a:endParaRPr lang="zh-CN" altLang="en-US"/>
            </a:p>
          </p:txBody>
        </p:sp>
        <p:sp>
          <p:nvSpPr>
            <p:cNvPr id="19493" name="Freeform 35"/>
            <p:cNvSpPr>
              <a:spLocks noChangeArrowheads="1"/>
            </p:cNvSpPr>
            <p:nvPr/>
          </p:nvSpPr>
          <p:spPr bwMode="auto">
            <a:xfrm>
              <a:off x="2074" y="337"/>
              <a:ext cx="125" cy="123"/>
            </a:xfrm>
            <a:custGeom>
              <a:avLst/>
              <a:gdLst>
                <a:gd name="T0" fmla="*/ 5 w 146"/>
                <a:gd name="T1" fmla="*/ 1 h 176"/>
                <a:gd name="T2" fmla="*/ 0 w 146"/>
                <a:gd name="T3" fmla="*/ 1 h 176"/>
                <a:gd name="T4" fmla="*/ 3 w 146"/>
                <a:gd name="T5" fmla="*/ 1 h 176"/>
                <a:gd name="T6" fmla="*/ 7 w 146"/>
                <a:gd name="T7" fmla="*/ 2 h 176"/>
                <a:gd name="T8" fmla="*/ 11 w 146"/>
                <a:gd name="T9" fmla="*/ 2 h 176"/>
                <a:gd name="T10" fmla="*/ 11 w 146"/>
                <a:gd name="T11" fmla="*/ 3 h 176"/>
                <a:gd name="T12" fmla="*/ 6 w 146"/>
                <a:gd name="T13" fmla="*/ 3 h 176"/>
                <a:gd name="T14" fmla="*/ 3 w 146"/>
                <a:gd name="T15" fmla="*/ 3 h 176"/>
                <a:gd name="T16" fmla="*/ 3 w 146"/>
                <a:gd name="T17" fmla="*/ 4 h 176"/>
                <a:gd name="T18" fmla="*/ 7 w 146"/>
                <a:gd name="T19" fmla="*/ 4 h 176"/>
                <a:gd name="T20" fmla="*/ 3 w 146"/>
                <a:gd name="T21" fmla="*/ 5 h 176"/>
                <a:gd name="T22" fmla="*/ 4 w 146"/>
                <a:gd name="T23" fmla="*/ 5 h 176"/>
                <a:gd name="T24" fmla="*/ 7 w 146"/>
                <a:gd name="T25" fmla="*/ 5 h 176"/>
                <a:gd name="T26" fmla="*/ 13 w 146"/>
                <a:gd name="T27" fmla="*/ 5 h 176"/>
                <a:gd name="T28" fmla="*/ 20 w 146"/>
                <a:gd name="T29" fmla="*/ 5 h 176"/>
                <a:gd name="T30" fmla="*/ 23 w 146"/>
                <a:gd name="T31" fmla="*/ 5 h 176"/>
                <a:gd name="T32" fmla="*/ 26 w 146"/>
                <a:gd name="T33" fmla="*/ 4 h 176"/>
                <a:gd name="T34" fmla="*/ 27 w 146"/>
                <a:gd name="T35" fmla="*/ 4 h 176"/>
                <a:gd name="T36" fmla="*/ 32 w 146"/>
                <a:gd name="T37" fmla="*/ 3 h 176"/>
                <a:gd name="T38" fmla="*/ 23 w 146"/>
                <a:gd name="T39" fmla="*/ 3 h 176"/>
                <a:gd name="T40" fmla="*/ 18 w 146"/>
                <a:gd name="T41" fmla="*/ 2 h 176"/>
                <a:gd name="T42" fmla="*/ 18 w 146"/>
                <a:gd name="T43" fmla="*/ 2 h 176"/>
                <a:gd name="T44" fmla="*/ 13 w 146"/>
                <a:gd name="T45" fmla="*/ 1 h 176"/>
                <a:gd name="T46" fmla="*/ 18 w 146"/>
                <a:gd name="T47" fmla="*/ 1 h 176"/>
                <a:gd name="T48" fmla="*/ 13 w 146"/>
                <a:gd name="T49" fmla="*/ 1 h 176"/>
                <a:gd name="T50" fmla="*/ 15 w 146"/>
                <a:gd name="T51" fmla="*/ 1 h 176"/>
                <a:gd name="T52" fmla="*/ 9 w 146"/>
                <a:gd name="T53" fmla="*/ 1 h 176"/>
                <a:gd name="T54" fmla="*/ 7 w 146"/>
                <a:gd name="T55" fmla="*/ 1 h 176"/>
                <a:gd name="T56" fmla="*/ 5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round/>
            </a:ln>
          </p:spPr>
          <p:txBody>
            <a:bodyPr/>
            <a:lstStyle/>
            <a:p>
              <a:endParaRPr lang="zh-CN" altLang="en-US"/>
            </a:p>
          </p:txBody>
        </p:sp>
        <p:sp>
          <p:nvSpPr>
            <p:cNvPr id="19494" name="Freeform 36"/>
            <p:cNvSpPr>
              <a:spLocks noChangeArrowheads="1"/>
            </p:cNvSpPr>
            <p:nvPr/>
          </p:nvSpPr>
          <p:spPr bwMode="auto">
            <a:xfrm>
              <a:off x="2012" y="381"/>
              <a:ext cx="79" cy="64"/>
            </a:xfrm>
            <a:custGeom>
              <a:avLst/>
              <a:gdLst>
                <a:gd name="T0" fmla="*/ 13 w 92"/>
                <a:gd name="T1" fmla="*/ 1 h 92"/>
                <a:gd name="T2" fmla="*/ 18 w 92"/>
                <a:gd name="T3" fmla="*/ 1 h 92"/>
                <a:gd name="T4" fmla="*/ 20 w 92"/>
                <a:gd name="T5" fmla="*/ 1 h 92"/>
                <a:gd name="T6" fmla="*/ 17 w 92"/>
                <a:gd name="T7" fmla="*/ 1 h 92"/>
                <a:gd name="T8" fmla="*/ 9 w 92"/>
                <a:gd name="T9" fmla="*/ 2 h 92"/>
                <a:gd name="T10" fmla="*/ 3 w 92"/>
                <a:gd name="T11" fmla="*/ 2 h 92"/>
                <a:gd name="T12" fmla="*/ 3 w 92"/>
                <a:gd name="T13" fmla="*/ 2 h 92"/>
                <a:gd name="T14" fmla="*/ 4 w 92"/>
                <a:gd name="T15" fmla="*/ 1 h 92"/>
                <a:gd name="T16" fmla="*/ 3 w 92"/>
                <a:gd name="T17" fmla="*/ 1 h 92"/>
                <a:gd name="T18" fmla="*/ 8 w 92"/>
                <a:gd name="T19" fmla="*/ 1 h 92"/>
                <a:gd name="T20" fmla="*/ 1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round/>
            </a:ln>
          </p:spPr>
          <p:txBody>
            <a:bodyPr/>
            <a:lstStyle/>
            <a:p>
              <a:endParaRPr lang="zh-CN" altLang="en-US"/>
            </a:p>
          </p:txBody>
        </p:sp>
        <p:sp>
          <p:nvSpPr>
            <p:cNvPr id="19495" name="Freeform 37"/>
            <p:cNvSpPr>
              <a:spLocks noChangeArrowheads="1"/>
            </p:cNvSpPr>
            <p:nvPr/>
          </p:nvSpPr>
          <p:spPr bwMode="auto">
            <a:xfrm>
              <a:off x="3951" y="1450"/>
              <a:ext cx="545" cy="463"/>
            </a:xfrm>
            <a:custGeom>
              <a:avLst/>
              <a:gdLst>
                <a:gd name="T0" fmla="*/ 48 w 633"/>
                <a:gd name="T1" fmla="*/ 1 h 660"/>
                <a:gd name="T2" fmla="*/ 40 w 633"/>
                <a:gd name="T3" fmla="*/ 1 h 660"/>
                <a:gd name="T4" fmla="*/ 33 w 633"/>
                <a:gd name="T5" fmla="*/ 1 h 660"/>
                <a:gd name="T6" fmla="*/ 23 w 633"/>
                <a:gd name="T7" fmla="*/ 2 h 660"/>
                <a:gd name="T8" fmla="*/ 19 w 633"/>
                <a:gd name="T9" fmla="*/ 2 h 660"/>
                <a:gd name="T10" fmla="*/ 15 w 633"/>
                <a:gd name="T11" fmla="*/ 4 h 660"/>
                <a:gd name="T12" fmla="*/ 8 w 633"/>
                <a:gd name="T13" fmla="*/ 5 h 660"/>
                <a:gd name="T14" fmla="*/ 0 w 633"/>
                <a:gd name="T15" fmla="*/ 6 h 660"/>
                <a:gd name="T16" fmla="*/ 16 w 633"/>
                <a:gd name="T17" fmla="*/ 9 h 660"/>
                <a:gd name="T18" fmla="*/ 27 w 633"/>
                <a:gd name="T19" fmla="*/ 13 h 660"/>
                <a:gd name="T20" fmla="*/ 33 w 633"/>
                <a:gd name="T21" fmla="*/ 13 h 660"/>
                <a:gd name="T22" fmla="*/ 38 w 633"/>
                <a:gd name="T23" fmla="*/ 13 h 660"/>
                <a:gd name="T24" fmla="*/ 51 w 633"/>
                <a:gd name="T25" fmla="*/ 13 h 660"/>
                <a:gd name="T26" fmla="*/ 57 w 633"/>
                <a:gd name="T27" fmla="*/ 13 h 660"/>
                <a:gd name="T28" fmla="*/ 66 w 633"/>
                <a:gd name="T29" fmla="*/ 13 h 660"/>
                <a:gd name="T30" fmla="*/ 72 w 633"/>
                <a:gd name="T31" fmla="*/ 15 h 660"/>
                <a:gd name="T32" fmla="*/ 75 w 633"/>
                <a:gd name="T33" fmla="*/ 15 h 660"/>
                <a:gd name="T34" fmla="*/ 77 w 633"/>
                <a:gd name="T35" fmla="*/ 14 h 660"/>
                <a:gd name="T36" fmla="*/ 83 w 633"/>
                <a:gd name="T37" fmla="*/ 15 h 660"/>
                <a:gd name="T38" fmla="*/ 90 w 633"/>
                <a:gd name="T39" fmla="*/ 17 h 660"/>
                <a:gd name="T40" fmla="*/ 97 w 633"/>
                <a:gd name="T41" fmla="*/ 18 h 660"/>
                <a:gd name="T42" fmla="*/ 99 w 633"/>
                <a:gd name="T43" fmla="*/ 18 h 660"/>
                <a:gd name="T44" fmla="*/ 102 w 633"/>
                <a:gd name="T45" fmla="*/ 18 h 660"/>
                <a:gd name="T46" fmla="*/ 108 w 633"/>
                <a:gd name="T47" fmla="*/ 19 h 660"/>
                <a:gd name="T48" fmla="*/ 109 w 633"/>
                <a:gd name="T49" fmla="*/ 18 h 660"/>
                <a:gd name="T50" fmla="*/ 121 w 633"/>
                <a:gd name="T51" fmla="*/ 19 h 660"/>
                <a:gd name="T52" fmla="*/ 131 w 633"/>
                <a:gd name="T53" fmla="*/ 19 h 660"/>
                <a:gd name="T54" fmla="*/ 138 w 633"/>
                <a:gd name="T55" fmla="*/ 15 h 660"/>
                <a:gd name="T56" fmla="*/ 141 w 633"/>
                <a:gd name="T57" fmla="*/ 13 h 660"/>
                <a:gd name="T58" fmla="*/ 139 w 633"/>
                <a:gd name="T59" fmla="*/ 11 h 660"/>
                <a:gd name="T60" fmla="*/ 120 w 633"/>
                <a:gd name="T61" fmla="*/ 8 h 660"/>
                <a:gd name="T62" fmla="*/ 119 w 633"/>
                <a:gd name="T63" fmla="*/ 7 h 660"/>
                <a:gd name="T64" fmla="*/ 103 w 633"/>
                <a:gd name="T65" fmla="*/ 6 h 660"/>
                <a:gd name="T66" fmla="*/ 105 w 633"/>
                <a:gd name="T67" fmla="*/ 4 h 660"/>
                <a:gd name="T68" fmla="*/ 102 w 633"/>
                <a:gd name="T69" fmla="*/ 4 h 660"/>
                <a:gd name="T70" fmla="*/ 93 w 633"/>
                <a:gd name="T71" fmla="*/ 2 h 660"/>
                <a:gd name="T72" fmla="*/ 88 w 633"/>
                <a:gd name="T73" fmla="*/ 1 h 660"/>
                <a:gd name="T74" fmla="*/ 87 w 633"/>
                <a:gd name="T75" fmla="*/ 1 h 660"/>
                <a:gd name="T76" fmla="*/ 81 w 633"/>
                <a:gd name="T77" fmla="*/ 4 h 660"/>
                <a:gd name="T78" fmla="*/ 72 w 633"/>
                <a:gd name="T79" fmla="*/ 4 h 660"/>
                <a:gd name="T80" fmla="*/ 65 w 633"/>
                <a:gd name="T81" fmla="*/ 3 h 660"/>
                <a:gd name="T82" fmla="*/ 61 w 633"/>
                <a:gd name="T83" fmla="*/ 3 h 660"/>
                <a:gd name="T84" fmla="*/ 59 w 633"/>
                <a:gd name="T85" fmla="*/ 2 h 660"/>
                <a:gd name="T86" fmla="*/ 62 w 633"/>
                <a:gd name="T87" fmla="*/ 1 h 660"/>
                <a:gd name="T88" fmla="*/ 53 w 633"/>
                <a:gd name="T89" fmla="*/ 1 h 660"/>
                <a:gd name="T90" fmla="*/ 48 w 633"/>
                <a:gd name="T91" fmla="*/ 1 h 660"/>
                <a:gd name="T92" fmla="*/ 46 w 633"/>
                <a:gd name="T93" fmla="*/ 1 h 660"/>
                <a:gd name="T94" fmla="*/ 48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round/>
            </a:ln>
          </p:spPr>
          <p:txBody>
            <a:bodyPr/>
            <a:lstStyle/>
            <a:p>
              <a:endParaRPr lang="zh-CN" altLang="en-US"/>
            </a:p>
          </p:txBody>
        </p:sp>
        <p:sp>
          <p:nvSpPr>
            <p:cNvPr id="19496" name="Freeform 38"/>
            <p:cNvSpPr>
              <a:spLocks noChangeArrowheads="1"/>
            </p:cNvSpPr>
            <p:nvPr/>
          </p:nvSpPr>
          <p:spPr bwMode="auto">
            <a:xfrm>
              <a:off x="4120" y="1206"/>
              <a:ext cx="367" cy="196"/>
            </a:xfrm>
            <a:custGeom>
              <a:avLst/>
              <a:gdLst>
                <a:gd name="T0" fmla="*/ 19 w 426"/>
                <a:gd name="T1" fmla="*/ 1 h 280"/>
                <a:gd name="T2" fmla="*/ 16 w 426"/>
                <a:gd name="T3" fmla="*/ 1 h 280"/>
                <a:gd name="T4" fmla="*/ 14 w 426"/>
                <a:gd name="T5" fmla="*/ 1 h 280"/>
                <a:gd name="T6" fmla="*/ 12 w 426"/>
                <a:gd name="T7" fmla="*/ 1 h 280"/>
                <a:gd name="T8" fmla="*/ 3 w 426"/>
                <a:gd name="T9" fmla="*/ 1 h 280"/>
                <a:gd name="T10" fmla="*/ 10 w 426"/>
                <a:gd name="T11" fmla="*/ 1 h 280"/>
                <a:gd name="T12" fmla="*/ 10 w 426"/>
                <a:gd name="T13" fmla="*/ 1 h 280"/>
                <a:gd name="T14" fmla="*/ 6 w 426"/>
                <a:gd name="T15" fmla="*/ 2 h 280"/>
                <a:gd name="T16" fmla="*/ 19 w 426"/>
                <a:gd name="T17" fmla="*/ 3 h 280"/>
                <a:gd name="T18" fmla="*/ 28 w 426"/>
                <a:gd name="T19" fmla="*/ 3 h 280"/>
                <a:gd name="T20" fmla="*/ 29 w 426"/>
                <a:gd name="T21" fmla="*/ 3 h 280"/>
                <a:gd name="T22" fmla="*/ 32 w 426"/>
                <a:gd name="T23" fmla="*/ 3 h 280"/>
                <a:gd name="T24" fmla="*/ 34 w 426"/>
                <a:gd name="T25" fmla="*/ 4 h 280"/>
                <a:gd name="T26" fmla="*/ 29 w 426"/>
                <a:gd name="T27" fmla="*/ 6 h 280"/>
                <a:gd name="T28" fmla="*/ 40 w 426"/>
                <a:gd name="T29" fmla="*/ 5 h 280"/>
                <a:gd name="T30" fmla="*/ 43 w 426"/>
                <a:gd name="T31" fmla="*/ 6 h 280"/>
                <a:gd name="T32" fmla="*/ 49 w 426"/>
                <a:gd name="T33" fmla="*/ 6 h 280"/>
                <a:gd name="T34" fmla="*/ 52 w 426"/>
                <a:gd name="T35" fmla="*/ 6 h 280"/>
                <a:gd name="T36" fmla="*/ 57 w 426"/>
                <a:gd name="T37" fmla="*/ 6 h 280"/>
                <a:gd name="T38" fmla="*/ 62 w 426"/>
                <a:gd name="T39" fmla="*/ 6 h 280"/>
                <a:gd name="T40" fmla="*/ 76 w 426"/>
                <a:gd name="T41" fmla="*/ 7 h 280"/>
                <a:gd name="T42" fmla="*/ 82 w 426"/>
                <a:gd name="T43" fmla="*/ 8 h 280"/>
                <a:gd name="T44" fmla="*/ 81 w 426"/>
                <a:gd name="T45" fmla="*/ 6 h 280"/>
                <a:gd name="T46" fmla="*/ 76 w 426"/>
                <a:gd name="T47" fmla="*/ 6 h 280"/>
                <a:gd name="T48" fmla="*/ 84 w 426"/>
                <a:gd name="T49" fmla="*/ 5 h 280"/>
                <a:gd name="T50" fmla="*/ 91 w 426"/>
                <a:gd name="T51" fmla="*/ 4 h 280"/>
                <a:gd name="T52" fmla="*/ 95 w 426"/>
                <a:gd name="T53" fmla="*/ 4 h 280"/>
                <a:gd name="T54" fmla="*/ 95 w 426"/>
                <a:gd name="T55" fmla="*/ 4 h 280"/>
                <a:gd name="T56" fmla="*/ 81 w 426"/>
                <a:gd name="T57" fmla="*/ 4 h 280"/>
                <a:gd name="T58" fmla="*/ 69 w 426"/>
                <a:gd name="T59" fmla="*/ 4 h 280"/>
                <a:gd name="T60" fmla="*/ 67 w 426"/>
                <a:gd name="T61" fmla="*/ 3 h 280"/>
                <a:gd name="T62" fmla="*/ 66 w 426"/>
                <a:gd name="T63" fmla="*/ 3 h 280"/>
                <a:gd name="T64" fmla="*/ 50 w 426"/>
                <a:gd name="T65" fmla="*/ 2 h 280"/>
                <a:gd name="T66" fmla="*/ 36 w 426"/>
                <a:gd name="T67" fmla="*/ 1 h 280"/>
                <a:gd name="T68" fmla="*/ 30 w 426"/>
                <a:gd name="T69" fmla="*/ 1 h 280"/>
                <a:gd name="T70" fmla="*/ 18 w 426"/>
                <a:gd name="T71" fmla="*/ 1 h 280"/>
                <a:gd name="T72" fmla="*/ 16 w 426"/>
                <a:gd name="T73" fmla="*/ 1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round/>
            </a:ln>
          </p:spPr>
          <p:txBody>
            <a:bodyPr/>
            <a:lstStyle/>
            <a:p>
              <a:endParaRPr lang="zh-CN" altLang="en-US"/>
            </a:p>
          </p:txBody>
        </p:sp>
        <p:sp>
          <p:nvSpPr>
            <p:cNvPr id="19497" name="Freeform 39"/>
            <p:cNvSpPr>
              <a:spLocks noChangeArrowheads="1"/>
            </p:cNvSpPr>
            <p:nvPr/>
          </p:nvSpPr>
          <p:spPr bwMode="auto">
            <a:xfrm>
              <a:off x="4395" y="1928"/>
              <a:ext cx="52" cy="54"/>
            </a:xfrm>
            <a:custGeom>
              <a:avLst/>
              <a:gdLst>
                <a:gd name="T0" fmla="*/ 8 w 60"/>
                <a:gd name="T1" fmla="*/ 1 h 78"/>
                <a:gd name="T2" fmla="*/ 0 w 60"/>
                <a:gd name="T3" fmla="*/ 1 h 78"/>
                <a:gd name="T4" fmla="*/ 5 w 60"/>
                <a:gd name="T5" fmla="*/ 1 h 78"/>
                <a:gd name="T6" fmla="*/ 7 w 60"/>
                <a:gd name="T7" fmla="*/ 1 h 78"/>
                <a:gd name="T8" fmla="*/ 8 w 60"/>
                <a:gd name="T9" fmla="*/ 2 h 78"/>
                <a:gd name="T10" fmla="*/ 14 w 60"/>
                <a:gd name="T11" fmla="*/ 1 h 78"/>
                <a:gd name="T12" fmla="*/ 8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round/>
            </a:ln>
          </p:spPr>
          <p:txBody>
            <a:bodyPr/>
            <a:lstStyle/>
            <a:p>
              <a:endParaRPr lang="zh-CN" altLang="en-US"/>
            </a:p>
          </p:txBody>
        </p:sp>
        <p:sp>
          <p:nvSpPr>
            <p:cNvPr id="19498" name="Freeform 40"/>
            <p:cNvSpPr>
              <a:spLocks noChangeArrowheads="1"/>
            </p:cNvSpPr>
            <p:nvPr/>
          </p:nvSpPr>
          <p:spPr bwMode="auto">
            <a:xfrm>
              <a:off x="4551" y="1844"/>
              <a:ext cx="189" cy="79"/>
            </a:xfrm>
            <a:custGeom>
              <a:avLst/>
              <a:gdLst>
                <a:gd name="T0" fmla="*/ 10 w 219"/>
                <a:gd name="T1" fmla="*/ 2 h 113"/>
                <a:gd name="T2" fmla="*/ 9 w 219"/>
                <a:gd name="T3" fmla="*/ 1 h 113"/>
                <a:gd name="T4" fmla="*/ 3 w 219"/>
                <a:gd name="T5" fmla="*/ 2 h 113"/>
                <a:gd name="T6" fmla="*/ 9 w 219"/>
                <a:gd name="T7" fmla="*/ 3 h 113"/>
                <a:gd name="T8" fmla="*/ 28 w 219"/>
                <a:gd name="T9" fmla="*/ 2 h 113"/>
                <a:gd name="T10" fmla="*/ 35 w 219"/>
                <a:gd name="T11" fmla="*/ 2 h 113"/>
                <a:gd name="T12" fmla="*/ 40 w 219"/>
                <a:gd name="T13" fmla="*/ 1 h 113"/>
                <a:gd name="T14" fmla="*/ 51 w 219"/>
                <a:gd name="T15" fmla="*/ 1 h 113"/>
                <a:gd name="T16" fmla="*/ 48 w 219"/>
                <a:gd name="T17" fmla="*/ 0 h 113"/>
                <a:gd name="T18" fmla="*/ 41 w 219"/>
                <a:gd name="T19" fmla="*/ 1 h 113"/>
                <a:gd name="T20" fmla="*/ 24 w 219"/>
                <a:gd name="T21" fmla="*/ 1 h 113"/>
                <a:gd name="T22" fmla="*/ 19 w 219"/>
                <a:gd name="T23" fmla="*/ 1 h 113"/>
                <a:gd name="T24" fmla="*/ 14 w 219"/>
                <a:gd name="T25" fmla="*/ 1 h 113"/>
                <a:gd name="T26" fmla="*/ 10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round/>
            </a:ln>
          </p:spPr>
          <p:txBody>
            <a:bodyPr/>
            <a:lstStyle/>
            <a:p>
              <a:endParaRPr lang="zh-CN" altLang="en-US"/>
            </a:p>
          </p:txBody>
        </p:sp>
        <p:sp>
          <p:nvSpPr>
            <p:cNvPr id="19499" name="Freeform 41"/>
            <p:cNvSpPr>
              <a:spLocks noChangeArrowheads="1"/>
            </p:cNvSpPr>
            <p:nvPr/>
          </p:nvSpPr>
          <p:spPr bwMode="auto">
            <a:xfrm>
              <a:off x="4747" y="1797"/>
              <a:ext cx="119" cy="86"/>
            </a:xfrm>
            <a:custGeom>
              <a:avLst/>
              <a:gdLst>
                <a:gd name="T0" fmla="*/ 3 w 139"/>
                <a:gd name="T1" fmla="*/ 2 h 122"/>
                <a:gd name="T2" fmla="*/ 3 w 139"/>
                <a:gd name="T3" fmla="*/ 3 h 122"/>
                <a:gd name="T4" fmla="*/ 0 w 139"/>
                <a:gd name="T5" fmla="*/ 3 h 122"/>
                <a:gd name="T6" fmla="*/ 8 w 139"/>
                <a:gd name="T7" fmla="*/ 4 h 122"/>
                <a:gd name="T8" fmla="*/ 11 w 139"/>
                <a:gd name="T9" fmla="*/ 3 h 122"/>
                <a:gd name="T10" fmla="*/ 27 w 139"/>
                <a:gd name="T11" fmla="*/ 2 h 122"/>
                <a:gd name="T12" fmla="*/ 28 w 139"/>
                <a:gd name="T13" fmla="*/ 1 h 122"/>
                <a:gd name="T14" fmla="*/ 24 w 139"/>
                <a:gd name="T15" fmla="*/ 1 h 122"/>
                <a:gd name="T16" fmla="*/ 21 w 139"/>
                <a:gd name="T17" fmla="*/ 1 h 122"/>
                <a:gd name="T18" fmla="*/ 13 w 139"/>
                <a:gd name="T19" fmla="*/ 1 h 122"/>
                <a:gd name="T20" fmla="*/ 11 w 139"/>
                <a:gd name="T21" fmla="*/ 1 h 122"/>
                <a:gd name="T22" fmla="*/ 3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round/>
            </a:ln>
          </p:spPr>
          <p:txBody>
            <a:bodyPr/>
            <a:lstStyle/>
            <a:p>
              <a:endParaRPr lang="zh-CN" altLang="en-US"/>
            </a:p>
          </p:txBody>
        </p:sp>
        <p:sp>
          <p:nvSpPr>
            <p:cNvPr id="19500" name="Freeform 42"/>
            <p:cNvSpPr>
              <a:spLocks noChangeArrowheads="1"/>
            </p:cNvSpPr>
            <p:nvPr/>
          </p:nvSpPr>
          <p:spPr bwMode="auto">
            <a:xfrm>
              <a:off x="4810" y="1759"/>
              <a:ext cx="43" cy="24"/>
            </a:xfrm>
            <a:custGeom>
              <a:avLst/>
              <a:gdLst>
                <a:gd name="T0" fmla="*/ 8 w 49"/>
                <a:gd name="T1" fmla="*/ 0 h 35"/>
                <a:gd name="T2" fmla="*/ 4 w 49"/>
                <a:gd name="T3" fmla="*/ 1 h 35"/>
                <a:gd name="T4" fmla="*/ 7 w 49"/>
                <a:gd name="T5" fmla="*/ 1 h 35"/>
                <a:gd name="T6" fmla="*/ 11 w 49"/>
                <a:gd name="T7" fmla="*/ 1 h 35"/>
                <a:gd name="T8" fmla="*/ 8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round/>
            </a:ln>
          </p:spPr>
          <p:txBody>
            <a:bodyPr/>
            <a:lstStyle/>
            <a:p>
              <a:endParaRPr lang="zh-CN" altLang="en-US"/>
            </a:p>
          </p:txBody>
        </p:sp>
        <p:sp>
          <p:nvSpPr>
            <p:cNvPr id="19501" name="Freeform 43"/>
            <p:cNvSpPr>
              <a:spLocks noChangeArrowheads="1"/>
            </p:cNvSpPr>
            <p:nvPr/>
          </p:nvSpPr>
          <p:spPr bwMode="auto">
            <a:xfrm>
              <a:off x="2828" y="1304"/>
              <a:ext cx="142" cy="188"/>
            </a:xfrm>
            <a:custGeom>
              <a:avLst/>
              <a:gdLst>
                <a:gd name="T0" fmla="*/ 31 w 164"/>
                <a:gd name="T1" fmla="*/ 0 h 268"/>
                <a:gd name="T2" fmla="*/ 25 w 164"/>
                <a:gd name="T3" fmla="*/ 1 h 268"/>
                <a:gd name="T4" fmla="*/ 20 w 164"/>
                <a:gd name="T5" fmla="*/ 2 h 268"/>
                <a:gd name="T6" fmla="*/ 9 w 164"/>
                <a:gd name="T7" fmla="*/ 3 h 268"/>
                <a:gd name="T8" fmla="*/ 7 w 164"/>
                <a:gd name="T9" fmla="*/ 3 h 268"/>
                <a:gd name="T10" fmla="*/ 3 w 164"/>
                <a:gd name="T11" fmla="*/ 3 h 268"/>
                <a:gd name="T12" fmla="*/ 5 w 164"/>
                <a:gd name="T13" fmla="*/ 4 h 268"/>
                <a:gd name="T14" fmla="*/ 7 w 164"/>
                <a:gd name="T15" fmla="*/ 4 h 268"/>
                <a:gd name="T16" fmla="*/ 0 w 164"/>
                <a:gd name="T17" fmla="*/ 6 h 268"/>
                <a:gd name="T18" fmla="*/ 7 w 164"/>
                <a:gd name="T19" fmla="*/ 8 h 268"/>
                <a:gd name="T20" fmla="*/ 12 w 164"/>
                <a:gd name="T21" fmla="*/ 8 h 268"/>
                <a:gd name="T22" fmla="*/ 20 w 164"/>
                <a:gd name="T23" fmla="*/ 6 h 268"/>
                <a:gd name="T24" fmla="*/ 25 w 164"/>
                <a:gd name="T25" fmla="*/ 6 h 268"/>
                <a:gd name="T26" fmla="*/ 31 w 164"/>
                <a:gd name="T27" fmla="*/ 4 h 268"/>
                <a:gd name="T28" fmla="*/ 33 w 164"/>
                <a:gd name="T29" fmla="*/ 2 h 268"/>
                <a:gd name="T30" fmla="*/ 40 w 164"/>
                <a:gd name="T31" fmla="*/ 2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round/>
            </a:ln>
          </p:spPr>
          <p:txBody>
            <a:bodyPr/>
            <a:lstStyle/>
            <a:p>
              <a:endParaRPr lang="zh-CN" altLang="en-US"/>
            </a:p>
          </p:txBody>
        </p:sp>
        <p:sp>
          <p:nvSpPr>
            <p:cNvPr id="19502" name="Freeform 44"/>
            <p:cNvSpPr>
              <a:spLocks noChangeArrowheads="1"/>
            </p:cNvSpPr>
            <p:nvPr/>
          </p:nvSpPr>
          <p:spPr bwMode="auto">
            <a:xfrm>
              <a:off x="3440" y="1013"/>
              <a:ext cx="57" cy="57"/>
            </a:xfrm>
            <a:custGeom>
              <a:avLst/>
              <a:gdLst>
                <a:gd name="T0" fmla="*/ 7 w 66"/>
                <a:gd name="T1" fmla="*/ 0 h 81"/>
                <a:gd name="T2" fmla="*/ 6 w 66"/>
                <a:gd name="T3" fmla="*/ 2 h 81"/>
                <a:gd name="T4" fmla="*/ 7 w 66"/>
                <a:gd name="T5" fmla="*/ 2 h 81"/>
                <a:gd name="T6" fmla="*/ 9 w 66"/>
                <a:gd name="T7" fmla="*/ 2 h 81"/>
                <a:gd name="T8" fmla="*/ 13 w 66"/>
                <a:gd name="T9" fmla="*/ 2 h 81"/>
                <a:gd name="T10" fmla="*/ 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round/>
            </a:ln>
          </p:spPr>
          <p:txBody>
            <a:bodyPr/>
            <a:lstStyle/>
            <a:p>
              <a:endParaRPr lang="zh-CN" altLang="en-US"/>
            </a:p>
          </p:txBody>
        </p:sp>
        <p:sp>
          <p:nvSpPr>
            <p:cNvPr id="19503" name="Freeform 45"/>
            <p:cNvSpPr>
              <a:spLocks noChangeArrowheads="1"/>
            </p:cNvSpPr>
            <p:nvPr/>
          </p:nvSpPr>
          <p:spPr bwMode="auto">
            <a:xfrm>
              <a:off x="3823" y="1074"/>
              <a:ext cx="128" cy="171"/>
            </a:xfrm>
            <a:custGeom>
              <a:avLst/>
              <a:gdLst>
                <a:gd name="T0" fmla="*/ 22 w 148"/>
                <a:gd name="T1" fmla="*/ 0 h 244"/>
                <a:gd name="T2" fmla="*/ 14 w 148"/>
                <a:gd name="T3" fmla="*/ 3 h 244"/>
                <a:gd name="T4" fmla="*/ 9 w 148"/>
                <a:gd name="T5" fmla="*/ 3 h 244"/>
                <a:gd name="T6" fmla="*/ 3 w 148"/>
                <a:gd name="T7" fmla="*/ 3 h 244"/>
                <a:gd name="T8" fmla="*/ 9 w 148"/>
                <a:gd name="T9" fmla="*/ 6 h 244"/>
                <a:gd name="T10" fmla="*/ 12 w 148"/>
                <a:gd name="T11" fmla="*/ 6 h 244"/>
                <a:gd name="T12" fmla="*/ 14 w 148"/>
                <a:gd name="T13" fmla="*/ 7 h 244"/>
                <a:gd name="T14" fmla="*/ 19 w 148"/>
                <a:gd name="T15" fmla="*/ 7 h 244"/>
                <a:gd name="T16" fmla="*/ 22 w 148"/>
                <a:gd name="T17" fmla="*/ 6 h 244"/>
                <a:gd name="T18" fmla="*/ 29 w 148"/>
                <a:gd name="T19" fmla="*/ 5 h 244"/>
                <a:gd name="T20" fmla="*/ 26 w 148"/>
                <a:gd name="T21" fmla="*/ 2 h 244"/>
                <a:gd name="T22" fmla="*/ 33 w 148"/>
                <a:gd name="T23" fmla="*/ 1 h 244"/>
                <a:gd name="T24" fmla="*/ 26 w 148"/>
                <a:gd name="T25" fmla="*/ 1 h 244"/>
                <a:gd name="T26" fmla="*/ 2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round/>
            </a:ln>
          </p:spPr>
          <p:txBody>
            <a:bodyPr/>
            <a:lstStyle/>
            <a:p>
              <a:endParaRPr lang="zh-CN" altLang="en-US"/>
            </a:p>
          </p:txBody>
        </p:sp>
        <p:sp>
          <p:nvSpPr>
            <p:cNvPr id="19504" name="Freeform 46"/>
            <p:cNvSpPr>
              <a:spLocks noChangeArrowheads="1"/>
            </p:cNvSpPr>
            <p:nvPr/>
          </p:nvSpPr>
          <p:spPr bwMode="auto">
            <a:xfrm>
              <a:off x="3715" y="1021"/>
              <a:ext cx="83" cy="128"/>
            </a:xfrm>
            <a:custGeom>
              <a:avLst/>
              <a:gdLst>
                <a:gd name="T0" fmla="*/ 11 w 96"/>
                <a:gd name="T1" fmla="*/ 1 h 183"/>
                <a:gd name="T2" fmla="*/ 12 w 96"/>
                <a:gd name="T3" fmla="*/ 1 h 183"/>
                <a:gd name="T4" fmla="*/ 14 w 96"/>
                <a:gd name="T5" fmla="*/ 1 h 183"/>
                <a:gd name="T6" fmla="*/ 14 w 96"/>
                <a:gd name="T7" fmla="*/ 2 h 183"/>
                <a:gd name="T8" fmla="*/ 16 w 96"/>
                <a:gd name="T9" fmla="*/ 3 h 183"/>
                <a:gd name="T10" fmla="*/ 16 w 96"/>
                <a:gd name="T11" fmla="*/ 3 h 183"/>
                <a:gd name="T12" fmla="*/ 13 w 96"/>
                <a:gd name="T13" fmla="*/ 2 h 183"/>
                <a:gd name="T14" fmla="*/ 8 w 96"/>
                <a:gd name="T15" fmla="*/ 2 h 183"/>
                <a:gd name="T16" fmla="*/ 3 w 96"/>
                <a:gd name="T17" fmla="*/ 2 h 183"/>
                <a:gd name="T18" fmla="*/ 3 w 96"/>
                <a:gd name="T19" fmla="*/ 3 h 183"/>
                <a:gd name="T20" fmla="*/ 9 w 96"/>
                <a:gd name="T21" fmla="*/ 3 h 183"/>
                <a:gd name="T22" fmla="*/ 13 w 96"/>
                <a:gd name="T23" fmla="*/ 3 h 183"/>
                <a:gd name="T24" fmla="*/ 16 w 96"/>
                <a:gd name="T25" fmla="*/ 3 h 183"/>
                <a:gd name="T26" fmla="*/ 18 w 96"/>
                <a:gd name="T27" fmla="*/ 4 h 183"/>
                <a:gd name="T28" fmla="*/ 22 w 96"/>
                <a:gd name="T29" fmla="*/ 5 h 183"/>
                <a:gd name="T30" fmla="*/ 19 w 96"/>
                <a:gd name="T31" fmla="*/ 3 h 183"/>
                <a:gd name="T32" fmla="*/ 19 w 96"/>
                <a:gd name="T33" fmla="*/ 2 h 183"/>
                <a:gd name="T34" fmla="*/ 16 w 96"/>
                <a:gd name="T35" fmla="*/ 1 h 183"/>
                <a:gd name="T36" fmla="*/ 14 w 96"/>
                <a:gd name="T37" fmla="*/ 1 h 183"/>
                <a:gd name="T38" fmla="*/ 13 w 96"/>
                <a:gd name="T39" fmla="*/ 1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round/>
            </a:ln>
          </p:spPr>
          <p:txBody>
            <a:bodyPr/>
            <a:lstStyle/>
            <a:p>
              <a:endParaRPr lang="zh-CN" altLang="en-US"/>
            </a:p>
          </p:txBody>
        </p:sp>
        <p:sp>
          <p:nvSpPr>
            <p:cNvPr id="19505"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1 h 175"/>
                <a:gd name="T6" fmla="*/ 3 w 54"/>
                <a:gd name="T7" fmla="*/ 2 h 175"/>
                <a:gd name="T8" fmla="*/ 7 w 54"/>
                <a:gd name="T9" fmla="*/ 3 h 175"/>
                <a:gd name="T10" fmla="*/ 10 w 54"/>
                <a:gd name="T11" fmla="*/ 5 h 175"/>
                <a:gd name="T12" fmla="*/ 8 w 54"/>
                <a:gd name="T13" fmla="*/ 3 h 175"/>
                <a:gd name="T14" fmla="*/ 7 w 54"/>
                <a:gd name="T15" fmla="*/ 2 h 175"/>
                <a:gd name="T16" fmla="*/ 6 w 54"/>
                <a:gd name="T17" fmla="*/ 1 h 175"/>
                <a:gd name="T18" fmla="*/ 5 w 54"/>
                <a:gd name="T19" fmla="*/ 1 h 175"/>
                <a:gd name="T20" fmla="*/ 3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round/>
            </a:ln>
          </p:spPr>
          <p:txBody>
            <a:bodyPr/>
            <a:lstStyle/>
            <a:p>
              <a:endParaRPr lang="zh-CN" altLang="en-US"/>
            </a:p>
          </p:txBody>
        </p:sp>
        <p:sp>
          <p:nvSpPr>
            <p:cNvPr id="19506" name="Freeform 48"/>
            <p:cNvSpPr>
              <a:spLocks noChangeArrowheads="1"/>
            </p:cNvSpPr>
            <p:nvPr/>
          </p:nvSpPr>
          <p:spPr bwMode="auto">
            <a:xfrm>
              <a:off x="3823" y="1252"/>
              <a:ext cx="75" cy="50"/>
            </a:xfrm>
            <a:custGeom>
              <a:avLst/>
              <a:gdLst>
                <a:gd name="T0" fmla="*/ 2 w 86"/>
                <a:gd name="T1" fmla="*/ 0 h 73"/>
                <a:gd name="T2" fmla="*/ 3 w 86"/>
                <a:gd name="T3" fmla="*/ 1 h 73"/>
                <a:gd name="T4" fmla="*/ 6 w 86"/>
                <a:gd name="T5" fmla="*/ 1 h 73"/>
                <a:gd name="T6" fmla="*/ 12 w 86"/>
                <a:gd name="T7" fmla="*/ 1 h 73"/>
                <a:gd name="T8" fmla="*/ 16 w 86"/>
                <a:gd name="T9" fmla="*/ 1 h 73"/>
                <a:gd name="T10" fmla="*/ 19 w 86"/>
                <a:gd name="T11" fmla="*/ 1 h 73"/>
                <a:gd name="T12" fmla="*/ 22 w 86"/>
                <a:gd name="T13" fmla="*/ 1 h 73"/>
                <a:gd name="T14" fmla="*/ 18 w 86"/>
                <a:gd name="T15" fmla="*/ 1 h 73"/>
                <a:gd name="T16" fmla="*/ 16 w 86"/>
                <a:gd name="T17" fmla="*/ 1 h 73"/>
                <a:gd name="T18" fmla="*/ 9 w 86"/>
                <a:gd name="T19" fmla="*/ 1 h 73"/>
                <a:gd name="T20" fmla="*/ 6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round/>
            </a:ln>
          </p:spPr>
          <p:txBody>
            <a:bodyPr/>
            <a:lstStyle/>
            <a:p>
              <a:endParaRPr lang="zh-CN" altLang="en-US"/>
            </a:p>
          </p:txBody>
        </p:sp>
        <p:sp>
          <p:nvSpPr>
            <p:cNvPr id="19507" name="Freeform 49"/>
            <p:cNvSpPr>
              <a:spLocks noChangeArrowheads="1"/>
            </p:cNvSpPr>
            <p:nvPr/>
          </p:nvSpPr>
          <p:spPr bwMode="auto">
            <a:xfrm>
              <a:off x="3943" y="1163"/>
              <a:ext cx="95" cy="109"/>
            </a:xfrm>
            <a:custGeom>
              <a:avLst/>
              <a:gdLst>
                <a:gd name="T0" fmla="*/ 21 w 111"/>
                <a:gd name="T1" fmla="*/ 0 h 156"/>
                <a:gd name="T2" fmla="*/ 15 w 111"/>
                <a:gd name="T3" fmla="*/ 1 h 156"/>
                <a:gd name="T4" fmla="*/ 5 w 111"/>
                <a:gd name="T5" fmla="*/ 1 h 156"/>
                <a:gd name="T6" fmla="*/ 3 w 111"/>
                <a:gd name="T7" fmla="*/ 1 h 156"/>
                <a:gd name="T8" fmla="*/ 3 w 111"/>
                <a:gd name="T9" fmla="*/ 1 h 156"/>
                <a:gd name="T10" fmla="*/ 3 w 111"/>
                <a:gd name="T11" fmla="*/ 2 h 156"/>
                <a:gd name="T12" fmla="*/ 3 w 111"/>
                <a:gd name="T13" fmla="*/ 2 h 156"/>
                <a:gd name="T14" fmla="*/ 3 w 111"/>
                <a:gd name="T15" fmla="*/ 3 h 156"/>
                <a:gd name="T16" fmla="*/ 5 w 111"/>
                <a:gd name="T17" fmla="*/ 3 h 156"/>
                <a:gd name="T18" fmla="*/ 3 w 111"/>
                <a:gd name="T19" fmla="*/ 4 h 156"/>
                <a:gd name="T20" fmla="*/ 5 w 111"/>
                <a:gd name="T21" fmla="*/ 4 h 156"/>
                <a:gd name="T22" fmla="*/ 9 w 111"/>
                <a:gd name="T23" fmla="*/ 4 h 156"/>
                <a:gd name="T24" fmla="*/ 11 w 111"/>
                <a:gd name="T25" fmla="*/ 2 h 156"/>
                <a:gd name="T26" fmla="*/ 12 w 111"/>
                <a:gd name="T27" fmla="*/ 3 h 156"/>
                <a:gd name="T28" fmla="*/ 14 w 111"/>
                <a:gd name="T29" fmla="*/ 4 h 156"/>
                <a:gd name="T30" fmla="*/ 13 w 111"/>
                <a:gd name="T31" fmla="*/ 3 h 156"/>
                <a:gd name="T32" fmla="*/ 15 w 111"/>
                <a:gd name="T33" fmla="*/ 2 h 156"/>
                <a:gd name="T34" fmla="*/ 15 w 111"/>
                <a:gd name="T35" fmla="*/ 1 h 156"/>
                <a:gd name="T36" fmla="*/ 11 w 111"/>
                <a:gd name="T37" fmla="*/ 1 h 156"/>
                <a:gd name="T38" fmla="*/ 8 w 111"/>
                <a:gd name="T39" fmla="*/ 1 h 156"/>
                <a:gd name="T40" fmla="*/ 9 w 111"/>
                <a:gd name="T41" fmla="*/ 1 h 156"/>
                <a:gd name="T42" fmla="*/ 13 w 111"/>
                <a:gd name="T43" fmla="*/ 1 h 156"/>
                <a:gd name="T44" fmla="*/ 17 w 111"/>
                <a:gd name="T45" fmla="*/ 1 h 156"/>
                <a:gd name="T46" fmla="*/ 21 w 111"/>
                <a:gd name="T47" fmla="*/ 1 h 156"/>
                <a:gd name="T48" fmla="*/ 23 w 111"/>
                <a:gd name="T49" fmla="*/ 1 h 156"/>
                <a:gd name="T50" fmla="*/ 2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round/>
            </a:ln>
          </p:spPr>
          <p:txBody>
            <a:bodyPr/>
            <a:lstStyle/>
            <a:p>
              <a:endParaRPr lang="zh-CN" altLang="en-US"/>
            </a:p>
          </p:txBody>
        </p:sp>
        <p:sp>
          <p:nvSpPr>
            <p:cNvPr id="19508"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1 h 94"/>
                <a:gd name="T6" fmla="*/ 1 w 30"/>
                <a:gd name="T7" fmla="*/ 2 h 94"/>
                <a:gd name="T8" fmla="*/ 3 w 30"/>
                <a:gd name="T9" fmla="*/ 3 h 94"/>
                <a:gd name="T10" fmla="*/ 6 w 30"/>
                <a:gd name="T11" fmla="*/ 3 h 94"/>
                <a:gd name="T12" fmla="*/ 4 w 30"/>
                <a:gd name="T13" fmla="*/ 2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round/>
            </a:ln>
          </p:spPr>
          <p:txBody>
            <a:bodyPr/>
            <a:lstStyle/>
            <a:p>
              <a:endParaRPr lang="zh-CN" altLang="en-US"/>
            </a:p>
          </p:txBody>
        </p:sp>
        <p:sp>
          <p:nvSpPr>
            <p:cNvPr id="19509"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1 h 158"/>
                <a:gd name="T6" fmla="*/ 3 w 81"/>
                <a:gd name="T7" fmla="*/ 3 h 158"/>
                <a:gd name="T8" fmla="*/ 4 w 81"/>
                <a:gd name="T9" fmla="*/ 3 h 158"/>
                <a:gd name="T10" fmla="*/ 5 w 81"/>
                <a:gd name="T11" fmla="*/ 4 h 158"/>
                <a:gd name="T12" fmla="*/ 7 w 81"/>
                <a:gd name="T13" fmla="*/ 4 h 158"/>
                <a:gd name="T14" fmla="*/ 9 w 81"/>
                <a:gd name="T15" fmla="*/ 4 h 158"/>
                <a:gd name="T16" fmla="*/ 10 w 81"/>
                <a:gd name="T17" fmla="*/ 4 h 158"/>
                <a:gd name="T18" fmla="*/ 14 w 81"/>
                <a:gd name="T19" fmla="*/ 4 h 158"/>
                <a:gd name="T20" fmla="*/ 14 w 81"/>
                <a:gd name="T21" fmla="*/ 3 h 158"/>
                <a:gd name="T22" fmla="*/ 10 w 81"/>
                <a:gd name="T23" fmla="*/ 3 h 158"/>
                <a:gd name="T24" fmla="*/ 9 w 81"/>
                <a:gd name="T25" fmla="*/ 3 h 158"/>
                <a:gd name="T26" fmla="*/ 8 w 81"/>
                <a:gd name="T27" fmla="*/ 2 h 158"/>
                <a:gd name="T28" fmla="*/ 9 w 81"/>
                <a:gd name="T29" fmla="*/ 1 h 158"/>
                <a:gd name="T30" fmla="*/ 8 w 81"/>
                <a:gd name="T31" fmla="*/ 1 h 158"/>
                <a:gd name="T32" fmla="*/ 10 w 81"/>
                <a:gd name="T33" fmla="*/ 1 h 158"/>
                <a:gd name="T34" fmla="*/ 7 w 81"/>
                <a:gd name="T35" fmla="*/ 1 h 158"/>
                <a:gd name="T36" fmla="*/ 4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round/>
            </a:ln>
          </p:spPr>
          <p:txBody>
            <a:bodyPr/>
            <a:lstStyle/>
            <a:p>
              <a:endParaRPr lang="zh-CN" altLang="en-US"/>
            </a:p>
          </p:txBody>
        </p:sp>
        <p:sp>
          <p:nvSpPr>
            <p:cNvPr id="19510" name="Freeform 52"/>
            <p:cNvSpPr>
              <a:spLocks noChangeArrowheads="1"/>
            </p:cNvSpPr>
            <p:nvPr/>
          </p:nvSpPr>
          <p:spPr bwMode="auto">
            <a:xfrm>
              <a:off x="3976" y="1029"/>
              <a:ext cx="74" cy="74"/>
            </a:xfrm>
            <a:custGeom>
              <a:avLst/>
              <a:gdLst>
                <a:gd name="T0" fmla="*/ 13 w 85"/>
                <a:gd name="T1" fmla="*/ 0 h 105"/>
                <a:gd name="T2" fmla="*/ 11 w 85"/>
                <a:gd name="T3" fmla="*/ 1 h 105"/>
                <a:gd name="T4" fmla="*/ 8 w 85"/>
                <a:gd name="T5" fmla="*/ 1 h 105"/>
                <a:gd name="T6" fmla="*/ 3 w 85"/>
                <a:gd name="T7" fmla="*/ 1 h 105"/>
                <a:gd name="T8" fmla="*/ 3 w 85"/>
                <a:gd name="T9" fmla="*/ 1 h 105"/>
                <a:gd name="T10" fmla="*/ 3 w 85"/>
                <a:gd name="T11" fmla="*/ 2 h 105"/>
                <a:gd name="T12" fmla="*/ 3 w 85"/>
                <a:gd name="T13" fmla="*/ 2 h 105"/>
                <a:gd name="T14" fmla="*/ 7 w 85"/>
                <a:gd name="T15" fmla="*/ 2 h 105"/>
                <a:gd name="T16" fmla="*/ 9 w 85"/>
                <a:gd name="T17" fmla="*/ 2 h 105"/>
                <a:gd name="T18" fmla="*/ 15 w 85"/>
                <a:gd name="T19" fmla="*/ 3 h 105"/>
                <a:gd name="T20" fmla="*/ 18 w 85"/>
                <a:gd name="T21" fmla="*/ 2 h 105"/>
                <a:gd name="T22" fmla="*/ 21 w 85"/>
                <a:gd name="T23" fmla="*/ 2 h 105"/>
                <a:gd name="T24" fmla="*/ 18 w 85"/>
                <a:gd name="T25" fmla="*/ 1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round/>
            </a:ln>
          </p:spPr>
          <p:txBody>
            <a:bodyPr/>
            <a:lstStyle/>
            <a:p>
              <a:endParaRPr lang="zh-CN" altLang="en-US"/>
            </a:p>
          </p:txBody>
        </p:sp>
        <p:sp>
          <p:nvSpPr>
            <p:cNvPr id="19511" name="Freeform 53"/>
            <p:cNvSpPr>
              <a:spLocks noChangeArrowheads="1"/>
            </p:cNvSpPr>
            <p:nvPr/>
          </p:nvSpPr>
          <p:spPr bwMode="auto">
            <a:xfrm>
              <a:off x="4064" y="1161"/>
              <a:ext cx="33" cy="46"/>
            </a:xfrm>
            <a:custGeom>
              <a:avLst/>
              <a:gdLst>
                <a:gd name="T0" fmla="*/ 3 w 38"/>
                <a:gd name="T1" fmla="*/ 1 h 66"/>
                <a:gd name="T2" fmla="*/ 7 w 38"/>
                <a:gd name="T3" fmla="*/ 1 h 66"/>
                <a:gd name="T4" fmla="*/ 8 w 38"/>
                <a:gd name="T5" fmla="*/ 1 h 66"/>
                <a:gd name="T6" fmla="*/ 10 w 38"/>
                <a:gd name="T7" fmla="*/ 1 h 66"/>
                <a:gd name="T8" fmla="*/ 8 w 38"/>
                <a:gd name="T9" fmla="*/ 1 h 66"/>
                <a:gd name="T10" fmla="*/ 5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round/>
            </a:ln>
          </p:spPr>
          <p:txBody>
            <a:bodyPr/>
            <a:lstStyle/>
            <a:p>
              <a:endParaRPr lang="zh-CN" altLang="en-US"/>
            </a:p>
          </p:txBody>
        </p:sp>
        <p:sp>
          <p:nvSpPr>
            <p:cNvPr id="19512" name="Freeform 54"/>
            <p:cNvSpPr>
              <a:spLocks noChangeArrowheads="1"/>
            </p:cNvSpPr>
            <p:nvPr/>
          </p:nvSpPr>
          <p:spPr bwMode="auto">
            <a:xfrm>
              <a:off x="4045" y="1238"/>
              <a:ext cx="21" cy="16"/>
            </a:xfrm>
            <a:custGeom>
              <a:avLst/>
              <a:gdLst>
                <a:gd name="T0" fmla="*/ 0 w 24"/>
                <a:gd name="T1" fmla="*/ 0 h 23"/>
                <a:gd name="T2" fmla="*/ 4 w 24"/>
                <a:gd name="T3" fmla="*/ 1 h 23"/>
                <a:gd name="T4" fmla="*/ 7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round/>
            </a:ln>
          </p:spPr>
          <p:txBody>
            <a:bodyPr/>
            <a:lstStyle/>
            <a:p>
              <a:endParaRPr lang="zh-CN" altLang="en-US"/>
            </a:p>
          </p:txBody>
        </p:sp>
        <p:sp>
          <p:nvSpPr>
            <p:cNvPr id="19513" name="Freeform 55"/>
            <p:cNvSpPr>
              <a:spLocks noChangeArrowheads="1"/>
            </p:cNvSpPr>
            <p:nvPr/>
          </p:nvSpPr>
          <p:spPr bwMode="auto">
            <a:xfrm>
              <a:off x="4076" y="1228"/>
              <a:ext cx="52" cy="35"/>
            </a:xfrm>
            <a:custGeom>
              <a:avLst/>
              <a:gdLst>
                <a:gd name="T0" fmla="*/ 3 w 60"/>
                <a:gd name="T1" fmla="*/ 0 h 49"/>
                <a:gd name="T2" fmla="*/ 0 w 60"/>
                <a:gd name="T3" fmla="*/ 1 h 49"/>
                <a:gd name="T4" fmla="*/ 7 w 60"/>
                <a:gd name="T5" fmla="*/ 1 h 49"/>
                <a:gd name="T6" fmla="*/ 10 w 60"/>
                <a:gd name="T7" fmla="*/ 1 h 49"/>
                <a:gd name="T8" fmla="*/ 14 w 60"/>
                <a:gd name="T9" fmla="*/ 1 h 49"/>
                <a:gd name="T10" fmla="*/ 11 w 60"/>
                <a:gd name="T11" fmla="*/ 1 h 49"/>
                <a:gd name="T12" fmla="*/ 7 w 60"/>
                <a:gd name="T13" fmla="*/ 1 h 49"/>
                <a:gd name="T14" fmla="*/ 4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round/>
            </a:ln>
          </p:spPr>
          <p:txBody>
            <a:bodyPr/>
            <a:lstStyle/>
            <a:p>
              <a:endParaRPr lang="zh-CN" altLang="en-US"/>
            </a:p>
          </p:txBody>
        </p:sp>
        <p:sp>
          <p:nvSpPr>
            <p:cNvPr id="19514" name="Freeform 56"/>
            <p:cNvSpPr>
              <a:spLocks noChangeArrowheads="1"/>
            </p:cNvSpPr>
            <p:nvPr/>
          </p:nvSpPr>
          <p:spPr bwMode="auto">
            <a:xfrm>
              <a:off x="4156" y="1294"/>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19515" name="Freeform 57"/>
            <p:cNvSpPr>
              <a:spLocks noChangeArrowheads="1"/>
            </p:cNvSpPr>
            <p:nvPr/>
          </p:nvSpPr>
          <p:spPr bwMode="auto">
            <a:xfrm>
              <a:off x="4463" y="1255"/>
              <a:ext cx="53" cy="44"/>
            </a:xfrm>
            <a:custGeom>
              <a:avLst/>
              <a:gdLst>
                <a:gd name="T0" fmla="*/ 3 w 61"/>
                <a:gd name="T1" fmla="*/ 0 h 63"/>
                <a:gd name="T2" fmla="*/ 0 w 61"/>
                <a:gd name="T3" fmla="*/ 1 h 63"/>
                <a:gd name="T4" fmla="*/ 6 w 61"/>
                <a:gd name="T5" fmla="*/ 1 h 63"/>
                <a:gd name="T6" fmla="*/ 9 w 61"/>
                <a:gd name="T7" fmla="*/ 1 h 63"/>
                <a:gd name="T8" fmla="*/ 11 w 61"/>
                <a:gd name="T9" fmla="*/ 1 h 63"/>
                <a:gd name="T10" fmla="*/ 15 w 61"/>
                <a:gd name="T11" fmla="*/ 1 h 63"/>
                <a:gd name="T12" fmla="*/ 9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round/>
            </a:ln>
          </p:spPr>
          <p:txBody>
            <a:bodyPr/>
            <a:lstStyle/>
            <a:p>
              <a:endParaRPr lang="zh-CN" altLang="en-US"/>
            </a:p>
          </p:txBody>
        </p:sp>
        <p:sp>
          <p:nvSpPr>
            <p:cNvPr id="19516" name="Freeform 58"/>
            <p:cNvSpPr>
              <a:spLocks noChangeArrowheads="1"/>
            </p:cNvSpPr>
            <p:nvPr/>
          </p:nvSpPr>
          <p:spPr bwMode="auto">
            <a:xfrm>
              <a:off x="4006" y="1310"/>
              <a:ext cx="53" cy="47"/>
            </a:xfrm>
            <a:custGeom>
              <a:avLst/>
              <a:gdLst>
                <a:gd name="T0" fmla="*/ 7 w 61"/>
                <a:gd name="T1" fmla="*/ 1 h 67"/>
                <a:gd name="T2" fmla="*/ 8 w 61"/>
                <a:gd name="T3" fmla="*/ 1 h 67"/>
                <a:gd name="T4" fmla="*/ 3 w 61"/>
                <a:gd name="T5" fmla="*/ 1 h 67"/>
                <a:gd name="T6" fmla="*/ 6 w 61"/>
                <a:gd name="T7" fmla="*/ 2 h 67"/>
                <a:gd name="T8" fmla="*/ 11 w 61"/>
                <a:gd name="T9" fmla="*/ 2 h 67"/>
                <a:gd name="T10" fmla="*/ 15 w 61"/>
                <a:gd name="T11" fmla="*/ 1 h 67"/>
                <a:gd name="T12" fmla="*/ 13 w 61"/>
                <a:gd name="T13" fmla="*/ 1 h 67"/>
                <a:gd name="T14" fmla="*/ 14 w 61"/>
                <a:gd name="T15" fmla="*/ 1 h 67"/>
                <a:gd name="T16" fmla="*/ 13 w 61"/>
                <a:gd name="T17" fmla="*/ 1 h 67"/>
                <a:gd name="T18" fmla="*/ 11 w 61"/>
                <a:gd name="T19" fmla="*/ 1 h 67"/>
                <a:gd name="T20" fmla="*/ 13 w 61"/>
                <a:gd name="T21" fmla="*/ 1 h 67"/>
                <a:gd name="T22" fmla="*/ 12 w 61"/>
                <a:gd name="T23" fmla="*/ 1 h 67"/>
                <a:gd name="T24" fmla="*/ 10 w 61"/>
                <a:gd name="T25" fmla="*/ 1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round/>
            </a:ln>
          </p:spPr>
          <p:txBody>
            <a:bodyPr/>
            <a:lstStyle/>
            <a:p>
              <a:endParaRPr lang="zh-CN" altLang="en-US"/>
            </a:p>
          </p:txBody>
        </p:sp>
        <p:sp>
          <p:nvSpPr>
            <p:cNvPr id="19517" name="Freeform 59"/>
            <p:cNvSpPr>
              <a:spLocks noChangeArrowheads="1"/>
            </p:cNvSpPr>
            <p:nvPr/>
          </p:nvSpPr>
          <p:spPr bwMode="auto">
            <a:xfrm>
              <a:off x="3950" y="1328"/>
              <a:ext cx="37" cy="25"/>
            </a:xfrm>
            <a:custGeom>
              <a:avLst/>
              <a:gdLst>
                <a:gd name="T0" fmla="*/ 4 w 43"/>
                <a:gd name="T1" fmla="*/ 1 h 36"/>
                <a:gd name="T2" fmla="*/ 3 w 43"/>
                <a:gd name="T3" fmla="*/ 1 h 36"/>
                <a:gd name="T4" fmla="*/ 7 w 43"/>
                <a:gd name="T5" fmla="*/ 1 h 36"/>
                <a:gd name="T6" fmla="*/ 9 w 43"/>
                <a:gd name="T7" fmla="*/ 1 h 36"/>
                <a:gd name="T8" fmla="*/ 4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round/>
            </a:ln>
          </p:spPr>
          <p:txBody>
            <a:bodyPr/>
            <a:lstStyle/>
            <a:p>
              <a:endParaRPr lang="zh-CN" altLang="en-US"/>
            </a:p>
          </p:txBody>
        </p:sp>
        <p:sp>
          <p:nvSpPr>
            <p:cNvPr id="19518" name="Freeform 60"/>
            <p:cNvSpPr>
              <a:spLocks noChangeArrowheads="1"/>
            </p:cNvSpPr>
            <p:nvPr/>
          </p:nvSpPr>
          <p:spPr bwMode="auto">
            <a:xfrm>
              <a:off x="3926" y="1300"/>
              <a:ext cx="27" cy="29"/>
            </a:xfrm>
            <a:custGeom>
              <a:avLst/>
              <a:gdLst>
                <a:gd name="T0" fmla="*/ 4 w 32"/>
                <a:gd name="T1" fmla="*/ 0 h 41"/>
                <a:gd name="T2" fmla="*/ 0 w 32"/>
                <a:gd name="T3" fmla="*/ 1 h 41"/>
                <a:gd name="T4" fmla="*/ 3 w 32"/>
                <a:gd name="T5" fmla="*/ 1 h 41"/>
                <a:gd name="T6" fmla="*/ 3 w 32"/>
                <a:gd name="T7" fmla="*/ 1 h 41"/>
                <a:gd name="T8" fmla="*/ 3 w 32"/>
                <a:gd name="T9" fmla="*/ 1 h 41"/>
                <a:gd name="T10" fmla="*/ 6 w 32"/>
                <a:gd name="T11" fmla="*/ 1 h 41"/>
                <a:gd name="T12" fmla="*/ 4 w 32"/>
                <a:gd name="T13" fmla="*/ 1 h 41"/>
                <a:gd name="T14" fmla="*/ 4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round/>
            </a:ln>
          </p:spPr>
          <p:txBody>
            <a:bodyPr/>
            <a:lstStyle/>
            <a:p>
              <a:endParaRPr lang="zh-CN" altLang="en-US"/>
            </a:p>
          </p:txBody>
        </p:sp>
        <p:sp>
          <p:nvSpPr>
            <p:cNvPr id="19519" name="Freeform 61"/>
            <p:cNvSpPr>
              <a:spLocks noChangeArrowheads="1"/>
            </p:cNvSpPr>
            <p:nvPr/>
          </p:nvSpPr>
          <p:spPr bwMode="auto">
            <a:xfrm>
              <a:off x="3965" y="1311"/>
              <a:ext cx="39" cy="22"/>
            </a:xfrm>
            <a:custGeom>
              <a:avLst/>
              <a:gdLst>
                <a:gd name="T0" fmla="*/ 5 w 45"/>
                <a:gd name="T1" fmla="*/ 0 h 32"/>
                <a:gd name="T2" fmla="*/ 0 w 45"/>
                <a:gd name="T3" fmla="*/ 1 h 32"/>
                <a:gd name="T4" fmla="*/ 7 w 45"/>
                <a:gd name="T5" fmla="*/ 1 h 32"/>
                <a:gd name="T6" fmla="*/ 10 w 45"/>
                <a:gd name="T7" fmla="*/ 1 h 32"/>
                <a:gd name="T8" fmla="*/ 5 w 45"/>
                <a:gd name="T9" fmla="*/ 1 h 32"/>
                <a:gd name="T10" fmla="*/ 5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round/>
            </a:ln>
          </p:spPr>
          <p:txBody>
            <a:bodyPr/>
            <a:lstStyle/>
            <a:p>
              <a:endParaRPr lang="zh-CN" altLang="en-US"/>
            </a:p>
          </p:txBody>
        </p:sp>
        <p:sp>
          <p:nvSpPr>
            <p:cNvPr id="19520" name="Freeform 62"/>
            <p:cNvSpPr>
              <a:spLocks noChangeArrowheads="1"/>
            </p:cNvSpPr>
            <p:nvPr/>
          </p:nvSpPr>
          <p:spPr bwMode="auto">
            <a:xfrm>
              <a:off x="3908" y="1000"/>
              <a:ext cx="31" cy="52"/>
            </a:xfrm>
            <a:custGeom>
              <a:avLst/>
              <a:gdLst>
                <a:gd name="T0" fmla="*/ 10 w 35"/>
                <a:gd name="T1" fmla="*/ 0 h 74"/>
                <a:gd name="T2" fmla="*/ 7 w 35"/>
                <a:gd name="T3" fmla="*/ 1 h 74"/>
                <a:gd name="T4" fmla="*/ 4 w 35"/>
                <a:gd name="T5" fmla="*/ 1 h 74"/>
                <a:gd name="T6" fmla="*/ 0 w 35"/>
                <a:gd name="T7" fmla="*/ 2 h 74"/>
                <a:gd name="T8" fmla="*/ 4 w 35"/>
                <a:gd name="T9" fmla="*/ 2 h 74"/>
                <a:gd name="T10" fmla="*/ 6 w 35"/>
                <a:gd name="T11" fmla="*/ 2 h 74"/>
                <a:gd name="T12" fmla="*/ 11 w 35"/>
                <a:gd name="T13" fmla="*/ 1 h 74"/>
                <a:gd name="T14" fmla="*/ 1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round/>
            </a:ln>
          </p:spPr>
          <p:txBody>
            <a:bodyPr/>
            <a:lstStyle/>
            <a:p>
              <a:endParaRPr lang="zh-CN" altLang="en-US"/>
            </a:p>
          </p:txBody>
        </p:sp>
        <p:sp>
          <p:nvSpPr>
            <p:cNvPr id="19521"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7 w 25"/>
                <a:gd name="T9" fmla="*/ 1 h 73"/>
                <a:gd name="T10" fmla="*/ 4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round/>
            </a:ln>
          </p:spPr>
          <p:txBody>
            <a:bodyPr/>
            <a:lstStyle/>
            <a:p>
              <a:endParaRPr lang="zh-CN" altLang="en-US"/>
            </a:p>
          </p:txBody>
        </p:sp>
        <p:sp>
          <p:nvSpPr>
            <p:cNvPr id="19522"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round/>
            </a:ln>
          </p:spPr>
          <p:txBody>
            <a:bodyPr/>
            <a:lstStyle/>
            <a:p>
              <a:endParaRPr lang="zh-CN" altLang="en-US"/>
            </a:p>
          </p:txBody>
        </p:sp>
        <p:sp>
          <p:nvSpPr>
            <p:cNvPr id="19523" name="Freeform 65"/>
            <p:cNvSpPr>
              <a:spLocks noChangeArrowheads="1"/>
            </p:cNvSpPr>
            <p:nvPr/>
          </p:nvSpPr>
          <p:spPr bwMode="auto">
            <a:xfrm>
              <a:off x="4004" y="987"/>
              <a:ext cx="24" cy="45"/>
            </a:xfrm>
            <a:custGeom>
              <a:avLst/>
              <a:gdLst>
                <a:gd name="T0" fmla="*/ 3 w 28"/>
                <a:gd name="T1" fmla="*/ 0 h 64"/>
                <a:gd name="T2" fmla="*/ 3 w 28"/>
                <a:gd name="T3" fmla="*/ 1 h 64"/>
                <a:gd name="T4" fmla="*/ 4 w 28"/>
                <a:gd name="T5" fmla="*/ 1 h 64"/>
                <a:gd name="T6" fmla="*/ 3 w 28"/>
                <a:gd name="T7" fmla="*/ 1 h 64"/>
                <a:gd name="T8" fmla="*/ 0 w 28"/>
                <a:gd name="T9" fmla="*/ 1 h 64"/>
                <a:gd name="T10" fmla="*/ 3 w 28"/>
                <a:gd name="T11" fmla="*/ 2 h 64"/>
                <a:gd name="T12" fmla="*/ 6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round/>
            </a:ln>
          </p:spPr>
          <p:txBody>
            <a:bodyPr/>
            <a:lstStyle/>
            <a:p>
              <a:endParaRPr lang="zh-CN" altLang="en-US"/>
            </a:p>
          </p:txBody>
        </p:sp>
        <p:sp>
          <p:nvSpPr>
            <p:cNvPr id="19524"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round/>
            </a:ln>
          </p:spPr>
          <p:txBody>
            <a:bodyPr/>
            <a:lstStyle/>
            <a:p>
              <a:endParaRPr lang="zh-CN" altLang="en-US"/>
            </a:p>
          </p:txBody>
        </p:sp>
        <p:sp>
          <p:nvSpPr>
            <p:cNvPr id="19525"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19526"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round/>
            </a:ln>
          </p:spPr>
          <p:txBody>
            <a:bodyPr/>
            <a:lstStyle/>
            <a:p>
              <a:endParaRPr lang="zh-CN" altLang="en-US"/>
            </a:p>
          </p:txBody>
        </p:sp>
        <p:sp>
          <p:nvSpPr>
            <p:cNvPr id="19527"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19528" name="Freeform 70"/>
            <p:cNvSpPr>
              <a:spLocks noChangeArrowheads="1"/>
            </p:cNvSpPr>
            <p:nvPr/>
          </p:nvSpPr>
          <p:spPr bwMode="auto">
            <a:xfrm>
              <a:off x="3667" y="999"/>
              <a:ext cx="18" cy="13"/>
            </a:xfrm>
            <a:custGeom>
              <a:avLst/>
              <a:gdLst>
                <a:gd name="T0" fmla="*/ 2 w 22"/>
                <a:gd name="T1" fmla="*/ 0 h 18"/>
                <a:gd name="T2" fmla="*/ 2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round/>
            </a:ln>
          </p:spPr>
          <p:txBody>
            <a:bodyPr/>
            <a:lstStyle/>
            <a:p>
              <a:endParaRPr lang="zh-CN" altLang="en-US"/>
            </a:p>
          </p:txBody>
        </p:sp>
        <p:sp>
          <p:nvSpPr>
            <p:cNvPr id="19529" name="Freeform 71"/>
            <p:cNvSpPr>
              <a:spLocks noChangeArrowheads="1"/>
            </p:cNvSpPr>
            <p:nvPr/>
          </p:nvSpPr>
          <p:spPr bwMode="auto">
            <a:xfrm>
              <a:off x="4628" y="1582"/>
              <a:ext cx="52" cy="56"/>
            </a:xfrm>
            <a:custGeom>
              <a:avLst/>
              <a:gdLst>
                <a:gd name="T0" fmla="*/ 3 w 60"/>
                <a:gd name="T1" fmla="*/ 1 h 81"/>
                <a:gd name="T2" fmla="*/ 3 w 60"/>
                <a:gd name="T3" fmla="*/ 1 h 81"/>
                <a:gd name="T4" fmla="*/ 3 w 60"/>
                <a:gd name="T5" fmla="*/ 1 h 81"/>
                <a:gd name="T6" fmla="*/ 7 w 60"/>
                <a:gd name="T7" fmla="*/ 1 h 81"/>
                <a:gd name="T8" fmla="*/ 10 w 60"/>
                <a:gd name="T9" fmla="*/ 1 h 81"/>
                <a:gd name="T10" fmla="*/ 12 w 60"/>
                <a:gd name="T11" fmla="*/ 2 h 81"/>
                <a:gd name="T12" fmla="*/ 12 w 60"/>
                <a:gd name="T13" fmla="*/ 1 h 81"/>
                <a:gd name="T14" fmla="*/ 10 w 60"/>
                <a:gd name="T15" fmla="*/ 1 h 81"/>
                <a:gd name="T16" fmla="*/ 6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round/>
            </a:ln>
          </p:spPr>
          <p:txBody>
            <a:bodyPr/>
            <a:lstStyle/>
            <a:p>
              <a:endParaRPr lang="zh-CN" altLang="en-US"/>
            </a:p>
          </p:txBody>
        </p:sp>
        <p:sp>
          <p:nvSpPr>
            <p:cNvPr id="19530" name="Freeform 72"/>
            <p:cNvSpPr>
              <a:spLocks noChangeArrowheads="1"/>
            </p:cNvSpPr>
            <p:nvPr/>
          </p:nvSpPr>
          <p:spPr bwMode="auto">
            <a:xfrm>
              <a:off x="4894" y="1536"/>
              <a:ext cx="61" cy="43"/>
            </a:xfrm>
            <a:custGeom>
              <a:avLst/>
              <a:gdLst>
                <a:gd name="T0" fmla="*/ 6 w 71"/>
                <a:gd name="T1" fmla="*/ 1 h 61"/>
                <a:gd name="T2" fmla="*/ 3 w 71"/>
                <a:gd name="T3" fmla="*/ 1 h 61"/>
                <a:gd name="T4" fmla="*/ 1 w 71"/>
                <a:gd name="T5" fmla="*/ 1 h 61"/>
                <a:gd name="T6" fmla="*/ 3 w 71"/>
                <a:gd name="T7" fmla="*/ 2 h 61"/>
                <a:gd name="T8" fmla="*/ 6 w 71"/>
                <a:gd name="T9" fmla="*/ 1 h 61"/>
                <a:gd name="T10" fmla="*/ 8 w 71"/>
                <a:gd name="T11" fmla="*/ 1 h 61"/>
                <a:gd name="T12" fmla="*/ 11 w 71"/>
                <a:gd name="T13" fmla="*/ 0 h 61"/>
                <a:gd name="T14" fmla="*/ 15 w 71"/>
                <a:gd name="T15" fmla="*/ 1 h 61"/>
                <a:gd name="T16" fmla="*/ 8 w 71"/>
                <a:gd name="T17" fmla="*/ 1 h 61"/>
                <a:gd name="T18" fmla="*/ 6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round/>
            </a:ln>
          </p:spPr>
          <p:txBody>
            <a:bodyPr/>
            <a:lstStyle/>
            <a:p>
              <a:endParaRPr lang="zh-CN" altLang="en-US"/>
            </a:p>
          </p:txBody>
        </p:sp>
        <p:sp>
          <p:nvSpPr>
            <p:cNvPr id="19531"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round/>
            </a:ln>
          </p:spPr>
          <p:txBody>
            <a:bodyPr/>
            <a:lstStyle/>
            <a:p>
              <a:endParaRPr lang="zh-CN" altLang="en-US"/>
            </a:p>
          </p:txBody>
        </p:sp>
        <p:sp>
          <p:nvSpPr>
            <p:cNvPr id="19532" name="Freeform 74"/>
            <p:cNvSpPr>
              <a:spLocks noChangeArrowheads="1"/>
            </p:cNvSpPr>
            <p:nvPr/>
          </p:nvSpPr>
          <p:spPr bwMode="auto">
            <a:xfrm>
              <a:off x="4701" y="1492"/>
              <a:ext cx="23" cy="16"/>
            </a:xfrm>
            <a:custGeom>
              <a:avLst/>
              <a:gdLst>
                <a:gd name="T0" fmla="*/ 6 w 26"/>
                <a:gd name="T1" fmla="*/ 0 h 23"/>
                <a:gd name="T2" fmla="*/ 0 w 26"/>
                <a:gd name="T3" fmla="*/ 1 h 23"/>
                <a:gd name="T4" fmla="*/ 7 w 26"/>
                <a:gd name="T5" fmla="*/ 1 h 23"/>
                <a:gd name="T6" fmla="*/ 6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round/>
            </a:ln>
          </p:spPr>
          <p:txBody>
            <a:bodyPr/>
            <a:lstStyle/>
            <a:p>
              <a:endParaRPr lang="zh-CN" altLang="en-US"/>
            </a:p>
          </p:txBody>
        </p:sp>
        <p:sp>
          <p:nvSpPr>
            <p:cNvPr id="19533" name="Freeform 75"/>
            <p:cNvSpPr>
              <a:spLocks noChangeArrowheads="1"/>
            </p:cNvSpPr>
            <p:nvPr/>
          </p:nvSpPr>
          <p:spPr bwMode="auto">
            <a:xfrm>
              <a:off x="4525" y="1311"/>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19534" name="Freeform 76"/>
            <p:cNvSpPr>
              <a:spLocks noChangeArrowheads="1"/>
            </p:cNvSpPr>
            <p:nvPr/>
          </p:nvSpPr>
          <p:spPr bwMode="auto">
            <a:xfrm>
              <a:off x="4564" y="1351"/>
              <a:ext cx="30" cy="31"/>
            </a:xfrm>
            <a:custGeom>
              <a:avLst/>
              <a:gdLst>
                <a:gd name="T0" fmla="*/ 9 w 34"/>
                <a:gd name="T1" fmla="*/ 0 h 44"/>
                <a:gd name="T2" fmla="*/ 4 w 34"/>
                <a:gd name="T3" fmla="*/ 1 h 44"/>
                <a:gd name="T4" fmla="*/ 4 w 34"/>
                <a:gd name="T5" fmla="*/ 1 h 44"/>
                <a:gd name="T6" fmla="*/ 8 w 34"/>
                <a:gd name="T7" fmla="*/ 1 h 44"/>
                <a:gd name="T8" fmla="*/ 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round/>
            </a:ln>
          </p:spPr>
          <p:txBody>
            <a:bodyPr/>
            <a:lstStyle/>
            <a:p>
              <a:endParaRPr lang="zh-CN" altLang="en-US"/>
            </a:p>
          </p:txBody>
        </p:sp>
        <p:sp>
          <p:nvSpPr>
            <p:cNvPr id="19535" name="Freeform 77"/>
            <p:cNvSpPr>
              <a:spLocks noChangeArrowheads="1"/>
            </p:cNvSpPr>
            <p:nvPr/>
          </p:nvSpPr>
          <p:spPr bwMode="auto">
            <a:xfrm>
              <a:off x="4595" y="1410"/>
              <a:ext cx="32" cy="26"/>
            </a:xfrm>
            <a:custGeom>
              <a:avLst/>
              <a:gdLst>
                <a:gd name="T0" fmla="*/ 6 w 38"/>
                <a:gd name="T1" fmla="*/ 1 h 37"/>
                <a:gd name="T2" fmla="*/ 3 w 38"/>
                <a:gd name="T3" fmla="*/ 1 h 37"/>
                <a:gd name="T4" fmla="*/ 3 w 38"/>
                <a:gd name="T5" fmla="*/ 1 h 37"/>
                <a:gd name="T6" fmla="*/ 5 w 38"/>
                <a:gd name="T7" fmla="*/ 1 h 37"/>
                <a:gd name="T8" fmla="*/ 6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round/>
            </a:ln>
          </p:spPr>
          <p:txBody>
            <a:bodyPr/>
            <a:lstStyle/>
            <a:p>
              <a:endParaRPr lang="zh-CN" altLang="en-US"/>
            </a:p>
          </p:txBody>
        </p:sp>
        <p:sp>
          <p:nvSpPr>
            <p:cNvPr id="19536" name="Freeform 78"/>
            <p:cNvSpPr>
              <a:spLocks noChangeArrowheads="1"/>
            </p:cNvSpPr>
            <p:nvPr/>
          </p:nvSpPr>
          <p:spPr bwMode="auto">
            <a:xfrm>
              <a:off x="4634" y="1400"/>
              <a:ext cx="32" cy="25"/>
            </a:xfrm>
            <a:custGeom>
              <a:avLst/>
              <a:gdLst>
                <a:gd name="T0" fmla="*/ 6 w 38"/>
                <a:gd name="T1" fmla="*/ 1 h 34"/>
                <a:gd name="T2" fmla="*/ 3 w 38"/>
                <a:gd name="T3" fmla="*/ 1 h 34"/>
                <a:gd name="T4" fmla="*/ 3 w 38"/>
                <a:gd name="T5" fmla="*/ 1 h 34"/>
                <a:gd name="T6" fmla="*/ 5 w 38"/>
                <a:gd name="T7" fmla="*/ 1 h 34"/>
                <a:gd name="T8" fmla="*/ 6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round/>
            </a:ln>
          </p:spPr>
          <p:txBody>
            <a:bodyPr/>
            <a:lstStyle/>
            <a:p>
              <a:endParaRPr lang="zh-CN" altLang="en-US"/>
            </a:p>
          </p:txBody>
        </p:sp>
        <p:sp>
          <p:nvSpPr>
            <p:cNvPr id="19537" name="Freeform 79"/>
            <p:cNvSpPr>
              <a:spLocks noChangeArrowheads="1"/>
            </p:cNvSpPr>
            <p:nvPr/>
          </p:nvSpPr>
          <p:spPr bwMode="auto">
            <a:xfrm>
              <a:off x="4623" y="1367"/>
              <a:ext cx="30" cy="19"/>
            </a:xfrm>
            <a:custGeom>
              <a:avLst/>
              <a:gdLst>
                <a:gd name="T0" fmla="*/ 7 w 35"/>
                <a:gd name="T1" fmla="*/ 1 h 27"/>
                <a:gd name="T2" fmla="*/ 3 w 35"/>
                <a:gd name="T3" fmla="*/ 1 h 27"/>
                <a:gd name="T4" fmla="*/ 3 w 35"/>
                <a:gd name="T5" fmla="*/ 1 h 27"/>
                <a:gd name="T6" fmla="*/ 5 w 35"/>
                <a:gd name="T7" fmla="*/ 1 h 27"/>
                <a:gd name="T8" fmla="*/ 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round/>
            </a:ln>
          </p:spPr>
          <p:txBody>
            <a:bodyPr/>
            <a:lstStyle/>
            <a:p>
              <a:endParaRPr lang="zh-CN" altLang="en-US"/>
            </a:p>
          </p:txBody>
        </p:sp>
        <p:sp>
          <p:nvSpPr>
            <p:cNvPr id="19538" name="Freeform 80"/>
            <p:cNvSpPr>
              <a:spLocks noChangeArrowheads="1"/>
            </p:cNvSpPr>
            <p:nvPr/>
          </p:nvSpPr>
          <p:spPr bwMode="auto">
            <a:xfrm>
              <a:off x="4593" y="1343"/>
              <a:ext cx="30" cy="33"/>
            </a:xfrm>
            <a:custGeom>
              <a:avLst/>
              <a:gdLst>
                <a:gd name="T0" fmla="*/ 6 w 35"/>
                <a:gd name="T1" fmla="*/ 1 h 47"/>
                <a:gd name="T2" fmla="*/ 4 w 35"/>
                <a:gd name="T3" fmla="*/ 1 h 47"/>
                <a:gd name="T4" fmla="*/ 3 w 35"/>
                <a:gd name="T5" fmla="*/ 1 h 47"/>
                <a:gd name="T6" fmla="*/ 4 w 35"/>
                <a:gd name="T7" fmla="*/ 1 h 47"/>
                <a:gd name="T8" fmla="*/ 6 w 35"/>
                <a:gd name="T9" fmla="*/ 1 h 47"/>
                <a:gd name="T10" fmla="*/ 6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round/>
            </a:ln>
          </p:spPr>
          <p:txBody>
            <a:bodyPr/>
            <a:lstStyle/>
            <a:p>
              <a:endParaRPr lang="zh-CN" altLang="en-US"/>
            </a:p>
          </p:txBody>
        </p:sp>
        <p:sp>
          <p:nvSpPr>
            <p:cNvPr id="19539" name="Freeform 81"/>
            <p:cNvSpPr>
              <a:spLocks noChangeArrowheads="1"/>
            </p:cNvSpPr>
            <p:nvPr/>
          </p:nvSpPr>
          <p:spPr bwMode="auto">
            <a:xfrm>
              <a:off x="4556" y="1329"/>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19540" name="Freeform 82"/>
            <p:cNvSpPr>
              <a:spLocks noChangeArrowheads="1"/>
            </p:cNvSpPr>
            <p:nvPr/>
          </p:nvSpPr>
          <p:spPr bwMode="auto">
            <a:xfrm>
              <a:off x="4602" y="1378"/>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19541" name="Freeform 83"/>
            <p:cNvSpPr>
              <a:spLocks noChangeArrowheads="1"/>
            </p:cNvSpPr>
            <p:nvPr/>
          </p:nvSpPr>
          <p:spPr bwMode="auto">
            <a:xfrm>
              <a:off x="2750" y="93"/>
              <a:ext cx="162" cy="101"/>
            </a:xfrm>
            <a:custGeom>
              <a:avLst/>
              <a:gdLst>
                <a:gd name="T0" fmla="*/ 38 w 189"/>
                <a:gd name="T1" fmla="*/ 1 h 144"/>
                <a:gd name="T2" fmla="*/ 39 w 189"/>
                <a:gd name="T3" fmla="*/ 1 h 144"/>
                <a:gd name="T4" fmla="*/ 40 w 189"/>
                <a:gd name="T5" fmla="*/ 1 h 144"/>
                <a:gd name="T6" fmla="*/ 39 w 189"/>
                <a:gd name="T7" fmla="*/ 1 h 144"/>
                <a:gd name="T8" fmla="*/ 28 w 189"/>
                <a:gd name="T9" fmla="*/ 1 h 144"/>
                <a:gd name="T10" fmla="*/ 24 w 189"/>
                <a:gd name="T11" fmla="*/ 2 h 144"/>
                <a:gd name="T12" fmla="*/ 21 w 189"/>
                <a:gd name="T13" fmla="*/ 2 h 144"/>
                <a:gd name="T14" fmla="*/ 15 w 189"/>
                <a:gd name="T15" fmla="*/ 3 h 144"/>
                <a:gd name="T16" fmla="*/ 15 w 189"/>
                <a:gd name="T17" fmla="*/ 3 h 144"/>
                <a:gd name="T18" fmla="*/ 18 w 189"/>
                <a:gd name="T19" fmla="*/ 4 h 144"/>
                <a:gd name="T20" fmla="*/ 23 w 189"/>
                <a:gd name="T21" fmla="*/ 4 h 144"/>
                <a:gd name="T22" fmla="*/ 21 w 189"/>
                <a:gd name="T23" fmla="*/ 4 h 144"/>
                <a:gd name="T24" fmla="*/ 18 w 189"/>
                <a:gd name="T25" fmla="*/ 4 h 144"/>
                <a:gd name="T26" fmla="*/ 15 w 189"/>
                <a:gd name="T27" fmla="*/ 4 h 144"/>
                <a:gd name="T28" fmla="*/ 4 w 189"/>
                <a:gd name="T29" fmla="*/ 4 h 144"/>
                <a:gd name="T30" fmla="*/ 4 w 189"/>
                <a:gd name="T31" fmla="*/ 3 h 144"/>
                <a:gd name="T32" fmla="*/ 9 w 189"/>
                <a:gd name="T33" fmla="*/ 3 h 144"/>
                <a:gd name="T34" fmla="*/ 11 w 189"/>
                <a:gd name="T35" fmla="*/ 2 h 144"/>
                <a:gd name="T36" fmla="*/ 9 w 189"/>
                <a:gd name="T37" fmla="*/ 2 h 144"/>
                <a:gd name="T38" fmla="*/ 15 w 189"/>
                <a:gd name="T39" fmla="*/ 1 h 144"/>
                <a:gd name="T40" fmla="*/ 21 w 189"/>
                <a:gd name="T41" fmla="*/ 1 h 144"/>
                <a:gd name="T42" fmla="*/ 24 w 189"/>
                <a:gd name="T43" fmla="*/ 1 h 144"/>
                <a:gd name="T44" fmla="*/ 38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round/>
            </a:ln>
          </p:spPr>
          <p:txBody>
            <a:bodyPr/>
            <a:lstStyle/>
            <a:p>
              <a:endParaRPr lang="zh-CN" altLang="en-US"/>
            </a:p>
          </p:txBody>
        </p:sp>
        <p:sp>
          <p:nvSpPr>
            <p:cNvPr id="19542" name="Freeform 84"/>
            <p:cNvSpPr>
              <a:spLocks noChangeArrowheads="1"/>
            </p:cNvSpPr>
            <p:nvPr/>
          </p:nvSpPr>
          <p:spPr bwMode="auto">
            <a:xfrm>
              <a:off x="2847" y="191"/>
              <a:ext cx="46" cy="11"/>
            </a:xfrm>
            <a:custGeom>
              <a:avLst/>
              <a:gdLst>
                <a:gd name="T0" fmla="*/ 6 w 53"/>
                <a:gd name="T1" fmla="*/ 0 h 17"/>
                <a:gd name="T2" fmla="*/ 3 w 53"/>
                <a:gd name="T3" fmla="*/ 1 h 17"/>
                <a:gd name="T4" fmla="*/ 8 w 53"/>
                <a:gd name="T5" fmla="*/ 1 h 17"/>
                <a:gd name="T6" fmla="*/ 10 w 53"/>
                <a:gd name="T7" fmla="*/ 1 h 17"/>
                <a:gd name="T8" fmla="*/ 6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round/>
            </a:ln>
          </p:spPr>
          <p:txBody>
            <a:bodyPr/>
            <a:lstStyle/>
            <a:p>
              <a:endParaRPr lang="zh-CN" altLang="en-US"/>
            </a:p>
          </p:txBody>
        </p:sp>
        <p:sp>
          <p:nvSpPr>
            <p:cNvPr id="19543" name="Freeform 85"/>
            <p:cNvSpPr>
              <a:spLocks noChangeArrowheads="1"/>
            </p:cNvSpPr>
            <p:nvPr/>
          </p:nvSpPr>
          <p:spPr bwMode="auto">
            <a:xfrm>
              <a:off x="3082" y="45"/>
              <a:ext cx="49" cy="26"/>
            </a:xfrm>
            <a:custGeom>
              <a:avLst/>
              <a:gdLst>
                <a:gd name="T0" fmla="*/ 13 w 57"/>
                <a:gd name="T1" fmla="*/ 1 h 37"/>
                <a:gd name="T2" fmla="*/ 5 w 57"/>
                <a:gd name="T3" fmla="*/ 1 h 37"/>
                <a:gd name="T4" fmla="*/ 3 w 57"/>
                <a:gd name="T5" fmla="*/ 1 h 37"/>
                <a:gd name="T6" fmla="*/ 3 w 57"/>
                <a:gd name="T7" fmla="*/ 1 h 37"/>
                <a:gd name="T8" fmla="*/ 4 w 57"/>
                <a:gd name="T9" fmla="*/ 0 h 37"/>
                <a:gd name="T10" fmla="*/ 1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round/>
            </a:ln>
          </p:spPr>
          <p:txBody>
            <a:bodyPr/>
            <a:lstStyle/>
            <a:p>
              <a:endParaRPr lang="zh-CN" altLang="en-US"/>
            </a:p>
          </p:txBody>
        </p:sp>
        <p:sp>
          <p:nvSpPr>
            <p:cNvPr id="19544" name="Freeform 86"/>
            <p:cNvSpPr>
              <a:spLocks noChangeArrowheads="1"/>
            </p:cNvSpPr>
            <p:nvPr/>
          </p:nvSpPr>
          <p:spPr bwMode="auto">
            <a:xfrm>
              <a:off x="3117" y="57"/>
              <a:ext cx="58" cy="19"/>
            </a:xfrm>
            <a:custGeom>
              <a:avLst/>
              <a:gdLst>
                <a:gd name="T0" fmla="*/ 6 w 68"/>
                <a:gd name="T1" fmla="*/ 0 h 26"/>
                <a:gd name="T2" fmla="*/ 3 w 68"/>
                <a:gd name="T3" fmla="*/ 1 h 26"/>
                <a:gd name="T4" fmla="*/ 12 w 68"/>
                <a:gd name="T5" fmla="*/ 1 h 26"/>
                <a:gd name="T6" fmla="*/ 13 w 68"/>
                <a:gd name="T7" fmla="*/ 1 h 26"/>
                <a:gd name="T8" fmla="*/ 6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round/>
            </a:ln>
          </p:spPr>
          <p:txBody>
            <a:bodyPr/>
            <a:lstStyle/>
            <a:p>
              <a:endParaRPr lang="zh-CN" altLang="en-US"/>
            </a:p>
          </p:txBody>
        </p:sp>
        <p:sp>
          <p:nvSpPr>
            <p:cNvPr id="19545" name="Freeform 87"/>
            <p:cNvSpPr>
              <a:spLocks noChangeArrowheads="1"/>
            </p:cNvSpPr>
            <p:nvPr/>
          </p:nvSpPr>
          <p:spPr bwMode="auto">
            <a:xfrm>
              <a:off x="3179" y="60"/>
              <a:ext cx="58" cy="30"/>
            </a:xfrm>
            <a:custGeom>
              <a:avLst/>
              <a:gdLst>
                <a:gd name="T0" fmla="*/ 14 w 66"/>
                <a:gd name="T1" fmla="*/ 1 h 43"/>
                <a:gd name="T2" fmla="*/ 8 w 66"/>
                <a:gd name="T3" fmla="*/ 1 h 43"/>
                <a:gd name="T4" fmla="*/ 4 w 66"/>
                <a:gd name="T5" fmla="*/ 1 h 43"/>
                <a:gd name="T6" fmla="*/ 4 w 66"/>
                <a:gd name="T7" fmla="*/ 1 h 43"/>
                <a:gd name="T8" fmla="*/ 9 w 66"/>
                <a:gd name="T9" fmla="*/ 1 h 43"/>
                <a:gd name="T10" fmla="*/ 17 w 66"/>
                <a:gd name="T11" fmla="*/ 1 h 43"/>
                <a:gd name="T12" fmla="*/ 14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round/>
            </a:ln>
          </p:spPr>
          <p:txBody>
            <a:bodyPr/>
            <a:lstStyle/>
            <a:p>
              <a:endParaRPr lang="zh-CN" altLang="en-US"/>
            </a:p>
          </p:txBody>
        </p:sp>
        <p:sp>
          <p:nvSpPr>
            <p:cNvPr id="19546" name="Freeform 88"/>
            <p:cNvSpPr>
              <a:spLocks noChangeArrowheads="1"/>
            </p:cNvSpPr>
            <p:nvPr/>
          </p:nvSpPr>
          <p:spPr bwMode="auto">
            <a:xfrm>
              <a:off x="3581" y="85"/>
              <a:ext cx="101" cy="29"/>
            </a:xfrm>
            <a:custGeom>
              <a:avLst/>
              <a:gdLst>
                <a:gd name="T0" fmla="*/ 3 w 117"/>
                <a:gd name="T1" fmla="*/ 0 h 41"/>
                <a:gd name="T2" fmla="*/ 3 w 117"/>
                <a:gd name="T3" fmla="*/ 1 h 41"/>
                <a:gd name="T4" fmla="*/ 12 w 117"/>
                <a:gd name="T5" fmla="*/ 1 h 41"/>
                <a:gd name="T6" fmla="*/ 17 w 117"/>
                <a:gd name="T7" fmla="*/ 1 h 41"/>
                <a:gd name="T8" fmla="*/ 26 w 117"/>
                <a:gd name="T9" fmla="*/ 1 h 41"/>
                <a:gd name="T10" fmla="*/ 18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round/>
            </a:ln>
          </p:spPr>
          <p:txBody>
            <a:bodyPr/>
            <a:lstStyle/>
            <a:p>
              <a:endParaRPr lang="zh-CN" altLang="en-US"/>
            </a:p>
          </p:txBody>
        </p:sp>
        <p:sp>
          <p:nvSpPr>
            <p:cNvPr id="19547" name="Freeform 89"/>
            <p:cNvSpPr>
              <a:spLocks noChangeArrowheads="1"/>
            </p:cNvSpPr>
            <p:nvPr/>
          </p:nvSpPr>
          <p:spPr bwMode="auto">
            <a:xfrm>
              <a:off x="3684" y="84"/>
              <a:ext cx="53" cy="23"/>
            </a:xfrm>
            <a:custGeom>
              <a:avLst/>
              <a:gdLst>
                <a:gd name="T0" fmla="*/ 7 w 62"/>
                <a:gd name="T1" fmla="*/ 1 h 32"/>
                <a:gd name="T2" fmla="*/ 13 w 62"/>
                <a:gd name="T3" fmla="*/ 1 h 32"/>
                <a:gd name="T4" fmla="*/ 7 w 62"/>
                <a:gd name="T5" fmla="*/ 1 h 32"/>
                <a:gd name="T6" fmla="*/ 3 w 62"/>
                <a:gd name="T7" fmla="*/ 1 h 32"/>
                <a:gd name="T8" fmla="*/ 7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round/>
            </a:ln>
          </p:spPr>
          <p:txBody>
            <a:bodyPr/>
            <a:lstStyle/>
            <a:p>
              <a:endParaRPr lang="zh-CN" altLang="en-US"/>
            </a:p>
          </p:txBody>
        </p:sp>
        <p:sp>
          <p:nvSpPr>
            <p:cNvPr id="19548" name="Freeform 90"/>
            <p:cNvSpPr>
              <a:spLocks noChangeArrowheads="1"/>
            </p:cNvSpPr>
            <p:nvPr/>
          </p:nvSpPr>
          <p:spPr bwMode="auto">
            <a:xfrm>
              <a:off x="3660" y="111"/>
              <a:ext cx="42" cy="16"/>
            </a:xfrm>
            <a:custGeom>
              <a:avLst/>
              <a:gdLst>
                <a:gd name="T0" fmla="*/ 4 w 49"/>
                <a:gd name="T1" fmla="*/ 1 h 23"/>
                <a:gd name="T2" fmla="*/ 3 w 49"/>
                <a:gd name="T3" fmla="*/ 1 h 23"/>
                <a:gd name="T4" fmla="*/ 8 w 49"/>
                <a:gd name="T5" fmla="*/ 1 h 23"/>
                <a:gd name="T6" fmla="*/ 4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round/>
            </a:ln>
          </p:spPr>
          <p:txBody>
            <a:bodyPr/>
            <a:lstStyle/>
            <a:p>
              <a:endParaRPr lang="zh-CN" altLang="en-US"/>
            </a:p>
          </p:txBody>
        </p:sp>
        <p:sp>
          <p:nvSpPr>
            <p:cNvPr id="19549"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7 w 102"/>
                <a:gd name="T7" fmla="*/ 2 h 152"/>
                <a:gd name="T8" fmla="*/ 8 w 102"/>
                <a:gd name="T9" fmla="*/ 3 h 152"/>
                <a:gd name="T10" fmla="*/ 16 w 102"/>
                <a:gd name="T11" fmla="*/ 4 h 152"/>
                <a:gd name="T12" fmla="*/ 17 w 102"/>
                <a:gd name="T13" fmla="*/ 3 h 152"/>
                <a:gd name="T14" fmla="*/ 15 w 102"/>
                <a:gd name="T15" fmla="*/ 3 h 152"/>
                <a:gd name="T16" fmla="*/ 13 w 102"/>
                <a:gd name="T17" fmla="*/ 2 h 152"/>
                <a:gd name="T18" fmla="*/ 11 w 102"/>
                <a:gd name="T19" fmla="*/ 2 h 152"/>
                <a:gd name="T20" fmla="*/ 9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round/>
            </a:ln>
          </p:spPr>
          <p:txBody>
            <a:bodyPr/>
            <a:lstStyle/>
            <a:p>
              <a:endParaRPr lang="zh-CN" altLang="en-US"/>
            </a:p>
          </p:txBody>
        </p:sp>
        <p:sp>
          <p:nvSpPr>
            <p:cNvPr id="19550" name="Freeform 92"/>
            <p:cNvSpPr>
              <a:spLocks noChangeArrowheads="1"/>
            </p:cNvSpPr>
            <p:nvPr/>
          </p:nvSpPr>
          <p:spPr bwMode="auto">
            <a:xfrm>
              <a:off x="4020" y="431"/>
              <a:ext cx="63" cy="73"/>
            </a:xfrm>
            <a:custGeom>
              <a:avLst/>
              <a:gdLst>
                <a:gd name="T0" fmla="*/ 12 w 74"/>
                <a:gd name="T1" fmla="*/ 1 h 103"/>
                <a:gd name="T2" fmla="*/ 14 w 74"/>
                <a:gd name="T3" fmla="*/ 1 h 103"/>
                <a:gd name="T4" fmla="*/ 7 w 74"/>
                <a:gd name="T5" fmla="*/ 3 h 103"/>
                <a:gd name="T6" fmla="*/ 7 w 74"/>
                <a:gd name="T7" fmla="*/ 3 h 103"/>
                <a:gd name="T8" fmla="*/ 4 w 74"/>
                <a:gd name="T9" fmla="*/ 3 h 103"/>
                <a:gd name="T10" fmla="*/ 3 w 74"/>
                <a:gd name="T11" fmla="*/ 3 h 103"/>
                <a:gd name="T12" fmla="*/ 0 w 74"/>
                <a:gd name="T13" fmla="*/ 3 h 103"/>
                <a:gd name="T14" fmla="*/ 3 w 74"/>
                <a:gd name="T15" fmla="*/ 2 h 103"/>
                <a:gd name="T16" fmla="*/ 3 w 74"/>
                <a:gd name="T17" fmla="*/ 1 h 103"/>
                <a:gd name="T18" fmla="*/ 2 w 74"/>
                <a:gd name="T19" fmla="*/ 1 h 103"/>
                <a:gd name="T20" fmla="*/ 3 w 74"/>
                <a:gd name="T21" fmla="*/ 1 h 103"/>
                <a:gd name="T22" fmla="*/ 6 w 74"/>
                <a:gd name="T23" fmla="*/ 1 h 103"/>
                <a:gd name="T24" fmla="*/ 8 w 74"/>
                <a:gd name="T25" fmla="*/ 1 h 103"/>
                <a:gd name="T26" fmla="*/ 12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round/>
            </a:ln>
          </p:spPr>
          <p:txBody>
            <a:bodyPr/>
            <a:lstStyle/>
            <a:p>
              <a:endParaRPr lang="zh-CN" altLang="en-US"/>
            </a:p>
          </p:txBody>
        </p:sp>
        <p:sp>
          <p:nvSpPr>
            <p:cNvPr id="19551" name="Freeform 93"/>
            <p:cNvSpPr>
              <a:spLocks noChangeArrowheads="1"/>
            </p:cNvSpPr>
            <p:nvPr/>
          </p:nvSpPr>
          <p:spPr bwMode="auto">
            <a:xfrm>
              <a:off x="3978" y="506"/>
              <a:ext cx="126" cy="176"/>
            </a:xfrm>
            <a:custGeom>
              <a:avLst/>
              <a:gdLst>
                <a:gd name="T0" fmla="*/ 19 w 146"/>
                <a:gd name="T1" fmla="*/ 3 h 252"/>
                <a:gd name="T2" fmla="*/ 15 w 146"/>
                <a:gd name="T3" fmla="*/ 3 h 252"/>
                <a:gd name="T4" fmla="*/ 14 w 146"/>
                <a:gd name="T5" fmla="*/ 3 h 252"/>
                <a:gd name="T6" fmla="*/ 5 w 146"/>
                <a:gd name="T7" fmla="*/ 4 h 252"/>
                <a:gd name="T8" fmla="*/ 3 w 146"/>
                <a:gd name="T9" fmla="*/ 5 h 252"/>
                <a:gd name="T10" fmla="*/ 4 w 146"/>
                <a:gd name="T11" fmla="*/ 5 h 252"/>
                <a:gd name="T12" fmla="*/ 3 w 146"/>
                <a:gd name="T13" fmla="*/ 6 h 252"/>
                <a:gd name="T14" fmla="*/ 6 w 146"/>
                <a:gd name="T15" fmla="*/ 7 h 252"/>
                <a:gd name="T16" fmla="*/ 7 w 146"/>
                <a:gd name="T17" fmla="*/ 6 h 252"/>
                <a:gd name="T18" fmla="*/ 5 w 146"/>
                <a:gd name="T19" fmla="*/ 5 h 252"/>
                <a:gd name="T20" fmla="*/ 9 w 146"/>
                <a:gd name="T21" fmla="*/ 5 h 252"/>
                <a:gd name="T22" fmla="*/ 12 w 146"/>
                <a:gd name="T23" fmla="*/ 4 h 252"/>
                <a:gd name="T24" fmla="*/ 15 w 146"/>
                <a:gd name="T25" fmla="*/ 5 h 252"/>
                <a:gd name="T26" fmla="*/ 10 w 146"/>
                <a:gd name="T27" fmla="*/ 5 h 252"/>
                <a:gd name="T28" fmla="*/ 12 w 146"/>
                <a:gd name="T29" fmla="*/ 6 h 252"/>
                <a:gd name="T30" fmla="*/ 16 w 146"/>
                <a:gd name="T31" fmla="*/ 5 h 252"/>
                <a:gd name="T32" fmla="*/ 19 w 146"/>
                <a:gd name="T33" fmla="*/ 5 h 252"/>
                <a:gd name="T34" fmla="*/ 24 w 146"/>
                <a:gd name="T35" fmla="*/ 4 h 252"/>
                <a:gd name="T36" fmla="*/ 26 w 146"/>
                <a:gd name="T37" fmla="*/ 4 h 252"/>
                <a:gd name="T38" fmla="*/ 30 w 146"/>
                <a:gd name="T39" fmla="*/ 4 h 252"/>
                <a:gd name="T40" fmla="*/ 34 w 146"/>
                <a:gd name="T41" fmla="*/ 3 h 252"/>
                <a:gd name="T42" fmla="*/ 33 w 146"/>
                <a:gd name="T43" fmla="*/ 3 h 252"/>
                <a:gd name="T44" fmla="*/ 30 w 146"/>
                <a:gd name="T45" fmla="*/ 3 h 252"/>
                <a:gd name="T46" fmla="*/ 28 w 146"/>
                <a:gd name="T47" fmla="*/ 1 h 252"/>
                <a:gd name="T48" fmla="*/ 22 w 146"/>
                <a:gd name="T49" fmla="*/ 0 h 252"/>
                <a:gd name="T50" fmla="*/ 18 w 146"/>
                <a:gd name="T51" fmla="*/ 1 h 252"/>
                <a:gd name="T52" fmla="*/ 22 w 146"/>
                <a:gd name="T53" fmla="*/ 1 h 252"/>
                <a:gd name="T54" fmla="*/ 22 w 146"/>
                <a:gd name="T55" fmla="*/ 1 h 252"/>
                <a:gd name="T56" fmla="*/ 19 w 146"/>
                <a:gd name="T57" fmla="*/ 3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round/>
            </a:ln>
          </p:spPr>
          <p:txBody>
            <a:bodyPr/>
            <a:lstStyle/>
            <a:p>
              <a:endParaRPr lang="zh-CN" altLang="en-US"/>
            </a:p>
          </p:txBody>
        </p:sp>
        <p:sp>
          <p:nvSpPr>
            <p:cNvPr id="19552" name="Freeform 94"/>
            <p:cNvSpPr>
              <a:spLocks noChangeArrowheads="1"/>
            </p:cNvSpPr>
            <p:nvPr/>
          </p:nvSpPr>
          <p:spPr bwMode="auto">
            <a:xfrm>
              <a:off x="2758" y="35"/>
              <a:ext cx="60" cy="28"/>
            </a:xfrm>
            <a:custGeom>
              <a:avLst/>
              <a:gdLst>
                <a:gd name="T0" fmla="*/ 13 w 70"/>
                <a:gd name="T1" fmla="*/ 0 h 40"/>
                <a:gd name="T2" fmla="*/ 14 w 70"/>
                <a:gd name="T3" fmla="*/ 1 h 40"/>
                <a:gd name="T4" fmla="*/ 9 w 70"/>
                <a:gd name="T5" fmla="*/ 1 h 40"/>
                <a:gd name="T6" fmla="*/ 7 w 70"/>
                <a:gd name="T7" fmla="*/ 1 h 40"/>
                <a:gd name="T8" fmla="*/ 3 w 70"/>
                <a:gd name="T9" fmla="*/ 1 h 40"/>
                <a:gd name="T10" fmla="*/ 1 w 70"/>
                <a:gd name="T11" fmla="*/ 1 h 40"/>
                <a:gd name="T12" fmla="*/ 7 w 70"/>
                <a:gd name="T13" fmla="*/ 1 h 40"/>
                <a:gd name="T14" fmla="*/ 1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round/>
            </a:ln>
          </p:spPr>
          <p:txBody>
            <a:bodyPr/>
            <a:lstStyle/>
            <a:p>
              <a:endParaRPr lang="zh-CN" altLang="en-US"/>
            </a:p>
          </p:txBody>
        </p:sp>
        <p:sp>
          <p:nvSpPr>
            <p:cNvPr id="19553" name="Freeform 95"/>
            <p:cNvSpPr>
              <a:spLocks noChangeArrowheads="1"/>
            </p:cNvSpPr>
            <p:nvPr/>
          </p:nvSpPr>
          <p:spPr bwMode="auto">
            <a:xfrm>
              <a:off x="2635" y="43"/>
              <a:ext cx="22" cy="21"/>
            </a:xfrm>
            <a:custGeom>
              <a:avLst/>
              <a:gdLst>
                <a:gd name="T0" fmla="*/ 3 w 26"/>
                <a:gd name="T1" fmla="*/ 0 h 29"/>
                <a:gd name="T2" fmla="*/ 0 w 26"/>
                <a:gd name="T3" fmla="*/ 1 h 29"/>
                <a:gd name="T4" fmla="*/ 3 w 26"/>
                <a:gd name="T5" fmla="*/ 1 h 29"/>
                <a:gd name="T6" fmla="*/ 3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round/>
            </a:ln>
          </p:spPr>
          <p:txBody>
            <a:bodyPr/>
            <a:lstStyle/>
            <a:p>
              <a:endParaRPr lang="zh-CN" altLang="en-US"/>
            </a:p>
          </p:txBody>
        </p:sp>
        <p:sp>
          <p:nvSpPr>
            <p:cNvPr id="19554"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3 w 49"/>
                <a:gd name="T7" fmla="*/ 1 h 36"/>
                <a:gd name="T8" fmla="*/ 8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round/>
            </a:ln>
          </p:spPr>
          <p:txBody>
            <a:bodyPr/>
            <a:lstStyle/>
            <a:p>
              <a:endParaRPr lang="zh-CN" altLang="en-US"/>
            </a:p>
          </p:txBody>
        </p:sp>
        <p:sp>
          <p:nvSpPr>
            <p:cNvPr id="19555" name="Freeform 97"/>
            <p:cNvSpPr>
              <a:spLocks noChangeArrowheads="1"/>
            </p:cNvSpPr>
            <p:nvPr/>
          </p:nvSpPr>
          <p:spPr bwMode="auto">
            <a:xfrm>
              <a:off x="2733" y="34"/>
              <a:ext cx="23" cy="15"/>
            </a:xfrm>
            <a:custGeom>
              <a:avLst/>
              <a:gdLst>
                <a:gd name="T0" fmla="*/ 3 w 27"/>
                <a:gd name="T1" fmla="*/ 0 h 22"/>
                <a:gd name="T2" fmla="*/ 3 w 27"/>
                <a:gd name="T3" fmla="*/ 1 h 22"/>
                <a:gd name="T4" fmla="*/ 4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round/>
            </a:ln>
          </p:spPr>
          <p:txBody>
            <a:bodyPr/>
            <a:lstStyle/>
            <a:p>
              <a:endParaRPr lang="zh-CN" altLang="en-US"/>
            </a:p>
          </p:txBody>
        </p:sp>
        <p:sp>
          <p:nvSpPr>
            <p:cNvPr id="19556"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round/>
            </a:ln>
          </p:spPr>
          <p:txBody>
            <a:bodyPr/>
            <a:lstStyle/>
            <a:p>
              <a:endParaRPr lang="zh-CN" altLang="en-US"/>
            </a:p>
          </p:txBody>
        </p:sp>
        <p:sp>
          <p:nvSpPr>
            <p:cNvPr id="19557" name="Freeform 99"/>
            <p:cNvSpPr>
              <a:spLocks noChangeArrowheads="1"/>
            </p:cNvSpPr>
            <p:nvPr/>
          </p:nvSpPr>
          <p:spPr bwMode="auto">
            <a:xfrm>
              <a:off x="4023" y="65"/>
              <a:ext cx="21" cy="31"/>
            </a:xfrm>
            <a:custGeom>
              <a:avLst/>
              <a:gdLst>
                <a:gd name="T0" fmla="*/ 7 w 24"/>
                <a:gd name="T1" fmla="*/ 0 h 44"/>
                <a:gd name="T2" fmla="*/ 4 w 24"/>
                <a:gd name="T3" fmla="*/ 1 h 44"/>
                <a:gd name="T4" fmla="*/ 0 w 24"/>
                <a:gd name="T5" fmla="*/ 1 h 44"/>
                <a:gd name="T6" fmla="*/ 4 w 24"/>
                <a:gd name="T7" fmla="*/ 1 h 44"/>
                <a:gd name="T8" fmla="*/ 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round/>
            </a:ln>
          </p:spPr>
          <p:txBody>
            <a:bodyPr/>
            <a:lstStyle/>
            <a:p>
              <a:endParaRPr lang="zh-CN" altLang="en-US"/>
            </a:p>
          </p:txBody>
        </p:sp>
        <p:sp>
          <p:nvSpPr>
            <p:cNvPr id="19558" name="Freeform 100"/>
            <p:cNvSpPr>
              <a:spLocks noChangeArrowheads="1"/>
            </p:cNvSpPr>
            <p:nvPr/>
          </p:nvSpPr>
          <p:spPr bwMode="auto">
            <a:xfrm>
              <a:off x="3007" y="1423"/>
              <a:ext cx="35" cy="17"/>
            </a:xfrm>
            <a:custGeom>
              <a:avLst/>
              <a:gdLst>
                <a:gd name="T0" fmla="*/ 7 w 41"/>
                <a:gd name="T1" fmla="*/ 0 h 24"/>
                <a:gd name="T2" fmla="*/ 6 w 41"/>
                <a:gd name="T3" fmla="*/ 1 h 24"/>
                <a:gd name="T4" fmla="*/ 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round/>
            </a:ln>
          </p:spPr>
          <p:txBody>
            <a:bodyPr/>
            <a:lstStyle/>
            <a:p>
              <a:endParaRPr lang="zh-CN" altLang="en-US"/>
            </a:p>
          </p:txBody>
        </p:sp>
        <p:sp>
          <p:nvSpPr>
            <p:cNvPr id="19559"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19560"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19561"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19562"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19563"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19564"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19565"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19566"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19567"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19568" name="Freeform 110"/>
            <p:cNvSpPr>
              <a:spLocks noChangeArrowheads="1"/>
            </p:cNvSpPr>
            <p:nvPr/>
          </p:nvSpPr>
          <p:spPr bwMode="auto">
            <a:xfrm>
              <a:off x="1810" y="85"/>
              <a:ext cx="2370" cy="1537"/>
            </a:xfrm>
            <a:custGeom>
              <a:avLst/>
              <a:gdLst>
                <a:gd name="T0" fmla="*/ 1836 w 2060"/>
                <a:gd name="T1" fmla="*/ 333 h 1644"/>
                <a:gd name="T2" fmla="*/ 1353 w 2060"/>
                <a:gd name="T3" fmla="*/ 302 h 1644"/>
                <a:gd name="T4" fmla="*/ 641 w 2060"/>
                <a:gd name="T5" fmla="*/ 329 h 1644"/>
                <a:gd name="T6" fmla="*/ 188 w 2060"/>
                <a:gd name="T7" fmla="*/ 388 h 1644"/>
                <a:gd name="T8" fmla="*/ 49 w 2060"/>
                <a:gd name="T9" fmla="*/ 480 h 1644"/>
                <a:gd name="T10" fmla="*/ 590 w 2060"/>
                <a:gd name="T11" fmla="*/ 541 h 1644"/>
                <a:gd name="T12" fmla="*/ 1247 w 2060"/>
                <a:gd name="T13" fmla="*/ 532 h 1644"/>
                <a:gd name="T14" fmla="*/ 1611 w 2060"/>
                <a:gd name="T15" fmla="*/ 581 h 1644"/>
                <a:gd name="T16" fmla="*/ 1836 w 2060"/>
                <a:gd name="T17" fmla="*/ 739 h 1644"/>
                <a:gd name="T18" fmla="*/ 2021 w 2060"/>
                <a:gd name="T19" fmla="*/ 829 h 1644"/>
                <a:gd name="T20" fmla="*/ 2861 w 2060"/>
                <a:gd name="T21" fmla="*/ 803 h 1644"/>
                <a:gd name="T22" fmla="*/ 3318 w 2060"/>
                <a:gd name="T23" fmla="*/ 705 h 1644"/>
                <a:gd name="T24" fmla="*/ 3594 w 2060"/>
                <a:gd name="T25" fmla="*/ 588 h 1644"/>
                <a:gd name="T26" fmla="*/ 4055 w 2060"/>
                <a:gd name="T27" fmla="*/ 510 h 1644"/>
                <a:gd name="T28" fmla="*/ 3237 w 2060"/>
                <a:gd name="T29" fmla="*/ 437 h 1644"/>
                <a:gd name="T30" fmla="*/ 3318 w 2060"/>
                <a:gd name="T31" fmla="*/ 417 h 1644"/>
                <a:gd name="T32" fmla="*/ 4076 w 2060"/>
                <a:gd name="T33" fmla="*/ 467 h 1644"/>
                <a:gd name="T34" fmla="*/ 4462 w 2060"/>
                <a:gd name="T35" fmla="*/ 405 h 1644"/>
                <a:gd name="T36" fmla="*/ 4249 w 2060"/>
                <a:gd name="T37" fmla="*/ 390 h 1644"/>
                <a:gd name="T38" fmla="*/ 3775 w 2060"/>
                <a:gd name="T39" fmla="*/ 365 h 1644"/>
                <a:gd name="T40" fmla="*/ 4636 w 2060"/>
                <a:gd name="T41" fmla="*/ 389 h 1644"/>
                <a:gd name="T42" fmla="*/ 5263 w 2060"/>
                <a:gd name="T43" fmla="*/ 436 h 1644"/>
                <a:gd name="T44" fmla="*/ 5582 w 2060"/>
                <a:gd name="T45" fmla="*/ 527 h 1644"/>
                <a:gd name="T46" fmla="*/ 6530 w 2060"/>
                <a:gd name="T47" fmla="*/ 433 h 1644"/>
                <a:gd name="T48" fmla="*/ 6920 w 2060"/>
                <a:gd name="T49" fmla="*/ 524 h 1644"/>
                <a:gd name="T50" fmla="*/ 6936 w 2060"/>
                <a:gd name="T51" fmla="*/ 446 h 1644"/>
                <a:gd name="T52" fmla="*/ 7148 w 2060"/>
                <a:gd name="T53" fmla="*/ 409 h 1644"/>
                <a:gd name="T54" fmla="*/ 7245 w 2060"/>
                <a:gd name="T55" fmla="*/ 278 h 1644"/>
                <a:gd name="T56" fmla="*/ 7408 w 2060"/>
                <a:gd name="T57" fmla="*/ 270 h 1644"/>
                <a:gd name="T58" fmla="*/ 7487 w 2060"/>
                <a:gd name="T59" fmla="*/ 218 h 1644"/>
                <a:gd name="T60" fmla="*/ 7337 w 2060"/>
                <a:gd name="T61" fmla="*/ 115 h 1644"/>
                <a:gd name="T62" fmla="*/ 7716 w 2060"/>
                <a:gd name="T63" fmla="*/ 55 h 1644"/>
                <a:gd name="T64" fmla="*/ 7910 w 2060"/>
                <a:gd name="T65" fmla="*/ 107 h 1644"/>
                <a:gd name="T66" fmla="*/ 7891 w 2060"/>
                <a:gd name="T67" fmla="*/ 63 h 1644"/>
                <a:gd name="T68" fmla="*/ 8023 w 2060"/>
                <a:gd name="T69" fmla="*/ 26 h 1644"/>
                <a:gd name="T70" fmla="*/ 8279 w 2060"/>
                <a:gd name="T71" fmla="*/ 0 h 1644"/>
                <a:gd name="T72" fmla="*/ 7395 w 2060"/>
                <a:gd name="T73" fmla="*/ 32 h 1644"/>
                <a:gd name="T74" fmla="*/ 6429 w 2060"/>
                <a:gd name="T75" fmla="*/ 43 h 1644"/>
                <a:gd name="T76" fmla="*/ 5482 w 2060"/>
                <a:gd name="T77" fmla="*/ 16 h 1644"/>
                <a:gd name="T78" fmla="*/ 4595 w 2060"/>
                <a:gd name="T79" fmla="*/ 34 h 1644"/>
                <a:gd name="T80" fmla="*/ 4223 w 2060"/>
                <a:gd name="T81" fmla="*/ 87 h 1644"/>
                <a:gd name="T82" fmla="*/ 3761 w 2060"/>
                <a:gd name="T83" fmla="*/ 70 h 1644"/>
                <a:gd name="T84" fmla="*/ 3080 w 2060"/>
                <a:gd name="T85" fmla="*/ 93 h 1644"/>
                <a:gd name="T86" fmla="*/ 2709 w 2060"/>
                <a:gd name="T87" fmla="*/ 71 h 1644"/>
                <a:gd name="T88" fmla="*/ 1481 w 2060"/>
                <a:gd name="T89" fmla="*/ 127 h 1644"/>
                <a:gd name="T90" fmla="*/ 2178 w 2060"/>
                <a:gd name="T91" fmla="*/ 108 h 1644"/>
                <a:gd name="T92" fmla="*/ 2589 w 2060"/>
                <a:gd name="T93" fmla="*/ 140 h 1644"/>
                <a:gd name="T94" fmla="*/ 1803 w 2060"/>
                <a:gd name="T95" fmla="*/ 181 h 1644"/>
                <a:gd name="T96" fmla="*/ 1119 w 2060"/>
                <a:gd name="T97" fmla="*/ 212 h 1644"/>
                <a:gd name="T98" fmla="*/ 678 w 2060"/>
                <a:gd name="T99" fmla="*/ 273 h 1644"/>
                <a:gd name="T100" fmla="*/ 1152 w 2060"/>
                <a:gd name="T101" fmla="*/ 282 h 1644"/>
                <a:gd name="T102" fmla="*/ 1546 w 2060"/>
                <a:gd name="T103" fmla="*/ 292 h 1644"/>
                <a:gd name="T104" fmla="*/ 2002 w 2060"/>
                <a:gd name="T105" fmla="*/ 302 h 1644"/>
                <a:gd name="T106" fmla="*/ 1978 w 2060"/>
                <a:gd name="T107" fmla="*/ 262 h 1644"/>
                <a:gd name="T108" fmla="*/ 2407 w 2060"/>
                <a:gd name="T109" fmla="*/ 280 h 1644"/>
                <a:gd name="T110" fmla="*/ 2786 w 2060"/>
                <a:gd name="T111" fmla="*/ 239 h 1644"/>
                <a:gd name="T112" fmla="*/ 3139 w 2060"/>
                <a:gd name="T113" fmla="*/ 245 h 1644"/>
                <a:gd name="T114" fmla="*/ 2594 w 2060"/>
                <a:gd name="T115" fmla="*/ 30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round/>
            </a:ln>
          </p:spPr>
          <p:txBody>
            <a:bodyPr/>
            <a:lstStyle/>
            <a:p>
              <a:endParaRPr lang="zh-CN" altLang="en-US"/>
            </a:p>
          </p:txBody>
        </p:sp>
      </p:grpSp>
      <p:sp>
        <p:nvSpPr>
          <p:cNvPr id="19460" name="TextBox 4"/>
          <p:cNvSpPr txBox="1">
            <a:spLocks noChangeArrowheads="1"/>
          </p:cNvSpPr>
          <p:nvPr/>
        </p:nvSpPr>
        <p:spPr bwMode="auto">
          <a:xfrm>
            <a:off x="808794" y="1000108"/>
            <a:ext cx="10715700" cy="5632311"/>
          </a:xfrm>
          <a:prstGeom prst="rect">
            <a:avLst/>
          </a:prstGeom>
          <a:noFill/>
          <a:ln w="9525">
            <a:noFill/>
            <a:miter lim="800000"/>
          </a:ln>
        </p:spPr>
        <p:txBody>
          <a:bodyPr wrap="square">
            <a:spAutoFit/>
          </a:bodyPr>
          <a:lstStyle/>
          <a:p>
            <a:pPr>
              <a:lnSpc>
                <a:spcPct val="150000"/>
              </a:lnSpc>
              <a:buFont typeface="Wingdings" panose="05000000000000000000" pitchFamily="2" charset="2"/>
              <a:buChar char="n"/>
            </a:pPr>
            <a:r>
              <a:rPr lang="zh-CN" altLang="en-US" sz="2400" b="1" dirty="0">
                <a:latin typeface="华文楷体" panose="02010600040101010101" charset="-122"/>
                <a:ea typeface="华文楷体" panose="02010600040101010101" charset="-122"/>
                <a:cs typeface="华文楷体" panose="02010600040101010101" charset="-122"/>
              </a:rPr>
              <a:t>        </a:t>
            </a:r>
            <a:r>
              <a:rPr lang="zh-CN" altLang="en-US" sz="2400" b="1" dirty="0" smtClean="0">
                <a:latin typeface="华文楷体" panose="02010600040101010101" charset="-122"/>
                <a:ea typeface="华文楷体" panose="02010600040101010101" charset="-122"/>
                <a:cs typeface="华文楷体" panose="02010600040101010101" charset="-122"/>
              </a:rPr>
              <a:t>体育产业成为</a:t>
            </a:r>
            <a:r>
              <a:rPr lang="en-US" altLang="zh-CN" sz="2400" b="1" dirty="0" smtClean="0">
                <a:latin typeface="华文楷体" panose="02010600040101010101" charset="-122"/>
                <a:ea typeface="华文楷体" panose="02010600040101010101" charset="-122"/>
                <a:cs typeface="华文楷体" panose="02010600040101010101" charset="-122"/>
              </a:rPr>
              <a:t>21</a:t>
            </a:r>
            <a:r>
              <a:rPr lang="zh-CN" altLang="en-US" sz="2400" b="1" dirty="0" smtClean="0">
                <a:latin typeface="华文楷体" panose="02010600040101010101" charset="-122"/>
                <a:ea typeface="华文楷体" panose="02010600040101010101" charset="-122"/>
                <a:cs typeface="华文楷体" panose="02010600040101010101" charset="-122"/>
              </a:rPr>
              <a:t>世纪以来最为炫目的朝阳产业。 据相关报道：</a:t>
            </a:r>
            <a:r>
              <a:rPr lang="en-US" altLang="zh-CN" sz="2400" b="1" dirty="0" smtClean="0">
                <a:latin typeface="华文楷体" panose="02010600040101010101" charset="-122"/>
                <a:ea typeface="华文楷体" panose="02010600040101010101" charset="-122"/>
                <a:cs typeface="华文楷体" panose="02010600040101010101" charset="-122"/>
              </a:rPr>
              <a:t>2015</a:t>
            </a:r>
            <a:r>
              <a:rPr lang="zh-CN" altLang="en-US" sz="2400" b="1" dirty="0" smtClean="0">
                <a:latin typeface="华文楷体" panose="02010600040101010101" charset="-122"/>
                <a:ea typeface="华文楷体" panose="02010600040101010101" charset="-122"/>
                <a:cs typeface="华文楷体" panose="02010600040101010101" charset="-122"/>
              </a:rPr>
              <a:t>年，全球体育产业总值为</a:t>
            </a:r>
            <a:r>
              <a:rPr lang="en-US" altLang="zh-CN" sz="2400" b="1" dirty="0" smtClean="0">
                <a:latin typeface="华文楷体" panose="02010600040101010101" charset="-122"/>
                <a:ea typeface="华文楷体" panose="02010600040101010101" charset="-122"/>
                <a:cs typeface="华文楷体" panose="02010600040101010101" charset="-122"/>
              </a:rPr>
              <a:t>15000</a:t>
            </a:r>
            <a:r>
              <a:rPr lang="zh-CN" altLang="en-US" sz="2400" b="1" dirty="0" smtClean="0">
                <a:latin typeface="华文楷体" panose="02010600040101010101" charset="-122"/>
                <a:ea typeface="华文楷体" panose="02010600040101010101" charset="-122"/>
                <a:cs typeface="华文楷体" panose="02010600040101010101" charset="-122"/>
              </a:rPr>
              <a:t>亿。</a:t>
            </a:r>
            <a:r>
              <a:rPr lang="zh-CN" altLang="en-US" sz="2400" b="1" dirty="0" smtClean="0">
                <a:solidFill>
                  <a:srgbClr val="FF0000"/>
                </a:solidFill>
                <a:latin typeface="华文楷体" panose="02010600040101010101" charset="-122"/>
                <a:ea typeface="华文楷体" panose="02010600040101010101" charset="-122"/>
                <a:cs typeface="华文楷体" panose="02010600040101010101" charset="-122"/>
              </a:rPr>
              <a:t> </a:t>
            </a:r>
            <a:r>
              <a:rPr lang="en-US" altLang="zh-CN" sz="2400" b="1" dirty="0" smtClean="0">
                <a:solidFill>
                  <a:srgbClr val="FF0000"/>
                </a:solidFill>
                <a:latin typeface="华文楷体" panose="02010600040101010101" charset="-122"/>
                <a:ea typeface="华文楷体" panose="02010600040101010101" charset="-122"/>
                <a:cs typeface="华文楷体" panose="02010600040101010101" charset="-122"/>
              </a:rPr>
              <a:t>2015</a:t>
            </a:r>
            <a:r>
              <a:rPr lang="zh-CN" altLang="en-US" sz="2400" b="1" dirty="0" smtClean="0">
                <a:solidFill>
                  <a:srgbClr val="FF0000"/>
                </a:solidFill>
                <a:latin typeface="华文楷体" panose="02010600040101010101" charset="-122"/>
                <a:ea typeface="华文楷体" panose="02010600040101010101" charset="-122"/>
                <a:cs typeface="华文楷体" panose="02010600040101010101" charset="-122"/>
              </a:rPr>
              <a:t>年全球总</a:t>
            </a:r>
            <a:r>
              <a:rPr lang="en-US" altLang="zh-CN" sz="2400" b="1" dirty="0" smtClean="0">
                <a:solidFill>
                  <a:srgbClr val="FF0000"/>
                </a:solidFill>
                <a:latin typeface="华文楷体" panose="02010600040101010101" charset="-122"/>
                <a:ea typeface="华文楷体" panose="02010600040101010101" charset="-122"/>
                <a:cs typeface="华文楷体" panose="02010600040101010101" charset="-122"/>
              </a:rPr>
              <a:t>GDP77</a:t>
            </a:r>
            <a:r>
              <a:rPr lang="zh-CN" altLang="en-US" sz="2400" b="1" dirty="0" smtClean="0">
                <a:solidFill>
                  <a:srgbClr val="FF0000"/>
                </a:solidFill>
                <a:latin typeface="华文楷体" panose="02010600040101010101" charset="-122"/>
                <a:ea typeface="华文楷体" panose="02010600040101010101" charset="-122"/>
                <a:cs typeface="华文楷体" panose="02010600040101010101" charset="-122"/>
              </a:rPr>
              <a:t>万亿美元，体育产业约占比</a:t>
            </a:r>
            <a:r>
              <a:rPr lang="en-US" altLang="zh-CN" sz="2400" b="1" dirty="0" smtClean="0">
                <a:solidFill>
                  <a:srgbClr val="FF0000"/>
                </a:solidFill>
                <a:latin typeface="华文楷体" panose="02010600040101010101" charset="-122"/>
                <a:ea typeface="华文楷体" panose="02010600040101010101" charset="-122"/>
                <a:cs typeface="华文楷体" panose="02010600040101010101" charset="-122"/>
              </a:rPr>
              <a:t>2%</a:t>
            </a:r>
            <a:r>
              <a:rPr lang="zh-CN" altLang="en-US" sz="2400" b="1" dirty="0" smtClean="0">
                <a:solidFill>
                  <a:srgbClr val="FF0000"/>
                </a:solidFill>
                <a:latin typeface="华文楷体" panose="02010600040101010101" charset="-122"/>
                <a:ea typeface="华文楷体" panose="02010600040101010101" charset="-122"/>
                <a:cs typeface="华文楷体" panose="02010600040101010101" charset="-122"/>
              </a:rPr>
              <a:t>。</a:t>
            </a:r>
            <a:r>
              <a:rPr lang="zh-CN" altLang="en-US" sz="2400" b="1" dirty="0" smtClean="0">
                <a:latin typeface="华文楷体" panose="02010600040101010101" charset="-122"/>
                <a:ea typeface="华文楷体" panose="02010600040101010101" charset="-122"/>
                <a:cs typeface="华文楷体" panose="02010600040101010101" charset="-122"/>
              </a:rPr>
              <a:t>美国体育产业占全球体育产业总值的</a:t>
            </a:r>
            <a:r>
              <a:rPr lang="en-US" altLang="zh-CN" sz="2400" b="1" dirty="0" smtClean="0">
                <a:latin typeface="华文楷体" panose="02010600040101010101" charset="-122"/>
                <a:ea typeface="华文楷体" panose="02010600040101010101" charset="-122"/>
                <a:cs typeface="华文楷体" panose="02010600040101010101" charset="-122"/>
              </a:rPr>
              <a:t>1/3</a:t>
            </a:r>
            <a:r>
              <a:rPr lang="zh-CN" altLang="en-US" sz="2400" b="1" dirty="0" smtClean="0">
                <a:latin typeface="华文楷体" panose="02010600040101010101" charset="-122"/>
                <a:ea typeface="华文楷体" panose="02010600040101010101" charset="-122"/>
                <a:cs typeface="华文楷体" panose="02010600040101010101" charset="-122"/>
              </a:rPr>
              <a:t>，达到</a:t>
            </a:r>
            <a:r>
              <a:rPr lang="en-US" altLang="zh-CN" sz="2400" b="1" dirty="0" smtClean="0">
                <a:latin typeface="华文楷体" panose="02010600040101010101" charset="-122"/>
                <a:ea typeface="华文楷体" panose="02010600040101010101" charset="-122"/>
                <a:cs typeface="华文楷体" panose="02010600040101010101" charset="-122"/>
              </a:rPr>
              <a:t>5000</a:t>
            </a:r>
            <a:r>
              <a:rPr lang="zh-CN" altLang="en-US" sz="2400" b="1" dirty="0" smtClean="0">
                <a:latin typeface="华文楷体" panose="02010600040101010101" charset="-122"/>
                <a:ea typeface="华文楷体" panose="02010600040101010101" charset="-122"/>
                <a:cs typeface="华文楷体" panose="02010600040101010101" charset="-122"/>
              </a:rPr>
              <a:t>亿美元，占美国</a:t>
            </a:r>
            <a:r>
              <a:rPr lang="en-US" altLang="zh-CN" sz="2400" b="1" dirty="0" smtClean="0">
                <a:latin typeface="华文楷体" panose="02010600040101010101" charset="-122"/>
                <a:ea typeface="华文楷体" panose="02010600040101010101" charset="-122"/>
                <a:cs typeface="华文楷体" panose="02010600040101010101" charset="-122"/>
              </a:rPr>
              <a:t>GDP3</a:t>
            </a:r>
            <a:r>
              <a:rPr lang="zh-CN" altLang="en-US" sz="2400" b="1" dirty="0" smtClean="0">
                <a:latin typeface="华文楷体" panose="02010600040101010101" charset="-122"/>
                <a:ea typeface="华文楷体" panose="02010600040101010101" charset="-122"/>
                <a:cs typeface="华文楷体" panose="02010600040101010101" charset="-122"/>
              </a:rPr>
              <a:t>％。其贡献值：美国户外运动产业实现增加值达</a:t>
            </a:r>
            <a:r>
              <a:rPr lang="en-US" altLang="zh-CN" sz="2400" b="1" dirty="0" smtClean="0">
                <a:latin typeface="华文楷体" panose="02010600040101010101" charset="-122"/>
                <a:ea typeface="华文楷体" panose="02010600040101010101" charset="-122"/>
                <a:cs typeface="华文楷体" panose="02010600040101010101" charset="-122"/>
              </a:rPr>
              <a:t>1600</a:t>
            </a:r>
            <a:r>
              <a:rPr lang="zh-CN" altLang="en-US" sz="2400" b="1" dirty="0" smtClean="0">
                <a:latin typeface="华文楷体" panose="02010600040101010101" charset="-122"/>
                <a:ea typeface="华文楷体" panose="02010600040101010101" charset="-122"/>
                <a:cs typeface="华文楷体" panose="02010600040101010101" charset="-122"/>
              </a:rPr>
              <a:t>亿，健身产业实现增加值达</a:t>
            </a:r>
            <a:r>
              <a:rPr lang="en-US" altLang="zh-CN" sz="2400" b="1" dirty="0" smtClean="0">
                <a:latin typeface="华文楷体" panose="02010600040101010101" charset="-122"/>
                <a:ea typeface="华文楷体" panose="02010600040101010101" charset="-122"/>
                <a:cs typeface="华文楷体" panose="02010600040101010101" charset="-122"/>
              </a:rPr>
              <a:t>1050</a:t>
            </a:r>
            <a:r>
              <a:rPr lang="zh-CN" altLang="en-US" sz="2400" b="1" dirty="0" smtClean="0">
                <a:latin typeface="华文楷体" panose="02010600040101010101" charset="-122"/>
                <a:ea typeface="华文楷体" panose="02010600040101010101" charset="-122"/>
                <a:cs typeface="华文楷体" panose="02010600040101010101" charset="-122"/>
              </a:rPr>
              <a:t>亿，体育用品销售产业实现增加值达</a:t>
            </a:r>
            <a:r>
              <a:rPr lang="en-US" altLang="zh-CN" sz="2400" b="1" dirty="0" smtClean="0">
                <a:latin typeface="华文楷体" panose="02010600040101010101" charset="-122"/>
                <a:ea typeface="华文楷体" panose="02010600040101010101" charset="-122"/>
                <a:cs typeface="华文楷体" panose="02010600040101010101" charset="-122"/>
              </a:rPr>
              <a:t>480</a:t>
            </a:r>
            <a:r>
              <a:rPr lang="zh-CN" altLang="en-US" sz="2400" b="1" dirty="0" smtClean="0">
                <a:latin typeface="华文楷体" panose="02010600040101010101" charset="-122"/>
                <a:ea typeface="华文楷体" panose="02010600040101010101" charset="-122"/>
                <a:cs typeface="华文楷体" panose="02010600040101010101" charset="-122"/>
              </a:rPr>
              <a:t>亿，职业体育产业实现增加值达</a:t>
            </a:r>
            <a:r>
              <a:rPr lang="en-US" altLang="zh-CN" sz="2400" b="1" dirty="0" smtClean="0">
                <a:latin typeface="华文楷体" panose="02010600040101010101" charset="-122"/>
                <a:ea typeface="华文楷体" panose="02010600040101010101" charset="-122"/>
                <a:cs typeface="华文楷体" panose="02010600040101010101" charset="-122"/>
              </a:rPr>
              <a:t>240</a:t>
            </a:r>
            <a:r>
              <a:rPr lang="zh-CN" altLang="en-US" sz="2400" b="1" dirty="0" smtClean="0">
                <a:latin typeface="华文楷体" panose="02010600040101010101" charset="-122"/>
                <a:ea typeface="华文楷体" panose="02010600040101010101" charset="-122"/>
                <a:cs typeface="华文楷体" panose="02010600040101010101" charset="-122"/>
              </a:rPr>
              <a:t>亿，体育竞赛表演业实现增加值达</a:t>
            </a:r>
            <a:r>
              <a:rPr lang="en-US" altLang="zh-CN" sz="2400" b="1" dirty="0" smtClean="0">
                <a:latin typeface="华文楷体" panose="02010600040101010101" charset="-122"/>
                <a:ea typeface="华文楷体" panose="02010600040101010101" charset="-122"/>
                <a:cs typeface="华文楷体" panose="02010600040101010101" charset="-122"/>
              </a:rPr>
              <a:t>224</a:t>
            </a:r>
            <a:r>
              <a:rPr lang="zh-CN" altLang="en-US" sz="2400" b="1" dirty="0" smtClean="0">
                <a:latin typeface="华文楷体" panose="02010600040101010101" charset="-122"/>
                <a:ea typeface="华文楷体" panose="02010600040101010101" charset="-122"/>
                <a:cs typeface="华文楷体" panose="02010600040101010101" charset="-122"/>
              </a:rPr>
              <a:t>亿，体育经纪实现增加值达</a:t>
            </a:r>
            <a:r>
              <a:rPr lang="en-US" altLang="zh-CN" sz="2400" b="1" dirty="0" smtClean="0">
                <a:latin typeface="华文楷体" panose="02010600040101010101" charset="-122"/>
                <a:ea typeface="华文楷体" panose="02010600040101010101" charset="-122"/>
                <a:cs typeface="华文楷体" panose="02010600040101010101" charset="-122"/>
              </a:rPr>
              <a:t>200</a:t>
            </a:r>
            <a:r>
              <a:rPr lang="zh-CN" altLang="en-US" sz="2400" b="1" dirty="0" smtClean="0">
                <a:latin typeface="华文楷体" panose="02010600040101010101" charset="-122"/>
                <a:ea typeface="华文楷体" panose="02010600040101010101" charset="-122"/>
                <a:cs typeface="华文楷体" panose="02010600040101010101" charset="-122"/>
              </a:rPr>
              <a:t>亿。</a:t>
            </a:r>
            <a:endParaRPr lang="en-US" altLang="zh-CN" sz="2400" b="1" dirty="0">
              <a:latin typeface="华文楷体" panose="02010600040101010101" charset="-122"/>
              <a:ea typeface="华文楷体" panose="02010600040101010101" charset="-122"/>
              <a:cs typeface="华文楷体" panose="02010600040101010101" charset="-122"/>
            </a:endParaRPr>
          </a:p>
          <a:p>
            <a:pPr>
              <a:lnSpc>
                <a:spcPct val="150000"/>
              </a:lnSpc>
              <a:buFont typeface="Wingdings" panose="05000000000000000000" pitchFamily="2" charset="2"/>
              <a:buChar char="n"/>
            </a:pPr>
            <a:r>
              <a:rPr lang="en-US" altLang="zh-CN" sz="2400" b="1" dirty="0">
                <a:latin typeface="华文楷体" panose="02010600040101010101" charset="-122"/>
                <a:ea typeface="华文楷体" panose="02010600040101010101" charset="-122"/>
                <a:cs typeface="华文楷体" panose="02010600040101010101" charset="-122"/>
              </a:rPr>
              <a:t>        </a:t>
            </a:r>
            <a:r>
              <a:rPr lang="zh-CN" altLang="en-US" sz="2400" b="1" dirty="0">
                <a:solidFill>
                  <a:srgbClr val="FF0000"/>
                </a:solidFill>
                <a:latin typeface="华文楷体" panose="02010600040101010101" charset="-122"/>
                <a:ea typeface="华文楷体" panose="02010600040101010101" charset="-122"/>
                <a:cs typeface="华文楷体" panose="02010600040101010101" charset="-122"/>
              </a:rPr>
              <a:t>据有关资料表明，全球体育产业产值在</a:t>
            </a:r>
            <a:r>
              <a:rPr lang="en-US" altLang="zh-CN" sz="2400" b="1" dirty="0">
                <a:solidFill>
                  <a:srgbClr val="FF0000"/>
                </a:solidFill>
                <a:latin typeface="华文楷体" panose="02010600040101010101" charset="-122"/>
                <a:ea typeface="华文楷体" panose="02010600040101010101" charset="-122"/>
                <a:cs typeface="华文楷体" panose="02010600040101010101" charset="-122"/>
              </a:rPr>
              <a:t>2015</a:t>
            </a:r>
            <a:r>
              <a:rPr lang="zh-CN" altLang="en-US" sz="2400" b="1" dirty="0">
                <a:solidFill>
                  <a:srgbClr val="FF0000"/>
                </a:solidFill>
                <a:latin typeface="华文楷体" panose="02010600040101010101" charset="-122"/>
                <a:ea typeface="华文楷体" panose="02010600040101010101" charset="-122"/>
                <a:cs typeface="华文楷体" panose="02010600040101010101" charset="-122"/>
              </a:rPr>
              <a:t>年超过了</a:t>
            </a:r>
            <a:r>
              <a:rPr lang="en-US" altLang="zh-CN" sz="2400" b="1" dirty="0">
                <a:solidFill>
                  <a:srgbClr val="FF0000"/>
                </a:solidFill>
                <a:latin typeface="华文楷体" panose="02010600040101010101" charset="-122"/>
                <a:ea typeface="华文楷体" panose="02010600040101010101" charset="-122"/>
                <a:cs typeface="华文楷体" panose="02010600040101010101" charset="-122"/>
              </a:rPr>
              <a:t>15000</a:t>
            </a:r>
            <a:r>
              <a:rPr lang="zh-CN" altLang="en-US" sz="2400" b="1" dirty="0">
                <a:solidFill>
                  <a:srgbClr val="FF0000"/>
                </a:solidFill>
                <a:latin typeface="华文楷体" panose="02010600040101010101" charset="-122"/>
                <a:ea typeface="华文楷体" panose="02010600040101010101" charset="-122"/>
                <a:cs typeface="华文楷体" panose="02010600040101010101" charset="-122"/>
              </a:rPr>
              <a:t>亿美元，并以年</a:t>
            </a:r>
            <a:r>
              <a:rPr lang="en-US" altLang="zh-CN" sz="2400" b="1" dirty="0">
                <a:solidFill>
                  <a:srgbClr val="FF0000"/>
                </a:solidFill>
                <a:latin typeface="华文楷体" panose="02010600040101010101" charset="-122"/>
                <a:ea typeface="华文楷体" panose="02010600040101010101" charset="-122"/>
                <a:cs typeface="华文楷体" panose="02010600040101010101" charset="-122"/>
              </a:rPr>
              <a:t>20</a:t>
            </a:r>
            <a:r>
              <a:rPr lang="zh-CN" altLang="en-US" sz="2400" b="1" dirty="0">
                <a:solidFill>
                  <a:srgbClr val="FF0000"/>
                </a:solidFill>
                <a:latin typeface="华文楷体" panose="02010600040101010101" charset="-122"/>
                <a:ea typeface="华文楷体" panose="02010600040101010101" charset="-122"/>
                <a:cs typeface="华文楷体" panose="02010600040101010101" charset="-122"/>
              </a:rPr>
              <a:t>％的速度递增。其中，休闲体育产业占其</a:t>
            </a:r>
            <a:r>
              <a:rPr lang="en-US" altLang="zh-CN" sz="2400" b="1" dirty="0">
                <a:solidFill>
                  <a:srgbClr val="FF0000"/>
                </a:solidFill>
                <a:latin typeface="华文楷体" panose="02010600040101010101" charset="-122"/>
                <a:ea typeface="华文楷体" panose="02010600040101010101" charset="-122"/>
                <a:cs typeface="华文楷体" panose="02010600040101010101" charset="-122"/>
              </a:rPr>
              <a:t>70%</a:t>
            </a:r>
            <a:r>
              <a:rPr lang="zh-CN" altLang="en-US" sz="2400" b="1" dirty="0">
                <a:solidFill>
                  <a:srgbClr val="FF0000"/>
                </a:solidFill>
                <a:latin typeface="华文楷体" panose="02010600040101010101" charset="-122"/>
                <a:ea typeface="华文楷体" panose="02010600040101010101" charset="-122"/>
                <a:cs typeface="华文楷体" panose="02010600040101010101" charset="-122"/>
              </a:rPr>
              <a:t>。</a:t>
            </a:r>
            <a:endParaRPr lang="en-US" altLang="zh-CN" sz="2400" b="1" dirty="0">
              <a:solidFill>
                <a:srgbClr val="FF0000"/>
              </a:solidFill>
              <a:latin typeface="华文楷体" panose="02010600040101010101" charset="-122"/>
              <a:ea typeface="华文楷体" panose="02010600040101010101" charset="-122"/>
              <a:cs typeface="华文楷体" panose="02010600040101010101" charset="-122"/>
            </a:endParaRPr>
          </a:p>
          <a:p>
            <a:pPr>
              <a:lnSpc>
                <a:spcPct val="150000"/>
              </a:lnSpc>
              <a:buFont typeface="Wingdings" panose="05000000000000000000" pitchFamily="2" charset="2"/>
              <a:buChar char="n"/>
            </a:pPr>
            <a:r>
              <a:rPr lang="en-US" altLang="zh-CN" sz="2400" b="1" dirty="0">
                <a:latin typeface="华文楷体" panose="02010600040101010101" charset="-122"/>
                <a:ea typeface="华文楷体" panose="02010600040101010101" charset="-122"/>
                <a:cs typeface="华文楷体" panose="02010600040101010101" charset="-122"/>
              </a:rPr>
              <a:t>        </a:t>
            </a:r>
            <a:r>
              <a:rPr lang="zh-CN" altLang="en-US" sz="2400" b="1" dirty="0">
                <a:latin typeface="华文楷体" panose="02010600040101010101" charset="-122"/>
                <a:ea typeface="华文楷体" panose="02010600040101010101" charset="-122"/>
                <a:cs typeface="华文楷体" panose="02010600040101010101" charset="-122"/>
              </a:rPr>
              <a:t>体育产业的特点是将体育活动与消费相关的商品和服务的生产和销售有机地结合起来。</a:t>
            </a:r>
            <a:endParaRPr lang="zh-CN" altLang="en-US" sz="2400" dirty="0">
              <a:latin typeface="华文楷体" panose="02010600040101010101" charset="-122"/>
              <a:ea typeface="华文楷体" panose="02010600040101010101" charset="-122"/>
              <a:cs typeface="华文楷体" panose="02010600040101010101"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66446" y="428604"/>
            <a:ext cx="3775393" cy="523220"/>
          </a:xfrm>
          <a:prstGeom prst="rect">
            <a:avLst/>
          </a:prstGeom>
        </p:spPr>
        <p:txBody>
          <a:bodyPr wrap="none">
            <a:spAutoFit/>
          </a:bodyPr>
          <a:lstStyle/>
          <a:p>
            <a:r>
              <a:rPr lang="zh-CN" altLang="en-US" sz="2800" b="1" dirty="0" smtClean="0">
                <a:latin typeface="华文新魏" panose="02010800040101010101" pitchFamily="2" charset="-122"/>
                <a:ea typeface="华文新魏" panose="02010800040101010101" pitchFamily="2" charset="-122"/>
              </a:rPr>
              <a:t>我国</a:t>
            </a:r>
            <a:r>
              <a:rPr lang="zh-CN" altLang="en-US" sz="2800" b="1" dirty="0" smtClean="0">
                <a:latin typeface="华文新魏" panose="02010800040101010101" pitchFamily="2" charset="-122"/>
                <a:ea typeface="华文新魏" panose="02010800040101010101" pitchFamily="2" charset="-122"/>
              </a:rPr>
              <a:t>体育产业发展</a:t>
            </a:r>
            <a:r>
              <a:rPr lang="zh-CN" altLang="en-US" sz="2800" b="1" dirty="0" smtClean="0">
                <a:latin typeface="华文新魏" panose="02010800040101010101" pitchFamily="2" charset="-122"/>
                <a:ea typeface="华文新魏" panose="02010800040101010101" pitchFamily="2" charset="-122"/>
              </a:rPr>
              <a:t>历程</a:t>
            </a:r>
            <a:endParaRPr lang="zh-CN" altLang="en-US" sz="2800" b="1" dirty="0">
              <a:latin typeface="华文新魏" panose="02010800040101010101" pitchFamily="2" charset="-122"/>
              <a:ea typeface="华文新魏" panose="02010800040101010101" pitchFamily="2" charset="-122"/>
            </a:endParaRPr>
          </a:p>
        </p:txBody>
      </p:sp>
      <p:pic>
        <p:nvPicPr>
          <p:cNvPr id="23554" name="Picture 2" descr="C:\Users\user\AppData\Local\Temp\ksohtml2072\wps1.jpg"/>
          <p:cNvPicPr>
            <a:picLocks noChangeAspect="1" noChangeArrowheads="1"/>
          </p:cNvPicPr>
          <p:nvPr/>
        </p:nvPicPr>
        <p:blipFill>
          <a:blip r:embed="rId1"/>
          <a:srcRect/>
          <a:stretch>
            <a:fillRect/>
          </a:stretch>
        </p:blipFill>
        <p:spPr bwMode="auto">
          <a:xfrm>
            <a:off x="1832390" y="1214423"/>
            <a:ext cx="8431771" cy="4286280"/>
          </a:xfrm>
          <a:prstGeom prst="rect">
            <a:avLst/>
          </a:prstGeom>
          <a:noFill/>
        </p:spPr>
      </p:pic>
      <p:sp>
        <p:nvSpPr>
          <p:cNvPr id="6" name="矩形 5"/>
          <p:cNvSpPr/>
          <p:nvPr/>
        </p:nvSpPr>
        <p:spPr>
          <a:xfrm>
            <a:off x="6452396" y="5929330"/>
            <a:ext cx="4570482" cy="369332"/>
          </a:xfrm>
          <a:prstGeom prst="rect">
            <a:avLst/>
          </a:prstGeom>
        </p:spPr>
        <p:txBody>
          <a:bodyPr wrap="none">
            <a:spAutoFit/>
          </a:bodyPr>
          <a:lstStyle/>
          <a:p>
            <a:r>
              <a:rPr lang="zh-CN" altLang="en-US" dirty="0" smtClean="0"/>
              <a:t>资料来源：</a:t>
            </a:r>
            <a:r>
              <a:rPr lang="zh-CN" altLang="en-US" dirty="0" smtClean="0"/>
              <a:t>智研</a:t>
            </a:r>
            <a:r>
              <a:rPr lang="zh-CN" altLang="en-US" dirty="0" smtClean="0"/>
              <a:t>咨询根据公开资料整理发布</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9" descr="微信图片_20180516141010"/>
          <p:cNvPicPr>
            <a:picLocks noChangeAspect="1"/>
          </p:cNvPicPr>
          <p:nvPr/>
        </p:nvPicPr>
        <p:blipFill>
          <a:blip r:embed="rId1"/>
          <a:stretch>
            <a:fillRect/>
          </a:stretch>
        </p:blipFill>
        <p:spPr>
          <a:xfrm>
            <a:off x="2981960" y="1049655"/>
            <a:ext cx="6703695" cy="3792855"/>
          </a:xfrm>
          <a:prstGeom prst="rect">
            <a:avLst/>
          </a:prstGeom>
        </p:spPr>
      </p:pic>
      <p:sp>
        <p:nvSpPr>
          <p:cNvPr id="100" name="文本框 99"/>
          <p:cNvSpPr txBox="1"/>
          <p:nvPr/>
        </p:nvSpPr>
        <p:spPr>
          <a:xfrm>
            <a:off x="3801110" y="504825"/>
            <a:ext cx="6735445" cy="398780"/>
          </a:xfrm>
          <a:prstGeom prst="rect">
            <a:avLst/>
          </a:prstGeom>
          <a:noFill/>
          <a:ln w="9525">
            <a:noFill/>
          </a:ln>
        </p:spPr>
        <p:txBody>
          <a:bodyPr wrap="square">
            <a:spAutoFit/>
          </a:bodyPr>
          <a:p>
            <a:pPr marL="0" indent="0"/>
            <a:r>
              <a:rPr lang="zh-CN" sz="2000" b="1">
                <a:solidFill>
                  <a:srgbClr val="333333"/>
                </a:solidFill>
                <a:ea typeface="宋体" panose="02010600030101010101" pitchFamily="2" charset="-122"/>
              </a:rPr>
              <a:t>体育产业增加值增长速度与名义GDP增长速度比较（同比）</a:t>
            </a:r>
            <a:endParaRPr lang="zh-CN" altLang="en-US" sz="2000" b="1">
              <a:solidFill>
                <a:srgbClr val="333333"/>
              </a:solidFill>
              <a:ea typeface="宋体" panose="02010600030101010101" pitchFamily="2" charset="-122"/>
            </a:endParaRPr>
          </a:p>
        </p:txBody>
      </p:sp>
      <p:sp>
        <p:nvSpPr>
          <p:cNvPr id="4" name="文本框 3"/>
          <p:cNvSpPr txBox="1"/>
          <p:nvPr/>
        </p:nvSpPr>
        <p:spPr>
          <a:xfrm>
            <a:off x="843915" y="4988560"/>
            <a:ext cx="10502900" cy="1630045"/>
          </a:xfrm>
          <a:prstGeom prst="rect">
            <a:avLst/>
          </a:prstGeom>
          <a:noFill/>
          <a:ln w="9525">
            <a:noFill/>
          </a:ln>
        </p:spPr>
        <p:txBody>
          <a:bodyPr wrap="square">
            <a:spAutoFit/>
          </a:bodyPr>
          <a:p>
            <a:pPr marL="0" indent="266700"/>
            <a:r>
              <a:rPr lang="en-US" altLang="zh-CN" sz="2000" b="0">
                <a:solidFill>
                  <a:srgbClr val="333333"/>
                </a:solidFill>
                <a:latin typeface="华文楷体" panose="02010600040101010101" charset="-122"/>
                <a:ea typeface="华文楷体" panose="02010600040101010101" charset="-122"/>
                <a:cs typeface="华文楷体" panose="02010600040101010101" charset="-122"/>
              </a:rPr>
              <a:t>   </a:t>
            </a:r>
            <a:r>
              <a:rPr lang="zh-CN" sz="2000" b="0">
                <a:solidFill>
                  <a:srgbClr val="333333"/>
                </a:solidFill>
                <a:latin typeface="华文楷体" panose="02010600040101010101" charset="-122"/>
                <a:ea typeface="华文楷体" panose="02010600040101010101" charset="-122"/>
                <a:cs typeface="华文楷体" panose="02010600040101010101" charset="-122"/>
              </a:rPr>
              <a:t>过去</a:t>
            </a:r>
            <a:r>
              <a:rPr lang="en-US" sz="2000" b="0">
                <a:solidFill>
                  <a:srgbClr val="333333"/>
                </a:solidFill>
                <a:latin typeface="华文楷体" panose="02010600040101010101" charset="-122"/>
                <a:ea typeface="华文楷体" panose="02010600040101010101" charset="-122"/>
                <a:cs typeface="华文楷体" panose="02010600040101010101" charset="-122"/>
              </a:rPr>
              <a:t>10</a:t>
            </a:r>
            <a:r>
              <a:rPr lang="zh-CN" altLang="en-US" sz="2000" b="0">
                <a:solidFill>
                  <a:srgbClr val="333333"/>
                </a:solidFill>
                <a:latin typeface="华文楷体" panose="02010600040101010101" charset="-122"/>
                <a:ea typeface="华文楷体" panose="02010600040101010101" charset="-122"/>
                <a:cs typeface="华文楷体" panose="02010600040101010101" charset="-122"/>
              </a:rPr>
              <a:t>余</a:t>
            </a:r>
            <a:r>
              <a:rPr lang="zh-CN" sz="2000" b="0">
                <a:solidFill>
                  <a:srgbClr val="333333"/>
                </a:solidFill>
                <a:latin typeface="华文楷体" panose="02010600040101010101" charset="-122"/>
                <a:ea typeface="华文楷体" panose="02010600040101010101" charset="-122"/>
                <a:cs typeface="华文楷体" panose="02010600040101010101" charset="-122"/>
              </a:rPr>
              <a:t>年中国体育产业增加值增长速度一直显著高于</a:t>
            </a:r>
            <a:r>
              <a:rPr lang="en-US" sz="2000" b="0">
                <a:solidFill>
                  <a:srgbClr val="333333"/>
                </a:solidFill>
                <a:latin typeface="华文楷体" panose="02010600040101010101" charset="-122"/>
                <a:ea typeface="华文楷体" panose="02010600040101010101" charset="-122"/>
                <a:cs typeface="华文楷体" panose="02010600040101010101" charset="-122"/>
              </a:rPr>
              <a:t>GDP</a:t>
            </a:r>
            <a:r>
              <a:rPr lang="zh-CN" sz="2000" b="0">
                <a:solidFill>
                  <a:srgbClr val="333333"/>
                </a:solidFill>
                <a:latin typeface="华文楷体" panose="02010600040101010101" charset="-122"/>
                <a:ea typeface="华文楷体" panose="02010600040101010101" charset="-122"/>
                <a:cs typeface="华文楷体" panose="02010600040101010101" charset="-122"/>
              </a:rPr>
              <a:t>的增长速度。其中从第一阶段从</a:t>
            </a:r>
            <a:r>
              <a:rPr lang="en-US" sz="2000" b="0">
                <a:solidFill>
                  <a:srgbClr val="333333"/>
                </a:solidFill>
                <a:latin typeface="华文楷体" panose="02010600040101010101" charset="-122"/>
                <a:ea typeface="华文楷体" panose="02010600040101010101" charset="-122"/>
                <a:cs typeface="华文楷体" panose="02010600040101010101" charset="-122"/>
              </a:rPr>
              <a:t>2007~2012</a:t>
            </a:r>
            <a:r>
              <a:rPr lang="zh-CN" sz="2000" b="0">
                <a:solidFill>
                  <a:srgbClr val="333333"/>
                </a:solidFill>
                <a:latin typeface="华文楷体" panose="02010600040101010101" charset="-122"/>
                <a:ea typeface="华文楷体" panose="02010600040101010101" charset="-122"/>
                <a:cs typeface="华文楷体" panose="02010600040101010101" charset="-122"/>
              </a:rPr>
              <a:t>年，体育产业增加值增长速度高于</a:t>
            </a:r>
            <a:r>
              <a:rPr lang="en-US" sz="2000" b="0">
                <a:solidFill>
                  <a:srgbClr val="333333"/>
                </a:solidFill>
                <a:latin typeface="华文楷体" panose="02010600040101010101" charset="-122"/>
                <a:ea typeface="华文楷体" panose="02010600040101010101" charset="-122"/>
                <a:cs typeface="华文楷体" panose="02010600040101010101" charset="-122"/>
              </a:rPr>
              <a:t>GDP</a:t>
            </a:r>
            <a:r>
              <a:rPr lang="zh-CN" sz="2000" b="0">
                <a:solidFill>
                  <a:srgbClr val="333333"/>
                </a:solidFill>
                <a:latin typeface="华文楷体" panose="02010600040101010101" charset="-122"/>
                <a:ea typeface="华文楷体" panose="02010600040101010101" charset="-122"/>
                <a:cs typeface="华文楷体" panose="02010600040101010101" charset="-122"/>
              </a:rPr>
              <a:t>增长速度，大约为</a:t>
            </a:r>
            <a:r>
              <a:rPr lang="en-US" sz="2000" b="0">
                <a:solidFill>
                  <a:srgbClr val="333333"/>
                </a:solidFill>
                <a:latin typeface="华文楷体" panose="02010600040101010101" charset="-122"/>
                <a:ea typeface="华文楷体" panose="02010600040101010101" charset="-122"/>
                <a:cs typeface="华文楷体" panose="02010600040101010101" charset="-122"/>
              </a:rPr>
              <a:t>GDP</a:t>
            </a:r>
            <a:r>
              <a:rPr lang="zh-CN" sz="2000" b="0">
                <a:solidFill>
                  <a:srgbClr val="333333"/>
                </a:solidFill>
                <a:latin typeface="华文楷体" panose="02010600040101010101" charset="-122"/>
                <a:ea typeface="华文楷体" panose="02010600040101010101" charset="-122"/>
                <a:cs typeface="华文楷体" panose="02010600040101010101" charset="-122"/>
              </a:rPr>
              <a:t>增长速度的</a:t>
            </a:r>
            <a:r>
              <a:rPr lang="en-US" sz="2000" b="0">
                <a:solidFill>
                  <a:srgbClr val="333333"/>
                </a:solidFill>
                <a:latin typeface="华文楷体" panose="02010600040101010101" charset="-122"/>
                <a:ea typeface="华文楷体" panose="02010600040101010101" charset="-122"/>
                <a:cs typeface="华文楷体" panose="02010600040101010101" charset="-122"/>
              </a:rPr>
              <a:t>2</a:t>
            </a:r>
            <a:r>
              <a:rPr lang="zh-CN" sz="2000" b="0">
                <a:solidFill>
                  <a:srgbClr val="333333"/>
                </a:solidFill>
                <a:latin typeface="华文楷体" panose="02010600040101010101" charset="-122"/>
                <a:ea typeface="华文楷体" panose="02010600040101010101" charset="-122"/>
                <a:cs typeface="华文楷体" panose="02010600040101010101" charset="-122"/>
              </a:rPr>
              <a:t>倍，两者差距在这个期间相对稳定。第二阶段从</a:t>
            </a:r>
            <a:r>
              <a:rPr lang="en-US" sz="2000" b="0">
                <a:solidFill>
                  <a:srgbClr val="333333"/>
                </a:solidFill>
                <a:latin typeface="华文楷体" panose="02010600040101010101" charset="-122"/>
                <a:ea typeface="华文楷体" panose="02010600040101010101" charset="-122"/>
                <a:cs typeface="华文楷体" panose="02010600040101010101" charset="-122"/>
              </a:rPr>
              <a:t>2013~2016</a:t>
            </a:r>
            <a:r>
              <a:rPr lang="zh-CN" sz="2000" b="0">
                <a:solidFill>
                  <a:srgbClr val="333333"/>
                </a:solidFill>
                <a:latin typeface="华文楷体" panose="02010600040101010101" charset="-122"/>
                <a:ea typeface="华文楷体" panose="02010600040101010101" charset="-122"/>
                <a:cs typeface="华文楷体" panose="02010600040101010101" charset="-122"/>
              </a:rPr>
              <a:t>年，</a:t>
            </a:r>
            <a:r>
              <a:rPr lang="en-US" sz="2000" b="0">
                <a:solidFill>
                  <a:srgbClr val="333333"/>
                </a:solidFill>
                <a:latin typeface="华文楷体" panose="02010600040101010101" charset="-122"/>
                <a:ea typeface="华文楷体" panose="02010600040101010101" charset="-122"/>
                <a:cs typeface="华文楷体" panose="02010600040101010101" charset="-122"/>
              </a:rPr>
              <a:t>GDP</a:t>
            </a:r>
            <a:r>
              <a:rPr lang="zh-CN" sz="2000" b="0">
                <a:solidFill>
                  <a:srgbClr val="333333"/>
                </a:solidFill>
                <a:latin typeface="华文楷体" panose="02010600040101010101" charset="-122"/>
                <a:ea typeface="华文楷体" panose="02010600040101010101" charset="-122"/>
                <a:cs typeface="华文楷体" panose="02010600040101010101" charset="-122"/>
              </a:rPr>
              <a:t>增速放缓，而体育产业增加值继续加快，两者差距迅速扩大，</a:t>
            </a:r>
            <a:r>
              <a:rPr lang="en-US" sz="2000" b="0">
                <a:solidFill>
                  <a:srgbClr val="333333"/>
                </a:solidFill>
                <a:latin typeface="华文楷体" panose="02010600040101010101" charset="-122"/>
                <a:ea typeface="华文楷体" panose="02010600040101010101" charset="-122"/>
                <a:cs typeface="华文楷体" panose="02010600040101010101" charset="-122"/>
              </a:rPr>
              <a:t>2014~2016</a:t>
            </a:r>
            <a:r>
              <a:rPr lang="zh-CN" sz="2000" b="0">
                <a:solidFill>
                  <a:srgbClr val="333333"/>
                </a:solidFill>
                <a:latin typeface="华文楷体" panose="02010600040101010101" charset="-122"/>
                <a:ea typeface="华文楷体" panose="02010600040101010101" charset="-122"/>
                <a:cs typeface="华文楷体" panose="02010600040101010101" charset="-122"/>
              </a:rPr>
              <a:t>年，体育产业增加值年均增长速度高达</a:t>
            </a:r>
            <a:r>
              <a:rPr lang="en-US" sz="2000" b="0">
                <a:solidFill>
                  <a:srgbClr val="333333"/>
                </a:solidFill>
                <a:latin typeface="华文楷体" panose="02010600040101010101" charset="-122"/>
                <a:ea typeface="华文楷体" panose="02010600040101010101" charset="-122"/>
                <a:cs typeface="华文楷体" panose="02010600040101010101" charset="-122"/>
              </a:rPr>
              <a:t>26.6%</a:t>
            </a:r>
            <a:r>
              <a:rPr lang="zh-CN" sz="2000" b="0">
                <a:solidFill>
                  <a:srgbClr val="333333"/>
                </a:solidFill>
                <a:latin typeface="华文楷体" panose="02010600040101010101" charset="-122"/>
                <a:ea typeface="华文楷体" panose="02010600040101010101" charset="-122"/>
                <a:cs typeface="华文楷体" panose="02010600040101010101" charset="-122"/>
              </a:rPr>
              <a:t>，接近同期</a:t>
            </a:r>
            <a:r>
              <a:rPr lang="en-US" sz="2000" b="0">
                <a:solidFill>
                  <a:srgbClr val="333333"/>
                </a:solidFill>
                <a:latin typeface="华文楷体" panose="02010600040101010101" charset="-122"/>
                <a:ea typeface="华文楷体" panose="02010600040101010101" charset="-122"/>
                <a:cs typeface="华文楷体" panose="02010600040101010101" charset="-122"/>
              </a:rPr>
              <a:t>GDP</a:t>
            </a:r>
            <a:r>
              <a:rPr lang="zh-CN" sz="2000" b="0">
                <a:solidFill>
                  <a:srgbClr val="333333"/>
                </a:solidFill>
                <a:latin typeface="华文楷体" panose="02010600040101010101" charset="-122"/>
                <a:ea typeface="华文楷体" panose="02010600040101010101" charset="-122"/>
                <a:cs typeface="华文楷体" panose="02010600040101010101" charset="-122"/>
              </a:rPr>
              <a:t>增长速度的</a:t>
            </a:r>
            <a:r>
              <a:rPr lang="en-US" sz="2000" b="0">
                <a:solidFill>
                  <a:srgbClr val="333333"/>
                </a:solidFill>
                <a:latin typeface="华文楷体" panose="02010600040101010101" charset="-122"/>
                <a:ea typeface="华文楷体" panose="02010600040101010101" charset="-122"/>
                <a:cs typeface="华文楷体" panose="02010600040101010101" charset="-122"/>
              </a:rPr>
              <a:t>4</a:t>
            </a:r>
            <a:r>
              <a:rPr lang="zh-CN" sz="2000" b="0">
                <a:solidFill>
                  <a:srgbClr val="333333"/>
                </a:solidFill>
                <a:latin typeface="华文楷体" panose="02010600040101010101" charset="-122"/>
                <a:ea typeface="华文楷体" panose="02010600040101010101" charset="-122"/>
                <a:cs typeface="华文楷体" panose="02010600040101010101" charset="-122"/>
              </a:rPr>
              <a:t>倍。（资料来源：江小涓，国务院原副秘书长，中国社会科学院教授）</a:t>
            </a:r>
            <a:endParaRPr lang="zh-CN" sz="2000" b="0">
              <a:solidFill>
                <a:srgbClr val="333333"/>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809454" y="6143644"/>
            <a:ext cx="3416320" cy="369332"/>
          </a:xfrm>
          <a:prstGeom prst="rect">
            <a:avLst/>
          </a:prstGeom>
        </p:spPr>
        <p:txBody>
          <a:bodyPr wrap="none">
            <a:spAutoFit/>
          </a:bodyPr>
          <a:lstStyle/>
          <a:p>
            <a:r>
              <a:rPr lang="zh-CN" altLang="en-US" dirty="0" smtClean="0"/>
              <a:t>数据来源：中商产业研究院整理</a:t>
            </a:r>
            <a:endParaRPr lang="zh-CN" altLang="en-US" dirty="0"/>
          </a:p>
        </p:txBody>
      </p:sp>
      <p:pic>
        <p:nvPicPr>
          <p:cNvPr id="22530" name="Picture 2" descr="C:\Users\user\AppData\Local\Temp\ksohtml2072\wps3.jpg"/>
          <p:cNvPicPr>
            <a:picLocks noChangeAspect="1" noChangeArrowheads="1"/>
          </p:cNvPicPr>
          <p:nvPr/>
        </p:nvPicPr>
        <p:blipFill>
          <a:blip r:embed="rId1"/>
          <a:srcRect/>
          <a:stretch>
            <a:fillRect/>
          </a:stretch>
        </p:blipFill>
        <p:spPr bwMode="auto">
          <a:xfrm>
            <a:off x="2237554" y="1071546"/>
            <a:ext cx="7875486" cy="49570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3"/>
          <p:cNvGrpSpPr/>
          <p:nvPr/>
        </p:nvGrpSpPr>
        <p:grpSpPr bwMode="auto">
          <a:xfrm>
            <a:off x="879475" y="2189163"/>
            <a:ext cx="10717213" cy="3168650"/>
            <a:chOff x="0" y="0"/>
            <a:chExt cx="4955" cy="1982"/>
          </a:xfrm>
        </p:grpSpPr>
        <p:sp>
          <p:nvSpPr>
            <p:cNvPr id="22537" name="Freeform 4"/>
            <p:cNvSpPr>
              <a:spLocks noChangeArrowheads="1"/>
            </p:cNvSpPr>
            <p:nvPr/>
          </p:nvSpPr>
          <p:spPr bwMode="auto">
            <a:xfrm>
              <a:off x="91" y="88"/>
              <a:ext cx="1457" cy="1812"/>
            </a:xfrm>
            <a:custGeom>
              <a:avLst/>
              <a:gdLst>
                <a:gd name="T0" fmla="*/ 25 w 1692"/>
                <a:gd name="T1" fmla="*/ 8 h 2586"/>
                <a:gd name="T2" fmla="*/ 72 w 1692"/>
                <a:gd name="T3" fmla="*/ 6 h 2586"/>
                <a:gd name="T4" fmla="*/ 97 w 1692"/>
                <a:gd name="T5" fmla="*/ 7 h 2586"/>
                <a:gd name="T6" fmla="*/ 94 w 1692"/>
                <a:gd name="T7" fmla="*/ 13 h 2586"/>
                <a:gd name="T8" fmla="*/ 61 w 1692"/>
                <a:gd name="T9" fmla="*/ 17 h 2586"/>
                <a:gd name="T10" fmla="*/ 50 w 1692"/>
                <a:gd name="T11" fmla="*/ 20 h 2586"/>
                <a:gd name="T12" fmla="*/ 64 w 1692"/>
                <a:gd name="T13" fmla="*/ 27 h 2586"/>
                <a:gd name="T14" fmla="*/ 71 w 1692"/>
                <a:gd name="T15" fmla="*/ 27 h 2586"/>
                <a:gd name="T16" fmla="*/ 73 w 1692"/>
                <a:gd name="T17" fmla="*/ 26 h 2586"/>
                <a:gd name="T18" fmla="*/ 108 w 1692"/>
                <a:gd name="T19" fmla="*/ 33 h 2586"/>
                <a:gd name="T20" fmla="*/ 145 w 1692"/>
                <a:gd name="T21" fmla="*/ 34 h 2586"/>
                <a:gd name="T22" fmla="*/ 178 w 1692"/>
                <a:gd name="T23" fmla="*/ 39 h 2586"/>
                <a:gd name="T24" fmla="*/ 191 w 1692"/>
                <a:gd name="T25" fmla="*/ 41 h 2586"/>
                <a:gd name="T26" fmla="*/ 173 w 1692"/>
                <a:gd name="T27" fmla="*/ 46 h 2586"/>
                <a:gd name="T28" fmla="*/ 206 w 1692"/>
                <a:gd name="T29" fmla="*/ 51 h 2586"/>
                <a:gd name="T30" fmla="*/ 233 w 1692"/>
                <a:gd name="T31" fmla="*/ 58 h 2586"/>
                <a:gd name="T32" fmla="*/ 245 w 1692"/>
                <a:gd name="T33" fmla="*/ 66 h 2586"/>
                <a:gd name="T34" fmla="*/ 268 w 1692"/>
                <a:gd name="T35" fmla="*/ 73 h 2586"/>
                <a:gd name="T36" fmla="*/ 287 w 1692"/>
                <a:gd name="T37" fmla="*/ 71 h 2586"/>
                <a:gd name="T38" fmla="*/ 279 w 1692"/>
                <a:gd name="T39" fmla="*/ 68 h 2586"/>
                <a:gd name="T40" fmla="*/ 288 w 1692"/>
                <a:gd name="T41" fmla="*/ 66 h 2586"/>
                <a:gd name="T42" fmla="*/ 307 w 1692"/>
                <a:gd name="T43" fmla="*/ 63 h 2586"/>
                <a:gd name="T44" fmla="*/ 325 w 1692"/>
                <a:gd name="T45" fmla="*/ 60 h 2586"/>
                <a:gd name="T46" fmla="*/ 351 w 1692"/>
                <a:gd name="T47" fmla="*/ 56 h 2586"/>
                <a:gd name="T48" fmla="*/ 363 w 1692"/>
                <a:gd name="T49" fmla="*/ 50 h 2586"/>
                <a:gd name="T50" fmla="*/ 348 w 1692"/>
                <a:gd name="T51" fmla="*/ 44 h 2586"/>
                <a:gd name="T52" fmla="*/ 308 w 1692"/>
                <a:gd name="T53" fmla="*/ 40 h 2586"/>
                <a:gd name="T54" fmla="*/ 247 w 1692"/>
                <a:gd name="T55" fmla="*/ 37 h 2586"/>
                <a:gd name="T56" fmla="*/ 219 w 1692"/>
                <a:gd name="T57" fmla="*/ 36 h 2586"/>
                <a:gd name="T58" fmla="*/ 203 w 1692"/>
                <a:gd name="T59" fmla="*/ 36 h 2586"/>
                <a:gd name="T60" fmla="*/ 178 w 1692"/>
                <a:gd name="T61" fmla="*/ 37 h 2586"/>
                <a:gd name="T62" fmla="*/ 170 w 1692"/>
                <a:gd name="T63" fmla="*/ 34 h 2586"/>
                <a:gd name="T64" fmla="*/ 165 w 1692"/>
                <a:gd name="T65" fmla="*/ 30 h 2586"/>
                <a:gd name="T66" fmla="*/ 141 w 1692"/>
                <a:gd name="T67" fmla="*/ 32 h 2586"/>
                <a:gd name="T68" fmla="*/ 128 w 1692"/>
                <a:gd name="T69" fmla="*/ 27 h 2586"/>
                <a:gd name="T70" fmla="*/ 165 w 1692"/>
                <a:gd name="T71" fmla="*/ 26 h 2586"/>
                <a:gd name="T72" fmla="*/ 189 w 1692"/>
                <a:gd name="T73" fmla="*/ 26 h 2586"/>
                <a:gd name="T74" fmla="*/ 201 w 1692"/>
                <a:gd name="T75" fmla="*/ 26 h 2586"/>
                <a:gd name="T76" fmla="*/ 237 w 1692"/>
                <a:gd name="T77" fmla="*/ 21 h 2586"/>
                <a:gd name="T78" fmla="*/ 265 w 1692"/>
                <a:gd name="T79" fmla="*/ 19 h 2586"/>
                <a:gd name="T80" fmla="*/ 287 w 1692"/>
                <a:gd name="T81" fmla="*/ 18 h 2586"/>
                <a:gd name="T82" fmla="*/ 301 w 1692"/>
                <a:gd name="T83" fmla="*/ 15 h 2586"/>
                <a:gd name="T84" fmla="*/ 288 w 1692"/>
                <a:gd name="T85" fmla="*/ 15 h 2586"/>
                <a:gd name="T86" fmla="*/ 343 w 1692"/>
                <a:gd name="T87" fmla="*/ 13 h 2586"/>
                <a:gd name="T88" fmla="*/ 315 w 1692"/>
                <a:gd name="T89" fmla="*/ 10 h 2586"/>
                <a:gd name="T90" fmla="*/ 298 w 1692"/>
                <a:gd name="T91" fmla="*/ 8 h 2586"/>
                <a:gd name="T92" fmla="*/ 275 w 1692"/>
                <a:gd name="T93" fmla="*/ 11 h 2586"/>
                <a:gd name="T94" fmla="*/ 249 w 1692"/>
                <a:gd name="T95" fmla="*/ 13 h 2586"/>
                <a:gd name="T96" fmla="*/ 229 w 1692"/>
                <a:gd name="T97" fmla="*/ 9 h 2586"/>
                <a:gd name="T98" fmla="*/ 271 w 1692"/>
                <a:gd name="T99" fmla="*/ 7 h 2586"/>
                <a:gd name="T100" fmla="*/ 284 w 1692"/>
                <a:gd name="T101" fmla="*/ 6 h 2586"/>
                <a:gd name="T102" fmla="*/ 298 w 1692"/>
                <a:gd name="T103" fmla="*/ 5 h 2586"/>
                <a:gd name="T104" fmla="*/ 288 w 1692"/>
                <a:gd name="T105" fmla="*/ 4 h 2586"/>
                <a:gd name="T106" fmla="*/ 282 w 1692"/>
                <a:gd name="T107" fmla="*/ 4 h 2586"/>
                <a:gd name="T108" fmla="*/ 270 w 1692"/>
                <a:gd name="T109" fmla="*/ 3 h 2586"/>
                <a:gd name="T110" fmla="*/ 248 w 1692"/>
                <a:gd name="T111" fmla="*/ 4 h 2586"/>
                <a:gd name="T112" fmla="*/ 214 w 1692"/>
                <a:gd name="T113" fmla="*/ 4 h 2586"/>
                <a:gd name="T114" fmla="*/ 123 w 1692"/>
                <a:gd name="T115" fmla="*/ 0 h 2586"/>
                <a:gd name="T116" fmla="*/ 78 w 1692"/>
                <a:gd name="T117" fmla="*/ 1 h 2586"/>
                <a:gd name="T118" fmla="*/ 65 w 1692"/>
                <a:gd name="T119" fmla="*/ 3 h 2586"/>
                <a:gd name="T120" fmla="*/ 29 w 1692"/>
                <a:gd name="T121" fmla="*/ 5 h 2586"/>
                <a:gd name="T122" fmla="*/ 29 w 1692"/>
                <a:gd name="T123" fmla="*/ 6 h 2586"/>
                <a:gd name="T124" fmla="*/ 2 w 1692"/>
                <a:gd name="T125" fmla="*/ 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round/>
            </a:ln>
          </p:spPr>
          <p:txBody>
            <a:bodyPr/>
            <a:lstStyle/>
            <a:p>
              <a:endParaRPr lang="zh-CN" altLang="en-US"/>
            </a:p>
          </p:txBody>
        </p:sp>
        <p:sp>
          <p:nvSpPr>
            <p:cNvPr id="22538" name="Freeform 5"/>
            <p:cNvSpPr>
              <a:spLocks noChangeArrowheads="1"/>
            </p:cNvSpPr>
            <p:nvPr/>
          </p:nvSpPr>
          <p:spPr bwMode="auto">
            <a:xfrm>
              <a:off x="45" y="261"/>
              <a:ext cx="39" cy="26"/>
            </a:xfrm>
            <a:custGeom>
              <a:avLst/>
              <a:gdLst>
                <a:gd name="T0" fmla="*/ 3 w 46"/>
                <a:gd name="T1" fmla="*/ 1 h 38"/>
                <a:gd name="T2" fmla="*/ 0 w 46"/>
                <a:gd name="T3" fmla="*/ 1 h 38"/>
                <a:gd name="T4" fmla="*/ 4 w 46"/>
                <a:gd name="T5" fmla="*/ 1 h 38"/>
                <a:gd name="T6" fmla="*/ 8 w 46"/>
                <a:gd name="T7" fmla="*/ 1 h 38"/>
                <a:gd name="T8" fmla="*/ 6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round/>
            </a:ln>
          </p:spPr>
          <p:txBody>
            <a:bodyPr/>
            <a:lstStyle/>
            <a:p>
              <a:endParaRPr lang="zh-CN" altLang="en-US"/>
            </a:p>
          </p:txBody>
        </p:sp>
        <p:sp>
          <p:nvSpPr>
            <p:cNvPr id="22539" name="Freeform 6"/>
            <p:cNvSpPr>
              <a:spLocks noChangeArrowheads="1"/>
            </p:cNvSpPr>
            <p:nvPr/>
          </p:nvSpPr>
          <p:spPr bwMode="auto">
            <a:xfrm>
              <a:off x="398" y="376"/>
              <a:ext cx="45" cy="30"/>
            </a:xfrm>
            <a:custGeom>
              <a:avLst/>
              <a:gdLst>
                <a:gd name="T0" fmla="*/ 3 w 52"/>
                <a:gd name="T1" fmla="*/ 0 h 44"/>
                <a:gd name="T2" fmla="*/ 7 w 52"/>
                <a:gd name="T3" fmla="*/ 1 h 44"/>
                <a:gd name="T4" fmla="*/ 10 w 52"/>
                <a:gd name="T5" fmla="*/ 1 h 44"/>
                <a:gd name="T6" fmla="*/ 9 w 52"/>
                <a:gd name="T7" fmla="*/ 1 h 44"/>
                <a:gd name="T8" fmla="*/ 7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round/>
            </a:ln>
          </p:spPr>
          <p:txBody>
            <a:bodyPr/>
            <a:lstStyle/>
            <a:p>
              <a:endParaRPr lang="zh-CN" altLang="en-US"/>
            </a:p>
          </p:txBody>
        </p:sp>
        <p:sp>
          <p:nvSpPr>
            <p:cNvPr id="22540" name="Freeform 7"/>
            <p:cNvSpPr>
              <a:spLocks noChangeArrowheads="1"/>
            </p:cNvSpPr>
            <p:nvPr/>
          </p:nvSpPr>
          <p:spPr bwMode="auto">
            <a:xfrm>
              <a:off x="1297" y="428"/>
              <a:ext cx="113" cy="69"/>
            </a:xfrm>
            <a:custGeom>
              <a:avLst/>
              <a:gdLst>
                <a:gd name="T0" fmla="*/ 22 w 131"/>
                <a:gd name="T1" fmla="*/ 0 h 98"/>
                <a:gd name="T2" fmla="*/ 18 w 131"/>
                <a:gd name="T3" fmla="*/ 1 h 98"/>
                <a:gd name="T4" fmla="*/ 12 w 131"/>
                <a:gd name="T5" fmla="*/ 1 h 98"/>
                <a:gd name="T6" fmla="*/ 9 w 131"/>
                <a:gd name="T7" fmla="*/ 1 h 98"/>
                <a:gd name="T8" fmla="*/ 5 w 131"/>
                <a:gd name="T9" fmla="*/ 1 h 98"/>
                <a:gd name="T10" fmla="*/ 14 w 131"/>
                <a:gd name="T11" fmla="*/ 3 h 98"/>
                <a:gd name="T12" fmla="*/ 18 w 131"/>
                <a:gd name="T13" fmla="*/ 3 h 98"/>
                <a:gd name="T14" fmla="*/ 19 w 131"/>
                <a:gd name="T15" fmla="*/ 3 h 98"/>
                <a:gd name="T16" fmla="*/ 20 w 131"/>
                <a:gd name="T17" fmla="*/ 3 h 98"/>
                <a:gd name="T18" fmla="*/ 22 w 131"/>
                <a:gd name="T19" fmla="*/ 3 h 98"/>
                <a:gd name="T20" fmla="*/ 28 w 131"/>
                <a:gd name="T21" fmla="*/ 3 h 98"/>
                <a:gd name="T22" fmla="*/ 30 w 131"/>
                <a:gd name="T23" fmla="*/ 2 h 98"/>
                <a:gd name="T24" fmla="*/ 22 w 131"/>
                <a:gd name="T25" fmla="*/ 1 h 98"/>
                <a:gd name="T26" fmla="*/ 26 w 131"/>
                <a:gd name="T27" fmla="*/ 1 h 98"/>
                <a:gd name="T28" fmla="*/ 26 w 131"/>
                <a:gd name="T29" fmla="*/ 1 h 98"/>
                <a:gd name="T30" fmla="*/ 22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round/>
            </a:ln>
          </p:spPr>
          <p:txBody>
            <a:bodyPr/>
            <a:lstStyle/>
            <a:p>
              <a:endParaRPr lang="zh-CN" altLang="en-US"/>
            </a:p>
          </p:txBody>
        </p:sp>
        <p:sp>
          <p:nvSpPr>
            <p:cNvPr id="22541" name="Freeform 8"/>
            <p:cNvSpPr>
              <a:spLocks noChangeArrowheads="1"/>
            </p:cNvSpPr>
            <p:nvPr/>
          </p:nvSpPr>
          <p:spPr bwMode="auto">
            <a:xfrm>
              <a:off x="752" y="787"/>
              <a:ext cx="182" cy="79"/>
            </a:xfrm>
            <a:custGeom>
              <a:avLst/>
              <a:gdLst>
                <a:gd name="T0" fmla="*/ 9 w 212"/>
                <a:gd name="T1" fmla="*/ 1 h 112"/>
                <a:gd name="T2" fmla="*/ 3 w 212"/>
                <a:gd name="T3" fmla="*/ 1 h 112"/>
                <a:gd name="T4" fmla="*/ 3 w 212"/>
                <a:gd name="T5" fmla="*/ 1 h 112"/>
                <a:gd name="T6" fmla="*/ 5 w 212"/>
                <a:gd name="T7" fmla="*/ 1 h 112"/>
                <a:gd name="T8" fmla="*/ 11 w 212"/>
                <a:gd name="T9" fmla="*/ 1 h 112"/>
                <a:gd name="T10" fmla="*/ 21 w 212"/>
                <a:gd name="T11" fmla="*/ 1 h 112"/>
                <a:gd name="T12" fmla="*/ 24 w 212"/>
                <a:gd name="T13" fmla="*/ 2 h 112"/>
                <a:gd name="T14" fmla="*/ 28 w 212"/>
                <a:gd name="T15" fmla="*/ 3 h 112"/>
                <a:gd name="T16" fmla="*/ 30 w 212"/>
                <a:gd name="T17" fmla="*/ 4 h 112"/>
                <a:gd name="T18" fmla="*/ 34 w 212"/>
                <a:gd name="T19" fmla="*/ 3 h 112"/>
                <a:gd name="T20" fmla="*/ 37 w 212"/>
                <a:gd name="T21" fmla="*/ 3 h 112"/>
                <a:gd name="T22" fmla="*/ 40 w 212"/>
                <a:gd name="T23" fmla="*/ 3 h 112"/>
                <a:gd name="T24" fmla="*/ 43 w 212"/>
                <a:gd name="T25" fmla="*/ 3 h 112"/>
                <a:gd name="T26" fmla="*/ 33 w 212"/>
                <a:gd name="T27" fmla="*/ 1 h 112"/>
                <a:gd name="T28" fmla="*/ 23 w 212"/>
                <a:gd name="T29" fmla="*/ 1 h 112"/>
                <a:gd name="T30" fmla="*/ 11 w 212"/>
                <a:gd name="T31" fmla="*/ 1 h 112"/>
                <a:gd name="T32" fmla="*/ 9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round/>
            </a:ln>
          </p:spPr>
          <p:txBody>
            <a:bodyPr/>
            <a:lstStyle/>
            <a:p>
              <a:endParaRPr lang="zh-CN" altLang="en-US"/>
            </a:p>
          </p:txBody>
        </p:sp>
        <p:sp>
          <p:nvSpPr>
            <p:cNvPr id="22542" name="Freeform 9"/>
            <p:cNvSpPr>
              <a:spLocks noChangeArrowheads="1"/>
            </p:cNvSpPr>
            <p:nvPr/>
          </p:nvSpPr>
          <p:spPr bwMode="auto">
            <a:xfrm>
              <a:off x="902" y="847"/>
              <a:ext cx="114" cy="38"/>
            </a:xfrm>
            <a:custGeom>
              <a:avLst/>
              <a:gdLst>
                <a:gd name="T0" fmla="*/ 13 w 133"/>
                <a:gd name="T1" fmla="*/ 0 h 54"/>
                <a:gd name="T2" fmla="*/ 9 w 133"/>
                <a:gd name="T3" fmla="*/ 1 h 54"/>
                <a:gd name="T4" fmla="*/ 7 w 133"/>
                <a:gd name="T5" fmla="*/ 1 h 54"/>
                <a:gd name="T6" fmla="*/ 3 w 133"/>
                <a:gd name="T7" fmla="*/ 1 h 54"/>
                <a:gd name="T8" fmla="*/ 3 w 133"/>
                <a:gd name="T9" fmla="*/ 1 h 54"/>
                <a:gd name="T10" fmla="*/ 3 w 133"/>
                <a:gd name="T11" fmla="*/ 1 h 54"/>
                <a:gd name="T12" fmla="*/ 28 w 133"/>
                <a:gd name="T13" fmla="*/ 1 h 54"/>
                <a:gd name="T14" fmla="*/ 27 w 133"/>
                <a:gd name="T15" fmla="*/ 1 h 54"/>
                <a:gd name="T16" fmla="*/ 23 w 133"/>
                <a:gd name="T17" fmla="*/ 1 h 54"/>
                <a:gd name="T18" fmla="*/ 21 w 133"/>
                <a:gd name="T19" fmla="*/ 1 h 54"/>
                <a:gd name="T20" fmla="*/ 19 w 133"/>
                <a:gd name="T21" fmla="*/ 1 h 54"/>
                <a:gd name="T22" fmla="*/ 15 w 133"/>
                <a:gd name="T23" fmla="*/ 1 h 54"/>
                <a:gd name="T24" fmla="*/ 1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round/>
            </a:ln>
          </p:spPr>
          <p:txBody>
            <a:bodyPr/>
            <a:lstStyle/>
            <a:p>
              <a:endParaRPr lang="zh-CN" altLang="en-US"/>
            </a:p>
          </p:txBody>
        </p:sp>
        <p:sp>
          <p:nvSpPr>
            <p:cNvPr id="22543" name="Freeform 10"/>
            <p:cNvSpPr>
              <a:spLocks noChangeArrowheads="1"/>
            </p:cNvSpPr>
            <p:nvPr/>
          </p:nvSpPr>
          <p:spPr bwMode="auto">
            <a:xfrm>
              <a:off x="1023" y="871"/>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round/>
            </a:ln>
          </p:spPr>
          <p:txBody>
            <a:bodyPr/>
            <a:lstStyle/>
            <a:p>
              <a:endParaRPr lang="zh-CN" altLang="en-US"/>
            </a:p>
          </p:txBody>
        </p:sp>
        <p:sp>
          <p:nvSpPr>
            <p:cNvPr id="22544" name="Freeform 11"/>
            <p:cNvSpPr>
              <a:spLocks noChangeArrowheads="1"/>
            </p:cNvSpPr>
            <p:nvPr/>
          </p:nvSpPr>
          <p:spPr bwMode="auto">
            <a:xfrm>
              <a:off x="1087" y="874"/>
              <a:ext cx="14" cy="24"/>
            </a:xfrm>
            <a:custGeom>
              <a:avLst/>
              <a:gdLst>
                <a:gd name="T0" fmla="*/ 4 w 16"/>
                <a:gd name="T1" fmla="*/ 0 h 34"/>
                <a:gd name="T2" fmla="*/ 0 w 16"/>
                <a:gd name="T3" fmla="*/ 1 h 34"/>
                <a:gd name="T4" fmla="*/ 4 w 16"/>
                <a:gd name="T5" fmla="*/ 1 h 34"/>
                <a:gd name="T6" fmla="*/ 4 w 16"/>
                <a:gd name="T7" fmla="*/ 1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round/>
            </a:ln>
          </p:spPr>
          <p:txBody>
            <a:bodyPr/>
            <a:lstStyle/>
            <a:p>
              <a:endParaRPr lang="zh-CN" altLang="en-US"/>
            </a:p>
          </p:txBody>
        </p:sp>
        <p:sp>
          <p:nvSpPr>
            <p:cNvPr id="22545" name="Freeform 12"/>
            <p:cNvSpPr>
              <a:spLocks noChangeArrowheads="1"/>
            </p:cNvSpPr>
            <p:nvPr/>
          </p:nvSpPr>
          <p:spPr bwMode="auto">
            <a:xfrm>
              <a:off x="876" y="83"/>
              <a:ext cx="207" cy="82"/>
            </a:xfrm>
            <a:custGeom>
              <a:avLst/>
              <a:gdLst>
                <a:gd name="T0" fmla="*/ 14 w 240"/>
                <a:gd name="T1" fmla="*/ 1 h 117"/>
                <a:gd name="T2" fmla="*/ 6 w 240"/>
                <a:gd name="T3" fmla="*/ 1 h 117"/>
                <a:gd name="T4" fmla="*/ 3 w 240"/>
                <a:gd name="T5" fmla="*/ 1 h 117"/>
                <a:gd name="T6" fmla="*/ 0 w 240"/>
                <a:gd name="T7" fmla="*/ 1 h 117"/>
                <a:gd name="T8" fmla="*/ 6 w 240"/>
                <a:gd name="T9" fmla="*/ 2 h 117"/>
                <a:gd name="T10" fmla="*/ 9 w 240"/>
                <a:gd name="T11" fmla="*/ 2 h 117"/>
                <a:gd name="T12" fmla="*/ 16 w 240"/>
                <a:gd name="T13" fmla="*/ 1 h 117"/>
                <a:gd name="T14" fmla="*/ 19 w 240"/>
                <a:gd name="T15" fmla="*/ 1 h 117"/>
                <a:gd name="T16" fmla="*/ 19 w 240"/>
                <a:gd name="T17" fmla="*/ 1 h 117"/>
                <a:gd name="T18" fmla="*/ 14 w 240"/>
                <a:gd name="T19" fmla="*/ 2 h 117"/>
                <a:gd name="T20" fmla="*/ 16 w 240"/>
                <a:gd name="T21" fmla="*/ 2 h 117"/>
                <a:gd name="T22" fmla="*/ 9 w 240"/>
                <a:gd name="T23" fmla="*/ 3 h 117"/>
                <a:gd name="T24" fmla="*/ 16 w 240"/>
                <a:gd name="T25" fmla="*/ 3 h 117"/>
                <a:gd name="T26" fmla="*/ 19 w 240"/>
                <a:gd name="T27" fmla="*/ 3 h 117"/>
                <a:gd name="T28" fmla="*/ 27 w 240"/>
                <a:gd name="T29" fmla="*/ 3 h 117"/>
                <a:gd name="T30" fmla="*/ 35 w 240"/>
                <a:gd name="T31" fmla="*/ 3 h 117"/>
                <a:gd name="T32" fmla="*/ 39 w 240"/>
                <a:gd name="T33" fmla="*/ 4 h 117"/>
                <a:gd name="T34" fmla="*/ 46 w 240"/>
                <a:gd name="T35" fmla="*/ 3 h 117"/>
                <a:gd name="T36" fmla="*/ 50 w 240"/>
                <a:gd name="T37" fmla="*/ 3 h 117"/>
                <a:gd name="T38" fmla="*/ 50 w 240"/>
                <a:gd name="T39" fmla="*/ 2 h 117"/>
                <a:gd name="T40" fmla="*/ 53 w 240"/>
                <a:gd name="T41" fmla="*/ 2 h 117"/>
                <a:gd name="T42" fmla="*/ 54 w 240"/>
                <a:gd name="T43" fmla="*/ 1 h 117"/>
                <a:gd name="T44" fmla="*/ 47 w 240"/>
                <a:gd name="T45" fmla="*/ 2 h 117"/>
                <a:gd name="T46" fmla="*/ 46 w 240"/>
                <a:gd name="T47" fmla="*/ 1 h 117"/>
                <a:gd name="T48" fmla="*/ 40 w 240"/>
                <a:gd name="T49" fmla="*/ 1 h 117"/>
                <a:gd name="T50" fmla="*/ 30 w 240"/>
                <a:gd name="T51" fmla="*/ 1 h 117"/>
                <a:gd name="T52" fmla="*/ 22 w 240"/>
                <a:gd name="T53" fmla="*/ 1 h 117"/>
                <a:gd name="T54" fmla="*/ 19 w 240"/>
                <a:gd name="T55" fmla="*/ 1 h 117"/>
                <a:gd name="T56" fmla="*/ 1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round/>
            </a:ln>
          </p:spPr>
          <p:txBody>
            <a:bodyPr/>
            <a:lstStyle/>
            <a:p>
              <a:endParaRPr lang="zh-CN" altLang="en-US"/>
            </a:p>
          </p:txBody>
        </p:sp>
        <p:sp>
          <p:nvSpPr>
            <p:cNvPr id="22546" name="Freeform 13"/>
            <p:cNvSpPr>
              <a:spLocks noChangeArrowheads="1"/>
            </p:cNvSpPr>
            <p:nvPr/>
          </p:nvSpPr>
          <p:spPr bwMode="auto">
            <a:xfrm>
              <a:off x="968" y="45"/>
              <a:ext cx="168" cy="56"/>
            </a:xfrm>
            <a:custGeom>
              <a:avLst/>
              <a:gdLst>
                <a:gd name="T0" fmla="*/ 23 w 194"/>
                <a:gd name="T1" fmla="*/ 1 h 80"/>
                <a:gd name="T2" fmla="*/ 3 w 194"/>
                <a:gd name="T3" fmla="*/ 1 h 80"/>
                <a:gd name="T4" fmla="*/ 3 w 194"/>
                <a:gd name="T5" fmla="*/ 1 h 80"/>
                <a:gd name="T6" fmla="*/ 13 w 194"/>
                <a:gd name="T7" fmla="*/ 1 h 80"/>
                <a:gd name="T8" fmla="*/ 31 w 194"/>
                <a:gd name="T9" fmla="*/ 2 h 80"/>
                <a:gd name="T10" fmla="*/ 42 w 194"/>
                <a:gd name="T11" fmla="*/ 2 h 80"/>
                <a:gd name="T12" fmla="*/ 44 w 194"/>
                <a:gd name="T13" fmla="*/ 2 h 80"/>
                <a:gd name="T14" fmla="*/ 42 w 194"/>
                <a:gd name="T15" fmla="*/ 1 h 80"/>
                <a:gd name="T16" fmla="*/ 39 w 194"/>
                <a:gd name="T17" fmla="*/ 1 h 80"/>
                <a:gd name="T18" fmla="*/ 31 w 194"/>
                <a:gd name="T19" fmla="*/ 1 h 80"/>
                <a:gd name="T20" fmla="*/ 23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round/>
            </a:ln>
          </p:spPr>
          <p:txBody>
            <a:bodyPr/>
            <a:lstStyle/>
            <a:p>
              <a:endParaRPr lang="zh-CN" altLang="en-US"/>
            </a:p>
          </p:txBody>
        </p:sp>
        <p:sp>
          <p:nvSpPr>
            <p:cNvPr id="22547" name="Freeform 14"/>
            <p:cNvSpPr>
              <a:spLocks noChangeArrowheads="1"/>
            </p:cNvSpPr>
            <p:nvPr/>
          </p:nvSpPr>
          <p:spPr bwMode="auto">
            <a:xfrm>
              <a:off x="1204" y="110"/>
              <a:ext cx="268" cy="178"/>
            </a:xfrm>
            <a:custGeom>
              <a:avLst/>
              <a:gdLst>
                <a:gd name="T0" fmla="*/ 16 w 310"/>
                <a:gd name="T1" fmla="*/ 1 h 254"/>
                <a:gd name="T2" fmla="*/ 12 w 310"/>
                <a:gd name="T3" fmla="*/ 1 h 254"/>
                <a:gd name="T4" fmla="*/ 5 w 310"/>
                <a:gd name="T5" fmla="*/ 1 h 254"/>
                <a:gd name="T6" fmla="*/ 12 w 310"/>
                <a:gd name="T7" fmla="*/ 2 h 254"/>
                <a:gd name="T8" fmla="*/ 19 w 310"/>
                <a:gd name="T9" fmla="*/ 3 h 254"/>
                <a:gd name="T10" fmla="*/ 24 w 310"/>
                <a:gd name="T11" fmla="*/ 3 h 254"/>
                <a:gd name="T12" fmla="*/ 30 w 310"/>
                <a:gd name="T13" fmla="*/ 3 h 254"/>
                <a:gd name="T14" fmla="*/ 34 w 310"/>
                <a:gd name="T15" fmla="*/ 3 h 254"/>
                <a:gd name="T16" fmla="*/ 35 w 310"/>
                <a:gd name="T17" fmla="*/ 4 h 254"/>
                <a:gd name="T18" fmla="*/ 26 w 310"/>
                <a:gd name="T19" fmla="*/ 4 h 254"/>
                <a:gd name="T20" fmla="*/ 21 w 310"/>
                <a:gd name="T21" fmla="*/ 5 h 254"/>
                <a:gd name="T22" fmla="*/ 16 w 310"/>
                <a:gd name="T23" fmla="*/ 5 h 254"/>
                <a:gd name="T24" fmla="*/ 13 w 310"/>
                <a:gd name="T25" fmla="*/ 5 h 254"/>
                <a:gd name="T26" fmla="*/ 10 w 310"/>
                <a:gd name="T27" fmla="*/ 6 h 254"/>
                <a:gd name="T28" fmla="*/ 9 w 310"/>
                <a:gd name="T29" fmla="*/ 6 h 254"/>
                <a:gd name="T30" fmla="*/ 16 w 310"/>
                <a:gd name="T31" fmla="*/ 6 h 254"/>
                <a:gd name="T32" fmla="*/ 22 w 310"/>
                <a:gd name="T33" fmla="*/ 6 h 254"/>
                <a:gd name="T34" fmla="*/ 26 w 310"/>
                <a:gd name="T35" fmla="*/ 6 h 254"/>
                <a:gd name="T36" fmla="*/ 30 w 310"/>
                <a:gd name="T37" fmla="*/ 7 h 254"/>
                <a:gd name="T38" fmla="*/ 32 w 310"/>
                <a:gd name="T39" fmla="*/ 7 h 254"/>
                <a:gd name="T40" fmla="*/ 35 w 310"/>
                <a:gd name="T41" fmla="*/ 7 h 254"/>
                <a:gd name="T42" fmla="*/ 41 w 310"/>
                <a:gd name="T43" fmla="*/ 7 h 254"/>
                <a:gd name="T44" fmla="*/ 47 w 310"/>
                <a:gd name="T45" fmla="*/ 7 h 254"/>
                <a:gd name="T46" fmla="*/ 54 w 310"/>
                <a:gd name="T47" fmla="*/ 6 h 254"/>
                <a:gd name="T48" fmla="*/ 53 w 310"/>
                <a:gd name="T49" fmla="*/ 6 h 254"/>
                <a:gd name="T50" fmla="*/ 51 w 310"/>
                <a:gd name="T51" fmla="*/ 5 h 254"/>
                <a:gd name="T52" fmla="*/ 54 w 310"/>
                <a:gd name="T53" fmla="*/ 5 h 254"/>
                <a:gd name="T54" fmla="*/ 57 w 310"/>
                <a:gd name="T55" fmla="*/ 6 h 254"/>
                <a:gd name="T56" fmla="*/ 58 w 310"/>
                <a:gd name="T57" fmla="*/ 6 h 254"/>
                <a:gd name="T58" fmla="*/ 61 w 310"/>
                <a:gd name="T59" fmla="*/ 6 h 254"/>
                <a:gd name="T60" fmla="*/ 70 w 310"/>
                <a:gd name="T61" fmla="*/ 5 h 254"/>
                <a:gd name="T62" fmla="*/ 68 w 310"/>
                <a:gd name="T63" fmla="*/ 4 h 254"/>
                <a:gd name="T64" fmla="*/ 60 w 310"/>
                <a:gd name="T65" fmla="*/ 4 h 254"/>
                <a:gd name="T66" fmla="*/ 62 w 310"/>
                <a:gd name="T67" fmla="*/ 3 h 254"/>
                <a:gd name="T68" fmla="*/ 64 w 310"/>
                <a:gd name="T69" fmla="*/ 3 h 254"/>
                <a:gd name="T70" fmla="*/ 59 w 310"/>
                <a:gd name="T71" fmla="*/ 2 h 254"/>
                <a:gd name="T72" fmla="*/ 54 w 310"/>
                <a:gd name="T73" fmla="*/ 2 h 254"/>
                <a:gd name="T74" fmla="*/ 52 w 310"/>
                <a:gd name="T75" fmla="*/ 1 h 254"/>
                <a:gd name="T76" fmla="*/ 47 w 310"/>
                <a:gd name="T77" fmla="*/ 1 h 254"/>
                <a:gd name="T78" fmla="*/ 35 w 310"/>
                <a:gd name="T79" fmla="*/ 1 h 254"/>
                <a:gd name="T80" fmla="*/ 39 w 310"/>
                <a:gd name="T81" fmla="*/ 1 h 254"/>
                <a:gd name="T82" fmla="*/ 32 w 310"/>
                <a:gd name="T83" fmla="*/ 1 h 254"/>
                <a:gd name="T84" fmla="*/ 28 w 310"/>
                <a:gd name="T85" fmla="*/ 1 h 254"/>
                <a:gd name="T86" fmla="*/ 16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round/>
            </a:ln>
          </p:spPr>
          <p:txBody>
            <a:bodyPr/>
            <a:lstStyle/>
            <a:p>
              <a:endParaRPr lang="zh-CN" altLang="en-US"/>
            </a:p>
          </p:txBody>
        </p:sp>
        <p:sp>
          <p:nvSpPr>
            <p:cNvPr id="22548" name="Freeform 15"/>
            <p:cNvSpPr>
              <a:spLocks noChangeArrowheads="1"/>
            </p:cNvSpPr>
            <p:nvPr/>
          </p:nvSpPr>
          <p:spPr bwMode="auto">
            <a:xfrm>
              <a:off x="1202" y="34"/>
              <a:ext cx="51" cy="34"/>
            </a:xfrm>
            <a:custGeom>
              <a:avLst/>
              <a:gdLst>
                <a:gd name="T0" fmla="*/ 6 w 59"/>
                <a:gd name="T1" fmla="*/ 0 h 50"/>
                <a:gd name="T2" fmla="*/ 0 w 59"/>
                <a:gd name="T3" fmla="*/ 1 h 50"/>
                <a:gd name="T4" fmla="*/ 7 w 59"/>
                <a:gd name="T5" fmla="*/ 1 h 50"/>
                <a:gd name="T6" fmla="*/ 10 w 59"/>
                <a:gd name="T7" fmla="*/ 1 h 50"/>
                <a:gd name="T8" fmla="*/ 14 w 59"/>
                <a:gd name="T9" fmla="*/ 1 h 50"/>
                <a:gd name="T10" fmla="*/ 10 w 59"/>
                <a:gd name="T11" fmla="*/ 1 h 50"/>
                <a:gd name="T12" fmla="*/ 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round/>
            </a:ln>
          </p:spPr>
          <p:txBody>
            <a:bodyPr/>
            <a:lstStyle/>
            <a:p>
              <a:endParaRPr lang="zh-CN" altLang="en-US"/>
            </a:p>
          </p:txBody>
        </p:sp>
        <p:sp>
          <p:nvSpPr>
            <p:cNvPr id="22549" name="Freeform 16"/>
            <p:cNvSpPr>
              <a:spLocks noChangeArrowheads="1"/>
            </p:cNvSpPr>
            <p:nvPr/>
          </p:nvSpPr>
          <p:spPr bwMode="auto">
            <a:xfrm>
              <a:off x="1105" y="99"/>
              <a:ext cx="75" cy="39"/>
            </a:xfrm>
            <a:custGeom>
              <a:avLst/>
              <a:gdLst>
                <a:gd name="T0" fmla="*/ 11 w 86"/>
                <a:gd name="T1" fmla="*/ 1 h 57"/>
                <a:gd name="T2" fmla="*/ 6 w 86"/>
                <a:gd name="T3" fmla="*/ 1 h 57"/>
                <a:gd name="T4" fmla="*/ 3 w 86"/>
                <a:gd name="T5" fmla="*/ 1 h 57"/>
                <a:gd name="T6" fmla="*/ 3 w 86"/>
                <a:gd name="T7" fmla="*/ 1 h 57"/>
                <a:gd name="T8" fmla="*/ 19 w 86"/>
                <a:gd name="T9" fmla="*/ 1 h 57"/>
                <a:gd name="T10" fmla="*/ 22 w 86"/>
                <a:gd name="T11" fmla="*/ 1 h 57"/>
                <a:gd name="T12" fmla="*/ 15 w 86"/>
                <a:gd name="T13" fmla="*/ 1 h 57"/>
                <a:gd name="T14" fmla="*/ 11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round/>
            </a:ln>
          </p:spPr>
          <p:txBody>
            <a:bodyPr/>
            <a:lstStyle/>
            <a:p>
              <a:endParaRPr lang="zh-CN" altLang="en-US"/>
            </a:p>
          </p:txBody>
        </p:sp>
        <p:sp>
          <p:nvSpPr>
            <p:cNvPr id="22550" name="Freeform 17"/>
            <p:cNvSpPr>
              <a:spLocks noChangeArrowheads="1"/>
            </p:cNvSpPr>
            <p:nvPr/>
          </p:nvSpPr>
          <p:spPr bwMode="auto">
            <a:xfrm>
              <a:off x="1184" y="107"/>
              <a:ext cx="62" cy="23"/>
            </a:xfrm>
            <a:custGeom>
              <a:avLst/>
              <a:gdLst>
                <a:gd name="T0" fmla="*/ 8 w 73"/>
                <a:gd name="T1" fmla="*/ 0 h 34"/>
                <a:gd name="T2" fmla="*/ 3 w 73"/>
                <a:gd name="T3" fmla="*/ 1 h 34"/>
                <a:gd name="T4" fmla="*/ 4 w 73"/>
                <a:gd name="T5" fmla="*/ 1 h 34"/>
                <a:gd name="T6" fmla="*/ 10 w 73"/>
                <a:gd name="T7" fmla="*/ 1 h 34"/>
                <a:gd name="T8" fmla="*/ 12 w 73"/>
                <a:gd name="T9" fmla="*/ 1 h 34"/>
                <a:gd name="T10" fmla="*/ 8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round/>
            </a:ln>
          </p:spPr>
          <p:txBody>
            <a:bodyPr/>
            <a:lstStyle/>
            <a:p>
              <a:endParaRPr lang="zh-CN" altLang="en-US"/>
            </a:p>
          </p:txBody>
        </p:sp>
        <p:sp>
          <p:nvSpPr>
            <p:cNvPr id="22551" name="Freeform 18"/>
            <p:cNvSpPr>
              <a:spLocks noChangeArrowheads="1"/>
            </p:cNvSpPr>
            <p:nvPr/>
          </p:nvSpPr>
          <p:spPr bwMode="auto">
            <a:xfrm>
              <a:off x="1150" y="73"/>
              <a:ext cx="74" cy="32"/>
            </a:xfrm>
            <a:custGeom>
              <a:avLst/>
              <a:gdLst>
                <a:gd name="T0" fmla="*/ 15 w 85"/>
                <a:gd name="T1" fmla="*/ 1 h 45"/>
                <a:gd name="T2" fmla="*/ 7 w 85"/>
                <a:gd name="T3" fmla="*/ 1 h 45"/>
                <a:gd name="T4" fmla="*/ 0 w 85"/>
                <a:gd name="T5" fmla="*/ 1 h 45"/>
                <a:gd name="T6" fmla="*/ 10 w 85"/>
                <a:gd name="T7" fmla="*/ 1 h 45"/>
                <a:gd name="T8" fmla="*/ 16 w 85"/>
                <a:gd name="T9" fmla="*/ 1 h 45"/>
                <a:gd name="T10" fmla="*/ 21 w 85"/>
                <a:gd name="T11" fmla="*/ 1 h 45"/>
                <a:gd name="T12" fmla="*/ 21 w 85"/>
                <a:gd name="T13" fmla="*/ 1 h 45"/>
                <a:gd name="T14" fmla="*/ 16 w 85"/>
                <a:gd name="T15" fmla="*/ 0 h 45"/>
                <a:gd name="T16" fmla="*/ 1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round/>
            </a:ln>
          </p:spPr>
          <p:txBody>
            <a:bodyPr/>
            <a:lstStyle/>
            <a:p>
              <a:endParaRPr lang="zh-CN" altLang="en-US"/>
            </a:p>
          </p:txBody>
        </p:sp>
        <p:sp>
          <p:nvSpPr>
            <p:cNvPr id="22552" name="Freeform 19"/>
            <p:cNvSpPr>
              <a:spLocks noChangeArrowheads="1"/>
            </p:cNvSpPr>
            <p:nvPr/>
          </p:nvSpPr>
          <p:spPr bwMode="auto">
            <a:xfrm>
              <a:off x="1119" y="43"/>
              <a:ext cx="51" cy="22"/>
            </a:xfrm>
            <a:custGeom>
              <a:avLst/>
              <a:gdLst>
                <a:gd name="T0" fmla="*/ 4 w 58"/>
                <a:gd name="T1" fmla="*/ 1 h 31"/>
                <a:gd name="T2" fmla="*/ 0 w 58"/>
                <a:gd name="T3" fmla="*/ 1 h 31"/>
                <a:gd name="T4" fmla="*/ 6 w 58"/>
                <a:gd name="T5" fmla="*/ 1 h 31"/>
                <a:gd name="T6" fmla="*/ 8 w 58"/>
                <a:gd name="T7" fmla="*/ 1 h 31"/>
                <a:gd name="T8" fmla="*/ 14 w 58"/>
                <a:gd name="T9" fmla="*/ 1 h 31"/>
                <a:gd name="T10" fmla="*/ 12 w 58"/>
                <a:gd name="T11" fmla="*/ 0 h 31"/>
                <a:gd name="T12" fmla="*/ 4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round/>
            </a:ln>
          </p:spPr>
          <p:txBody>
            <a:bodyPr/>
            <a:lstStyle/>
            <a:p>
              <a:endParaRPr lang="zh-CN" altLang="en-US"/>
            </a:p>
          </p:txBody>
        </p:sp>
        <p:sp>
          <p:nvSpPr>
            <p:cNvPr id="22553" name="Freeform 20"/>
            <p:cNvSpPr>
              <a:spLocks noChangeArrowheads="1"/>
            </p:cNvSpPr>
            <p:nvPr/>
          </p:nvSpPr>
          <p:spPr bwMode="auto">
            <a:xfrm>
              <a:off x="1250" y="46"/>
              <a:ext cx="131" cy="72"/>
            </a:xfrm>
            <a:custGeom>
              <a:avLst/>
              <a:gdLst>
                <a:gd name="T0" fmla="*/ 9 w 152"/>
                <a:gd name="T1" fmla="*/ 0 h 102"/>
                <a:gd name="T2" fmla="*/ 3 w 152"/>
                <a:gd name="T3" fmla="*/ 1 h 102"/>
                <a:gd name="T4" fmla="*/ 3 w 152"/>
                <a:gd name="T5" fmla="*/ 1 h 102"/>
                <a:gd name="T6" fmla="*/ 3 w 152"/>
                <a:gd name="T7" fmla="*/ 2 h 102"/>
                <a:gd name="T8" fmla="*/ 0 w 152"/>
                <a:gd name="T9" fmla="*/ 2 h 102"/>
                <a:gd name="T10" fmla="*/ 12 w 152"/>
                <a:gd name="T11" fmla="*/ 3 h 102"/>
                <a:gd name="T12" fmla="*/ 19 w 152"/>
                <a:gd name="T13" fmla="*/ 3 h 102"/>
                <a:gd name="T14" fmla="*/ 34 w 152"/>
                <a:gd name="T15" fmla="*/ 3 h 102"/>
                <a:gd name="T16" fmla="*/ 17 w 152"/>
                <a:gd name="T17" fmla="*/ 2 h 102"/>
                <a:gd name="T18" fmla="*/ 12 w 152"/>
                <a:gd name="T19" fmla="*/ 2 h 102"/>
                <a:gd name="T20" fmla="*/ 10 w 152"/>
                <a:gd name="T21" fmla="*/ 1 h 102"/>
                <a:gd name="T22" fmla="*/ 12 w 152"/>
                <a:gd name="T23" fmla="*/ 1 h 102"/>
                <a:gd name="T24" fmla="*/ 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round/>
            </a:ln>
          </p:spPr>
          <p:txBody>
            <a:bodyPr/>
            <a:lstStyle/>
            <a:p>
              <a:endParaRPr lang="zh-CN" altLang="en-US"/>
            </a:p>
          </p:txBody>
        </p:sp>
        <p:sp>
          <p:nvSpPr>
            <p:cNvPr id="22554" name="Freeform 21"/>
            <p:cNvSpPr>
              <a:spLocks noChangeArrowheads="1"/>
            </p:cNvSpPr>
            <p:nvPr/>
          </p:nvSpPr>
          <p:spPr bwMode="auto">
            <a:xfrm>
              <a:off x="0" y="275"/>
              <a:ext cx="29" cy="14"/>
            </a:xfrm>
            <a:custGeom>
              <a:avLst/>
              <a:gdLst>
                <a:gd name="T0" fmla="*/ 7 w 34"/>
                <a:gd name="T1" fmla="*/ 0 h 20"/>
                <a:gd name="T2" fmla="*/ 5 w 34"/>
                <a:gd name="T3" fmla="*/ 1 h 20"/>
                <a:gd name="T4" fmla="*/ 3 w 34"/>
                <a:gd name="T5" fmla="*/ 1 h 20"/>
                <a:gd name="T6" fmla="*/ 3 w 34"/>
                <a:gd name="T7" fmla="*/ 1 h 20"/>
                <a:gd name="T8" fmla="*/ 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round/>
            </a:ln>
          </p:spPr>
          <p:txBody>
            <a:bodyPr/>
            <a:lstStyle/>
            <a:p>
              <a:endParaRPr lang="zh-CN" altLang="en-US"/>
            </a:p>
          </p:txBody>
        </p:sp>
        <p:sp>
          <p:nvSpPr>
            <p:cNvPr id="22555"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2556"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2557"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2558" name="Freeform 25"/>
            <p:cNvSpPr>
              <a:spLocks noChangeArrowheads="1"/>
            </p:cNvSpPr>
            <p:nvPr/>
          </p:nvSpPr>
          <p:spPr bwMode="auto">
            <a:xfrm>
              <a:off x="1251" y="447"/>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2559" name="Freeform 26"/>
            <p:cNvSpPr>
              <a:spLocks noChangeArrowheads="1"/>
            </p:cNvSpPr>
            <p:nvPr/>
          </p:nvSpPr>
          <p:spPr bwMode="auto">
            <a:xfrm>
              <a:off x="1136" y="255"/>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2560" name="Freeform 27"/>
            <p:cNvSpPr>
              <a:spLocks noChangeArrowheads="1"/>
            </p:cNvSpPr>
            <p:nvPr/>
          </p:nvSpPr>
          <p:spPr bwMode="auto">
            <a:xfrm>
              <a:off x="1211" y="88"/>
              <a:ext cx="45" cy="17"/>
            </a:xfrm>
            <a:custGeom>
              <a:avLst/>
              <a:gdLst>
                <a:gd name="T0" fmla="*/ 4 w 51"/>
                <a:gd name="T1" fmla="*/ 0 h 24"/>
                <a:gd name="T2" fmla="*/ 4 w 51"/>
                <a:gd name="T3" fmla="*/ 1 h 24"/>
                <a:gd name="T4" fmla="*/ 8 w 51"/>
                <a:gd name="T5" fmla="*/ 1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2561" name="Freeform 28"/>
            <p:cNvSpPr>
              <a:spLocks noChangeArrowheads="1"/>
            </p:cNvSpPr>
            <p:nvPr/>
          </p:nvSpPr>
          <p:spPr bwMode="auto">
            <a:xfrm>
              <a:off x="1284" y="189"/>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2562" name="Freeform 29"/>
            <p:cNvSpPr>
              <a:spLocks noChangeArrowheads="1"/>
            </p:cNvSpPr>
            <p:nvPr/>
          </p:nvSpPr>
          <p:spPr bwMode="auto">
            <a:xfrm>
              <a:off x="1302" y="0"/>
              <a:ext cx="801" cy="323"/>
            </a:xfrm>
            <a:custGeom>
              <a:avLst/>
              <a:gdLst>
                <a:gd name="T0" fmla="*/ 7 w 929"/>
                <a:gd name="T1" fmla="*/ 1 h 462"/>
                <a:gd name="T2" fmla="*/ 3 w 929"/>
                <a:gd name="T3" fmla="*/ 2 h 462"/>
                <a:gd name="T4" fmla="*/ 8 w 929"/>
                <a:gd name="T5" fmla="*/ 3 h 462"/>
                <a:gd name="T6" fmla="*/ 3 w 929"/>
                <a:gd name="T7" fmla="*/ 3 h 462"/>
                <a:gd name="T8" fmla="*/ 24 w 929"/>
                <a:gd name="T9" fmla="*/ 3 h 462"/>
                <a:gd name="T10" fmla="*/ 32 w 929"/>
                <a:gd name="T11" fmla="*/ 3 h 462"/>
                <a:gd name="T12" fmla="*/ 57 w 929"/>
                <a:gd name="T13" fmla="*/ 2 h 462"/>
                <a:gd name="T14" fmla="*/ 67 w 929"/>
                <a:gd name="T15" fmla="*/ 1 h 462"/>
                <a:gd name="T16" fmla="*/ 73 w 929"/>
                <a:gd name="T17" fmla="*/ 2 h 462"/>
                <a:gd name="T18" fmla="*/ 62 w 929"/>
                <a:gd name="T19" fmla="*/ 2 h 462"/>
                <a:gd name="T20" fmla="*/ 55 w 929"/>
                <a:gd name="T21" fmla="*/ 3 h 462"/>
                <a:gd name="T22" fmla="*/ 58 w 929"/>
                <a:gd name="T23" fmla="*/ 3 h 462"/>
                <a:gd name="T24" fmla="*/ 58 w 929"/>
                <a:gd name="T25" fmla="*/ 4 h 462"/>
                <a:gd name="T26" fmla="*/ 78 w 929"/>
                <a:gd name="T27" fmla="*/ 5 h 462"/>
                <a:gd name="T28" fmla="*/ 77 w 929"/>
                <a:gd name="T29" fmla="*/ 6 h 462"/>
                <a:gd name="T30" fmla="*/ 84 w 929"/>
                <a:gd name="T31" fmla="*/ 7 h 462"/>
                <a:gd name="T32" fmla="*/ 78 w 929"/>
                <a:gd name="T33" fmla="*/ 7 h 462"/>
                <a:gd name="T34" fmla="*/ 73 w 929"/>
                <a:gd name="T35" fmla="*/ 8 h 462"/>
                <a:gd name="T36" fmla="*/ 67 w 929"/>
                <a:gd name="T37" fmla="*/ 9 h 462"/>
                <a:gd name="T38" fmla="*/ 66 w 929"/>
                <a:gd name="T39" fmla="*/ 12 h 462"/>
                <a:gd name="T40" fmla="*/ 76 w 929"/>
                <a:gd name="T41" fmla="*/ 12 h 462"/>
                <a:gd name="T42" fmla="*/ 89 w 929"/>
                <a:gd name="T43" fmla="*/ 12 h 462"/>
                <a:gd name="T44" fmla="*/ 95 w 929"/>
                <a:gd name="T45" fmla="*/ 12 h 462"/>
                <a:gd name="T46" fmla="*/ 115 w 929"/>
                <a:gd name="T47" fmla="*/ 10 h 462"/>
                <a:gd name="T48" fmla="*/ 130 w 929"/>
                <a:gd name="T49" fmla="*/ 9 h 462"/>
                <a:gd name="T50" fmla="*/ 147 w 929"/>
                <a:gd name="T51" fmla="*/ 8 h 462"/>
                <a:gd name="T52" fmla="*/ 163 w 929"/>
                <a:gd name="T53" fmla="*/ 8 h 462"/>
                <a:gd name="T54" fmla="*/ 173 w 929"/>
                <a:gd name="T55" fmla="*/ 7 h 462"/>
                <a:gd name="T56" fmla="*/ 182 w 929"/>
                <a:gd name="T57" fmla="*/ 6 h 462"/>
                <a:gd name="T58" fmla="*/ 182 w 929"/>
                <a:gd name="T59" fmla="*/ 4 h 462"/>
                <a:gd name="T60" fmla="*/ 182 w 929"/>
                <a:gd name="T61" fmla="*/ 3 h 462"/>
                <a:gd name="T62" fmla="*/ 189 w 929"/>
                <a:gd name="T63" fmla="*/ 2 h 462"/>
                <a:gd name="T64" fmla="*/ 198 w 929"/>
                <a:gd name="T65" fmla="*/ 2 h 462"/>
                <a:gd name="T66" fmla="*/ 210 w 929"/>
                <a:gd name="T67" fmla="*/ 1 h 462"/>
                <a:gd name="T68" fmla="*/ 203 w 929"/>
                <a:gd name="T69" fmla="*/ 1 h 462"/>
                <a:gd name="T70" fmla="*/ 192 w 929"/>
                <a:gd name="T71" fmla="*/ 1 h 462"/>
                <a:gd name="T72" fmla="*/ 181 w 929"/>
                <a:gd name="T73" fmla="*/ 1 h 462"/>
                <a:gd name="T74" fmla="*/ 147 w 929"/>
                <a:gd name="T75" fmla="*/ 1 h 462"/>
                <a:gd name="T76" fmla="*/ 132 w 929"/>
                <a:gd name="T77" fmla="*/ 1 h 462"/>
                <a:gd name="T78" fmla="*/ 127 w 929"/>
                <a:gd name="T79" fmla="*/ 1 h 462"/>
                <a:gd name="T80" fmla="*/ 117 w 929"/>
                <a:gd name="T81" fmla="*/ 1 h 462"/>
                <a:gd name="T82" fmla="*/ 110 w 929"/>
                <a:gd name="T83" fmla="*/ 1 h 462"/>
                <a:gd name="T84" fmla="*/ 98 w 929"/>
                <a:gd name="T85" fmla="*/ 1 h 462"/>
                <a:gd name="T86" fmla="*/ 84 w 929"/>
                <a:gd name="T87" fmla="*/ 1 h 462"/>
                <a:gd name="T88" fmla="*/ 94 w 929"/>
                <a:gd name="T89" fmla="*/ 1 h 462"/>
                <a:gd name="T90" fmla="*/ 80 w 929"/>
                <a:gd name="T91" fmla="*/ 1 h 462"/>
                <a:gd name="T92" fmla="*/ 77 w 929"/>
                <a:gd name="T93" fmla="*/ 1 h 462"/>
                <a:gd name="T94" fmla="*/ 72 w 929"/>
                <a:gd name="T95" fmla="*/ 1 h 462"/>
                <a:gd name="T96" fmla="*/ 53 w 929"/>
                <a:gd name="T97" fmla="*/ 1 h 462"/>
                <a:gd name="T98" fmla="*/ 36 w 929"/>
                <a:gd name="T99" fmla="*/ 1 h 462"/>
                <a:gd name="T100" fmla="*/ 24 w 929"/>
                <a:gd name="T101" fmla="*/ 1 h 462"/>
                <a:gd name="T102" fmla="*/ 25 w 929"/>
                <a:gd name="T103" fmla="*/ 2 h 462"/>
                <a:gd name="T104" fmla="*/ 24 w 929"/>
                <a:gd name="T105" fmla="*/ 1 h 462"/>
                <a:gd name="T106" fmla="*/ 14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round/>
            </a:ln>
          </p:spPr>
          <p:txBody>
            <a:bodyPr/>
            <a:lstStyle/>
            <a:p>
              <a:endParaRPr lang="zh-CN" altLang="en-US"/>
            </a:p>
          </p:txBody>
        </p:sp>
        <p:sp>
          <p:nvSpPr>
            <p:cNvPr id="22563" name="Freeform 30"/>
            <p:cNvSpPr>
              <a:spLocks noChangeArrowheads="1"/>
            </p:cNvSpPr>
            <p:nvPr/>
          </p:nvSpPr>
          <p:spPr bwMode="auto">
            <a:xfrm>
              <a:off x="1547" y="172"/>
              <a:ext cx="45" cy="22"/>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2564" name="Freeform 31"/>
            <p:cNvSpPr>
              <a:spLocks noChangeArrowheads="1"/>
            </p:cNvSpPr>
            <p:nvPr/>
          </p:nvSpPr>
          <p:spPr bwMode="auto">
            <a:xfrm>
              <a:off x="1873" y="234"/>
              <a:ext cx="147" cy="50"/>
            </a:xfrm>
            <a:custGeom>
              <a:avLst/>
              <a:gdLst>
                <a:gd name="T0" fmla="*/ 21 w 172"/>
                <a:gd name="T1" fmla="*/ 1 h 72"/>
                <a:gd name="T2" fmla="*/ 14 w 172"/>
                <a:gd name="T3" fmla="*/ 1 h 72"/>
                <a:gd name="T4" fmla="*/ 11 w 172"/>
                <a:gd name="T5" fmla="*/ 0 h 72"/>
                <a:gd name="T6" fmla="*/ 0 w 172"/>
                <a:gd name="T7" fmla="*/ 1 h 72"/>
                <a:gd name="T8" fmla="*/ 6 w 172"/>
                <a:gd name="T9" fmla="*/ 1 h 72"/>
                <a:gd name="T10" fmla="*/ 9 w 172"/>
                <a:gd name="T11" fmla="*/ 1 h 72"/>
                <a:gd name="T12" fmla="*/ 14 w 172"/>
                <a:gd name="T13" fmla="*/ 2 h 72"/>
                <a:gd name="T14" fmla="*/ 16 w 172"/>
                <a:gd name="T15" fmla="*/ 2 h 72"/>
                <a:gd name="T16" fmla="*/ 27 w 172"/>
                <a:gd name="T17" fmla="*/ 1 h 72"/>
                <a:gd name="T18" fmla="*/ 37 w 172"/>
                <a:gd name="T19" fmla="*/ 1 h 72"/>
                <a:gd name="T20" fmla="*/ 32 w 172"/>
                <a:gd name="T21" fmla="*/ 1 h 72"/>
                <a:gd name="T22" fmla="*/ 27 w 172"/>
                <a:gd name="T23" fmla="*/ 1 h 72"/>
                <a:gd name="T24" fmla="*/ 21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round/>
            </a:ln>
          </p:spPr>
          <p:txBody>
            <a:bodyPr/>
            <a:lstStyle/>
            <a:p>
              <a:endParaRPr lang="zh-CN" altLang="en-US"/>
            </a:p>
          </p:txBody>
        </p:sp>
        <p:sp>
          <p:nvSpPr>
            <p:cNvPr id="22565" name="Freeform 32"/>
            <p:cNvSpPr>
              <a:spLocks noChangeArrowheads="1"/>
            </p:cNvSpPr>
            <p:nvPr/>
          </p:nvSpPr>
          <p:spPr bwMode="auto">
            <a:xfrm>
              <a:off x="1989" y="81"/>
              <a:ext cx="45" cy="23"/>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2566" name="Freeform 33"/>
            <p:cNvSpPr>
              <a:spLocks noChangeArrowheads="1"/>
            </p:cNvSpPr>
            <p:nvPr/>
          </p:nvSpPr>
          <p:spPr bwMode="auto">
            <a:xfrm>
              <a:off x="2298" y="51"/>
              <a:ext cx="178" cy="59"/>
            </a:xfrm>
            <a:custGeom>
              <a:avLst/>
              <a:gdLst>
                <a:gd name="T0" fmla="*/ 44 w 206"/>
                <a:gd name="T1" fmla="*/ 1 h 85"/>
                <a:gd name="T2" fmla="*/ 24 w 206"/>
                <a:gd name="T3" fmla="*/ 1 h 85"/>
                <a:gd name="T4" fmla="*/ 25 w 206"/>
                <a:gd name="T5" fmla="*/ 1 h 85"/>
                <a:gd name="T6" fmla="*/ 25 w 206"/>
                <a:gd name="T7" fmla="*/ 1 h 85"/>
                <a:gd name="T8" fmla="*/ 21 w 206"/>
                <a:gd name="T9" fmla="*/ 1 h 85"/>
                <a:gd name="T10" fmla="*/ 18 w 206"/>
                <a:gd name="T11" fmla="*/ 1 h 85"/>
                <a:gd name="T12" fmla="*/ 6 w 206"/>
                <a:gd name="T13" fmla="*/ 1 h 85"/>
                <a:gd name="T14" fmla="*/ 8 w 206"/>
                <a:gd name="T15" fmla="*/ 1 h 85"/>
                <a:gd name="T16" fmla="*/ 12 w 206"/>
                <a:gd name="T17" fmla="*/ 1 h 85"/>
                <a:gd name="T18" fmla="*/ 16 w 206"/>
                <a:gd name="T19" fmla="*/ 2 h 85"/>
                <a:gd name="T20" fmla="*/ 21 w 206"/>
                <a:gd name="T21" fmla="*/ 2 h 85"/>
                <a:gd name="T22" fmla="*/ 25 w 206"/>
                <a:gd name="T23" fmla="*/ 2 h 85"/>
                <a:gd name="T24" fmla="*/ 29 w 206"/>
                <a:gd name="T25" fmla="*/ 1 h 85"/>
                <a:gd name="T26" fmla="*/ 30 w 206"/>
                <a:gd name="T27" fmla="*/ 1 h 85"/>
                <a:gd name="T28" fmla="*/ 38 w 206"/>
                <a:gd name="T29" fmla="*/ 1 h 85"/>
                <a:gd name="T30" fmla="*/ 44 w 206"/>
                <a:gd name="T31" fmla="*/ 1 h 85"/>
                <a:gd name="T32" fmla="*/ 47 w 206"/>
                <a:gd name="T33" fmla="*/ 1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round/>
            </a:ln>
          </p:spPr>
          <p:txBody>
            <a:bodyPr/>
            <a:lstStyle/>
            <a:p>
              <a:endParaRPr lang="zh-CN" altLang="en-US"/>
            </a:p>
          </p:txBody>
        </p:sp>
        <p:sp>
          <p:nvSpPr>
            <p:cNvPr id="22567" name="Freeform 34"/>
            <p:cNvSpPr>
              <a:spLocks noChangeArrowheads="1"/>
            </p:cNvSpPr>
            <p:nvPr/>
          </p:nvSpPr>
          <p:spPr bwMode="auto">
            <a:xfrm>
              <a:off x="2410" y="82"/>
              <a:ext cx="55" cy="20"/>
            </a:xfrm>
            <a:custGeom>
              <a:avLst/>
              <a:gdLst>
                <a:gd name="T0" fmla="*/ 8 w 64"/>
                <a:gd name="T1" fmla="*/ 1 h 28"/>
                <a:gd name="T2" fmla="*/ 3 w 64"/>
                <a:gd name="T3" fmla="*/ 1 h 28"/>
                <a:gd name="T4" fmla="*/ 5 w 64"/>
                <a:gd name="T5" fmla="*/ 1 h 28"/>
                <a:gd name="T6" fmla="*/ 11 w 64"/>
                <a:gd name="T7" fmla="*/ 1 h 28"/>
                <a:gd name="T8" fmla="*/ 8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round/>
            </a:ln>
          </p:spPr>
          <p:txBody>
            <a:bodyPr/>
            <a:lstStyle/>
            <a:p>
              <a:endParaRPr lang="zh-CN" altLang="en-US"/>
            </a:p>
          </p:txBody>
        </p:sp>
        <p:sp>
          <p:nvSpPr>
            <p:cNvPr id="22568" name="Freeform 35"/>
            <p:cNvSpPr>
              <a:spLocks noChangeArrowheads="1"/>
            </p:cNvSpPr>
            <p:nvPr/>
          </p:nvSpPr>
          <p:spPr bwMode="auto">
            <a:xfrm>
              <a:off x="2074" y="337"/>
              <a:ext cx="125" cy="123"/>
            </a:xfrm>
            <a:custGeom>
              <a:avLst/>
              <a:gdLst>
                <a:gd name="T0" fmla="*/ 5 w 146"/>
                <a:gd name="T1" fmla="*/ 1 h 176"/>
                <a:gd name="T2" fmla="*/ 0 w 146"/>
                <a:gd name="T3" fmla="*/ 1 h 176"/>
                <a:gd name="T4" fmla="*/ 3 w 146"/>
                <a:gd name="T5" fmla="*/ 1 h 176"/>
                <a:gd name="T6" fmla="*/ 7 w 146"/>
                <a:gd name="T7" fmla="*/ 2 h 176"/>
                <a:gd name="T8" fmla="*/ 11 w 146"/>
                <a:gd name="T9" fmla="*/ 2 h 176"/>
                <a:gd name="T10" fmla="*/ 11 w 146"/>
                <a:gd name="T11" fmla="*/ 3 h 176"/>
                <a:gd name="T12" fmla="*/ 6 w 146"/>
                <a:gd name="T13" fmla="*/ 3 h 176"/>
                <a:gd name="T14" fmla="*/ 3 w 146"/>
                <a:gd name="T15" fmla="*/ 3 h 176"/>
                <a:gd name="T16" fmla="*/ 3 w 146"/>
                <a:gd name="T17" fmla="*/ 4 h 176"/>
                <a:gd name="T18" fmla="*/ 7 w 146"/>
                <a:gd name="T19" fmla="*/ 4 h 176"/>
                <a:gd name="T20" fmla="*/ 3 w 146"/>
                <a:gd name="T21" fmla="*/ 5 h 176"/>
                <a:gd name="T22" fmla="*/ 4 w 146"/>
                <a:gd name="T23" fmla="*/ 5 h 176"/>
                <a:gd name="T24" fmla="*/ 7 w 146"/>
                <a:gd name="T25" fmla="*/ 5 h 176"/>
                <a:gd name="T26" fmla="*/ 13 w 146"/>
                <a:gd name="T27" fmla="*/ 5 h 176"/>
                <a:gd name="T28" fmla="*/ 20 w 146"/>
                <a:gd name="T29" fmla="*/ 5 h 176"/>
                <a:gd name="T30" fmla="*/ 23 w 146"/>
                <a:gd name="T31" fmla="*/ 5 h 176"/>
                <a:gd name="T32" fmla="*/ 26 w 146"/>
                <a:gd name="T33" fmla="*/ 4 h 176"/>
                <a:gd name="T34" fmla="*/ 27 w 146"/>
                <a:gd name="T35" fmla="*/ 4 h 176"/>
                <a:gd name="T36" fmla="*/ 32 w 146"/>
                <a:gd name="T37" fmla="*/ 3 h 176"/>
                <a:gd name="T38" fmla="*/ 23 w 146"/>
                <a:gd name="T39" fmla="*/ 3 h 176"/>
                <a:gd name="T40" fmla="*/ 18 w 146"/>
                <a:gd name="T41" fmla="*/ 2 h 176"/>
                <a:gd name="T42" fmla="*/ 18 w 146"/>
                <a:gd name="T43" fmla="*/ 2 h 176"/>
                <a:gd name="T44" fmla="*/ 13 w 146"/>
                <a:gd name="T45" fmla="*/ 1 h 176"/>
                <a:gd name="T46" fmla="*/ 18 w 146"/>
                <a:gd name="T47" fmla="*/ 1 h 176"/>
                <a:gd name="T48" fmla="*/ 13 w 146"/>
                <a:gd name="T49" fmla="*/ 1 h 176"/>
                <a:gd name="T50" fmla="*/ 15 w 146"/>
                <a:gd name="T51" fmla="*/ 1 h 176"/>
                <a:gd name="T52" fmla="*/ 9 w 146"/>
                <a:gd name="T53" fmla="*/ 1 h 176"/>
                <a:gd name="T54" fmla="*/ 7 w 146"/>
                <a:gd name="T55" fmla="*/ 1 h 176"/>
                <a:gd name="T56" fmla="*/ 5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round/>
            </a:ln>
          </p:spPr>
          <p:txBody>
            <a:bodyPr/>
            <a:lstStyle/>
            <a:p>
              <a:endParaRPr lang="zh-CN" altLang="en-US"/>
            </a:p>
          </p:txBody>
        </p:sp>
        <p:sp>
          <p:nvSpPr>
            <p:cNvPr id="22569" name="Freeform 36"/>
            <p:cNvSpPr>
              <a:spLocks noChangeArrowheads="1"/>
            </p:cNvSpPr>
            <p:nvPr/>
          </p:nvSpPr>
          <p:spPr bwMode="auto">
            <a:xfrm>
              <a:off x="2012" y="381"/>
              <a:ext cx="79" cy="64"/>
            </a:xfrm>
            <a:custGeom>
              <a:avLst/>
              <a:gdLst>
                <a:gd name="T0" fmla="*/ 13 w 92"/>
                <a:gd name="T1" fmla="*/ 1 h 92"/>
                <a:gd name="T2" fmla="*/ 18 w 92"/>
                <a:gd name="T3" fmla="*/ 1 h 92"/>
                <a:gd name="T4" fmla="*/ 20 w 92"/>
                <a:gd name="T5" fmla="*/ 1 h 92"/>
                <a:gd name="T6" fmla="*/ 17 w 92"/>
                <a:gd name="T7" fmla="*/ 1 h 92"/>
                <a:gd name="T8" fmla="*/ 9 w 92"/>
                <a:gd name="T9" fmla="*/ 2 h 92"/>
                <a:gd name="T10" fmla="*/ 3 w 92"/>
                <a:gd name="T11" fmla="*/ 2 h 92"/>
                <a:gd name="T12" fmla="*/ 3 w 92"/>
                <a:gd name="T13" fmla="*/ 2 h 92"/>
                <a:gd name="T14" fmla="*/ 4 w 92"/>
                <a:gd name="T15" fmla="*/ 1 h 92"/>
                <a:gd name="T16" fmla="*/ 3 w 92"/>
                <a:gd name="T17" fmla="*/ 1 h 92"/>
                <a:gd name="T18" fmla="*/ 8 w 92"/>
                <a:gd name="T19" fmla="*/ 1 h 92"/>
                <a:gd name="T20" fmla="*/ 1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round/>
            </a:ln>
          </p:spPr>
          <p:txBody>
            <a:bodyPr/>
            <a:lstStyle/>
            <a:p>
              <a:endParaRPr lang="zh-CN" altLang="en-US"/>
            </a:p>
          </p:txBody>
        </p:sp>
        <p:sp>
          <p:nvSpPr>
            <p:cNvPr id="22570" name="Freeform 37"/>
            <p:cNvSpPr>
              <a:spLocks noChangeArrowheads="1"/>
            </p:cNvSpPr>
            <p:nvPr/>
          </p:nvSpPr>
          <p:spPr bwMode="auto">
            <a:xfrm>
              <a:off x="3951" y="1450"/>
              <a:ext cx="545" cy="463"/>
            </a:xfrm>
            <a:custGeom>
              <a:avLst/>
              <a:gdLst>
                <a:gd name="T0" fmla="*/ 48 w 633"/>
                <a:gd name="T1" fmla="*/ 1 h 660"/>
                <a:gd name="T2" fmla="*/ 40 w 633"/>
                <a:gd name="T3" fmla="*/ 1 h 660"/>
                <a:gd name="T4" fmla="*/ 33 w 633"/>
                <a:gd name="T5" fmla="*/ 1 h 660"/>
                <a:gd name="T6" fmla="*/ 23 w 633"/>
                <a:gd name="T7" fmla="*/ 2 h 660"/>
                <a:gd name="T8" fmla="*/ 19 w 633"/>
                <a:gd name="T9" fmla="*/ 2 h 660"/>
                <a:gd name="T10" fmla="*/ 15 w 633"/>
                <a:gd name="T11" fmla="*/ 4 h 660"/>
                <a:gd name="T12" fmla="*/ 8 w 633"/>
                <a:gd name="T13" fmla="*/ 5 h 660"/>
                <a:gd name="T14" fmla="*/ 0 w 633"/>
                <a:gd name="T15" fmla="*/ 6 h 660"/>
                <a:gd name="T16" fmla="*/ 16 w 633"/>
                <a:gd name="T17" fmla="*/ 9 h 660"/>
                <a:gd name="T18" fmla="*/ 27 w 633"/>
                <a:gd name="T19" fmla="*/ 13 h 660"/>
                <a:gd name="T20" fmla="*/ 33 w 633"/>
                <a:gd name="T21" fmla="*/ 13 h 660"/>
                <a:gd name="T22" fmla="*/ 38 w 633"/>
                <a:gd name="T23" fmla="*/ 13 h 660"/>
                <a:gd name="T24" fmla="*/ 51 w 633"/>
                <a:gd name="T25" fmla="*/ 13 h 660"/>
                <a:gd name="T26" fmla="*/ 57 w 633"/>
                <a:gd name="T27" fmla="*/ 13 h 660"/>
                <a:gd name="T28" fmla="*/ 66 w 633"/>
                <a:gd name="T29" fmla="*/ 13 h 660"/>
                <a:gd name="T30" fmla="*/ 72 w 633"/>
                <a:gd name="T31" fmla="*/ 15 h 660"/>
                <a:gd name="T32" fmla="*/ 75 w 633"/>
                <a:gd name="T33" fmla="*/ 15 h 660"/>
                <a:gd name="T34" fmla="*/ 77 w 633"/>
                <a:gd name="T35" fmla="*/ 14 h 660"/>
                <a:gd name="T36" fmla="*/ 83 w 633"/>
                <a:gd name="T37" fmla="*/ 15 h 660"/>
                <a:gd name="T38" fmla="*/ 90 w 633"/>
                <a:gd name="T39" fmla="*/ 17 h 660"/>
                <a:gd name="T40" fmla="*/ 97 w 633"/>
                <a:gd name="T41" fmla="*/ 18 h 660"/>
                <a:gd name="T42" fmla="*/ 99 w 633"/>
                <a:gd name="T43" fmla="*/ 18 h 660"/>
                <a:gd name="T44" fmla="*/ 102 w 633"/>
                <a:gd name="T45" fmla="*/ 18 h 660"/>
                <a:gd name="T46" fmla="*/ 108 w 633"/>
                <a:gd name="T47" fmla="*/ 19 h 660"/>
                <a:gd name="T48" fmla="*/ 109 w 633"/>
                <a:gd name="T49" fmla="*/ 18 h 660"/>
                <a:gd name="T50" fmla="*/ 121 w 633"/>
                <a:gd name="T51" fmla="*/ 19 h 660"/>
                <a:gd name="T52" fmla="*/ 131 w 633"/>
                <a:gd name="T53" fmla="*/ 19 h 660"/>
                <a:gd name="T54" fmla="*/ 138 w 633"/>
                <a:gd name="T55" fmla="*/ 15 h 660"/>
                <a:gd name="T56" fmla="*/ 141 w 633"/>
                <a:gd name="T57" fmla="*/ 13 h 660"/>
                <a:gd name="T58" fmla="*/ 139 w 633"/>
                <a:gd name="T59" fmla="*/ 11 h 660"/>
                <a:gd name="T60" fmla="*/ 120 w 633"/>
                <a:gd name="T61" fmla="*/ 8 h 660"/>
                <a:gd name="T62" fmla="*/ 119 w 633"/>
                <a:gd name="T63" fmla="*/ 7 h 660"/>
                <a:gd name="T64" fmla="*/ 103 w 633"/>
                <a:gd name="T65" fmla="*/ 6 h 660"/>
                <a:gd name="T66" fmla="*/ 105 w 633"/>
                <a:gd name="T67" fmla="*/ 4 h 660"/>
                <a:gd name="T68" fmla="*/ 102 w 633"/>
                <a:gd name="T69" fmla="*/ 4 h 660"/>
                <a:gd name="T70" fmla="*/ 93 w 633"/>
                <a:gd name="T71" fmla="*/ 2 h 660"/>
                <a:gd name="T72" fmla="*/ 88 w 633"/>
                <a:gd name="T73" fmla="*/ 1 h 660"/>
                <a:gd name="T74" fmla="*/ 87 w 633"/>
                <a:gd name="T75" fmla="*/ 1 h 660"/>
                <a:gd name="T76" fmla="*/ 81 w 633"/>
                <a:gd name="T77" fmla="*/ 4 h 660"/>
                <a:gd name="T78" fmla="*/ 72 w 633"/>
                <a:gd name="T79" fmla="*/ 4 h 660"/>
                <a:gd name="T80" fmla="*/ 65 w 633"/>
                <a:gd name="T81" fmla="*/ 3 h 660"/>
                <a:gd name="T82" fmla="*/ 61 w 633"/>
                <a:gd name="T83" fmla="*/ 3 h 660"/>
                <a:gd name="T84" fmla="*/ 59 w 633"/>
                <a:gd name="T85" fmla="*/ 2 h 660"/>
                <a:gd name="T86" fmla="*/ 62 w 633"/>
                <a:gd name="T87" fmla="*/ 1 h 660"/>
                <a:gd name="T88" fmla="*/ 53 w 633"/>
                <a:gd name="T89" fmla="*/ 1 h 660"/>
                <a:gd name="T90" fmla="*/ 48 w 633"/>
                <a:gd name="T91" fmla="*/ 1 h 660"/>
                <a:gd name="T92" fmla="*/ 46 w 633"/>
                <a:gd name="T93" fmla="*/ 1 h 660"/>
                <a:gd name="T94" fmla="*/ 48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round/>
            </a:ln>
          </p:spPr>
          <p:txBody>
            <a:bodyPr/>
            <a:lstStyle/>
            <a:p>
              <a:endParaRPr lang="zh-CN" altLang="en-US"/>
            </a:p>
          </p:txBody>
        </p:sp>
        <p:sp>
          <p:nvSpPr>
            <p:cNvPr id="22571" name="Freeform 38"/>
            <p:cNvSpPr>
              <a:spLocks noChangeArrowheads="1"/>
            </p:cNvSpPr>
            <p:nvPr/>
          </p:nvSpPr>
          <p:spPr bwMode="auto">
            <a:xfrm>
              <a:off x="4120" y="1206"/>
              <a:ext cx="367" cy="196"/>
            </a:xfrm>
            <a:custGeom>
              <a:avLst/>
              <a:gdLst>
                <a:gd name="T0" fmla="*/ 19 w 426"/>
                <a:gd name="T1" fmla="*/ 1 h 280"/>
                <a:gd name="T2" fmla="*/ 16 w 426"/>
                <a:gd name="T3" fmla="*/ 1 h 280"/>
                <a:gd name="T4" fmla="*/ 14 w 426"/>
                <a:gd name="T5" fmla="*/ 1 h 280"/>
                <a:gd name="T6" fmla="*/ 12 w 426"/>
                <a:gd name="T7" fmla="*/ 1 h 280"/>
                <a:gd name="T8" fmla="*/ 3 w 426"/>
                <a:gd name="T9" fmla="*/ 1 h 280"/>
                <a:gd name="T10" fmla="*/ 10 w 426"/>
                <a:gd name="T11" fmla="*/ 1 h 280"/>
                <a:gd name="T12" fmla="*/ 10 w 426"/>
                <a:gd name="T13" fmla="*/ 1 h 280"/>
                <a:gd name="T14" fmla="*/ 6 w 426"/>
                <a:gd name="T15" fmla="*/ 2 h 280"/>
                <a:gd name="T16" fmla="*/ 19 w 426"/>
                <a:gd name="T17" fmla="*/ 3 h 280"/>
                <a:gd name="T18" fmla="*/ 28 w 426"/>
                <a:gd name="T19" fmla="*/ 3 h 280"/>
                <a:gd name="T20" fmla="*/ 29 w 426"/>
                <a:gd name="T21" fmla="*/ 3 h 280"/>
                <a:gd name="T22" fmla="*/ 32 w 426"/>
                <a:gd name="T23" fmla="*/ 3 h 280"/>
                <a:gd name="T24" fmla="*/ 34 w 426"/>
                <a:gd name="T25" fmla="*/ 4 h 280"/>
                <a:gd name="T26" fmla="*/ 29 w 426"/>
                <a:gd name="T27" fmla="*/ 6 h 280"/>
                <a:gd name="T28" fmla="*/ 40 w 426"/>
                <a:gd name="T29" fmla="*/ 5 h 280"/>
                <a:gd name="T30" fmla="*/ 43 w 426"/>
                <a:gd name="T31" fmla="*/ 6 h 280"/>
                <a:gd name="T32" fmla="*/ 49 w 426"/>
                <a:gd name="T33" fmla="*/ 6 h 280"/>
                <a:gd name="T34" fmla="*/ 52 w 426"/>
                <a:gd name="T35" fmla="*/ 6 h 280"/>
                <a:gd name="T36" fmla="*/ 57 w 426"/>
                <a:gd name="T37" fmla="*/ 6 h 280"/>
                <a:gd name="T38" fmla="*/ 62 w 426"/>
                <a:gd name="T39" fmla="*/ 6 h 280"/>
                <a:gd name="T40" fmla="*/ 76 w 426"/>
                <a:gd name="T41" fmla="*/ 7 h 280"/>
                <a:gd name="T42" fmla="*/ 82 w 426"/>
                <a:gd name="T43" fmla="*/ 8 h 280"/>
                <a:gd name="T44" fmla="*/ 81 w 426"/>
                <a:gd name="T45" fmla="*/ 6 h 280"/>
                <a:gd name="T46" fmla="*/ 76 w 426"/>
                <a:gd name="T47" fmla="*/ 6 h 280"/>
                <a:gd name="T48" fmla="*/ 84 w 426"/>
                <a:gd name="T49" fmla="*/ 5 h 280"/>
                <a:gd name="T50" fmla="*/ 91 w 426"/>
                <a:gd name="T51" fmla="*/ 4 h 280"/>
                <a:gd name="T52" fmla="*/ 95 w 426"/>
                <a:gd name="T53" fmla="*/ 4 h 280"/>
                <a:gd name="T54" fmla="*/ 95 w 426"/>
                <a:gd name="T55" fmla="*/ 4 h 280"/>
                <a:gd name="T56" fmla="*/ 81 w 426"/>
                <a:gd name="T57" fmla="*/ 4 h 280"/>
                <a:gd name="T58" fmla="*/ 69 w 426"/>
                <a:gd name="T59" fmla="*/ 4 h 280"/>
                <a:gd name="T60" fmla="*/ 67 w 426"/>
                <a:gd name="T61" fmla="*/ 3 h 280"/>
                <a:gd name="T62" fmla="*/ 66 w 426"/>
                <a:gd name="T63" fmla="*/ 3 h 280"/>
                <a:gd name="T64" fmla="*/ 50 w 426"/>
                <a:gd name="T65" fmla="*/ 2 h 280"/>
                <a:gd name="T66" fmla="*/ 36 w 426"/>
                <a:gd name="T67" fmla="*/ 1 h 280"/>
                <a:gd name="T68" fmla="*/ 30 w 426"/>
                <a:gd name="T69" fmla="*/ 1 h 280"/>
                <a:gd name="T70" fmla="*/ 18 w 426"/>
                <a:gd name="T71" fmla="*/ 1 h 280"/>
                <a:gd name="T72" fmla="*/ 16 w 426"/>
                <a:gd name="T73" fmla="*/ 1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round/>
            </a:ln>
          </p:spPr>
          <p:txBody>
            <a:bodyPr/>
            <a:lstStyle/>
            <a:p>
              <a:endParaRPr lang="zh-CN" altLang="en-US"/>
            </a:p>
          </p:txBody>
        </p:sp>
        <p:sp>
          <p:nvSpPr>
            <p:cNvPr id="22572" name="Freeform 39"/>
            <p:cNvSpPr>
              <a:spLocks noChangeArrowheads="1"/>
            </p:cNvSpPr>
            <p:nvPr/>
          </p:nvSpPr>
          <p:spPr bwMode="auto">
            <a:xfrm>
              <a:off x="4395" y="1928"/>
              <a:ext cx="52" cy="54"/>
            </a:xfrm>
            <a:custGeom>
              <a:avLst/>
              <a:gdLst>
                <a:gd name="T0" fmla="*/ 8 w 60"/>
                <a:gd name="T1" fmla="*/ 1 h 78"/>
                <a:gd name="T2" fmla="*/ 0 w 60"/>
                <a:gd name="T3" fmla="*/ 1 h 78"/>
                <a:gd name="T4" fmla="*/ 5 w 60"/>
                <a:gd name="T5" fmla="*/ 1 h 78"/>
                <a:gd name="T6" fmla="*/ 7 w 60"/>
                <a:gd name="T7" fmla="*/ 1 h 78"/>
                <a:gd name="T8" fmla="*/ 8 w 60"/>
                <a:gd name="T9" fmla="*/ 2 h 78"/>
                <a:gd name="T10" fmla="*/ 14 w 60"/>
                <a:gd name="T11" fmla="*/ 1 h 78"/>
                <a:gd name="T12" fmla="*/ 8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round/>
            </a:ln>
          </p:spPr>
          <p:txBody>
            <a:bodyPr/>
            <a:lstStyle/>
            <a:p>
              <a:endParaRPr lang="zh-CN" altLang="en-US"/>
            </a:p>
          </p:txBody>
        </p:sp>
        <p:sp>
          <p:nvSpPr>
            <p:cNvPr id="22573" name="Freeform 40"/>
            <p:cNvSpPr>
              <a:spLocks noChangeArrowheads="1"/>
            </p:cNvSpPr>
            <p:nvPr/>
          </p:nvSpPr>
          <p:spPr bwMode="auto">
            <a:xfrm>
              <a:off x="4551" y="1844"/>
              <a:ext cx="189" cy="79"/>
            </a:xfrm>
            <a:custGeom>
              <a:avLst/>
              <a:gdLst>
                <a:gd name="T0" fmla="*/ 10 w 219"/>
                <a:gd name="T1" fmla="*/ 2 h 113"/>
                <a:gd name="T2" fmla="*/ 9 w 219"/>
                <a:gd name="T3" fmla="*/ 1 h 113"/>
                <a:gd name="T4" fmla="*/ 3 w 219"/>
                <a:gd name="T5" fmla="*/ 2 h 113"/>
                <a:gd name="T6" fmla="*/ 9 w 219"/>
                <a:gd name="T7" fmla="*/ 3 h 113"/>
                <a:gd name="T8" fmla="*/ 28 w 219"/>
                <a:gd name="T9" fmla="*/ 2 h 113"/>
                <a:gd name="T10" fmla="*/ 35 w 219"/>
                <a:gd name="T11" fmla="*/ 2 h 113"/>
                <a:gd name="T12" fmla="*/ 40 w 219"/>
                <a:gd name="T13" fmla="*/ 1 h 113"/>
                <a:gd name="T14" fmla="*/ 51 w 219"/>
                <a:gd name="T15" fmla="*/ 1 h 113"/>
                <a:gd name="T16" fmla="*/ 48 w 219"/>
                <a:gd name="T17" fmla="*/ 0 h 113"/>
                <a:gd name="T18" fmla="*/ 41 w 219"/>
                <a:gd name="T19" fmla="*/ 1 h 113"/>
                <a:gd name="T20" fmla="*/ 24 w 219"/>
                <a:gd name="T21" fmla="*/ 1 h 113"/>
                <a:gd name="T22" fmla="*/ 19 w 219"/>
                <a:gd name="T23" fmla="*/ 1 h 113"/>
                <a:gd name="T24" fmla="*/ 14 w 219"/>
                <a:gd name="T25" fmla="*/ 1 h 113"/>
                <a:gd name="T26" fmla="*/ 10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round/>
            </a:ln>
          </p:spPr>
          <p:txBody>
            <a:bodyPr/>
            <a:lstStyle/>
            <a:p>
              <a:endParaRPr lang="zh-CN" altLang="en-US"/>
            </a:p>
          </p:txBody>
        </p:sp>
        <p:sp>
          <p:nvSpPr>
            <p:cNvPr id="22574" name="Freeform 41"/>
            <p:cNvSpPr>
              <a:spLocks noChangeArrowheads="1"/>
            </p:cNvSpPr>
            <p:nvPr/>
          </p:nvSpPr>
          <p:spPr bwMode="auto">
            <a:xfrm>
              <a:off x="4747" y="1797"/>
              <a:ext cx="119" cy="86"/>
            </a:xfrm>
            <a:custGeom>
              <a:avLst/>
              <a:gdLst>
                <a:gd name="T0" fmla="*/ 3 w 139"/>
                <a:gd name="T1" fmla="*/ 2 h 122"/>
                <a:gd name="T2" fmla="*/ 3 w 139"/>
                <a:gd name="T3" fmla="*/ 3 h 122"/>
                <a:gd name="T4" fmla="*/ 0 w 139"/>
                <a:gd name="T5" fmla="*/ 3 h 122"/>
                <a:gd name="T6" fmla="*/ 8 w 139"/>
                <a:gd name="T7" fmla="*/ 4 h 122"/>
                <a:gd name="T8" fmla="*/ 11 w 139"/>
                <a:gd name="T9" fmla="*/ 3 h 122"/>
                <a:gd name="T10" fmla="*/ 27 w 139"/>
                <a:gd name="T11" fmla="*/ 2 h 122"/>
                <a:gd name="T12" fmla="*/ 28 w 139"/>
                <a:gd name="T13" fmla="*/ 1 h 122"/>
                <a:gd name="T14" fmla="*/ 24 w 139"/>
                <a:gd name="T15" fmla="*/ 1 h 122"/>
                <a:gd name="T16" fmla="*/ 21 w 139"/>
                <a:gd name="T17" fmla="*/ 1 h 122"/>
                <a:gd name="T18" fmla="*/ 13 w 139"/>
                <a:gd name="T19" fmla="*/ 1 h 122"/>
                <a:gd name="T20" fmla="*/ 11 w 139"/>
                <a:gd name="T21" fmla="*/ 1 h 122"/>
                <a:gd name="T22" fmla="*/ 3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round/>
            </a:ln>
          </p:spPr>
          <p:txBody>
            <a:bodyPr/>
            <a:lstStyle/>
            <a:p>
              <a:endParaRPr lang="zh-CN" altLang="en-US"/>
            </a:p>
          </p:txBody>
        </p:sp>
        <p:sp>
          <p:nvSpPr>
            <p:cNvPr id="22575" name="Freeform 42"/>
            <p:cNvSpPr>
              <a:spLocks noChangeArrowheads="1"/>
            </p:cNvSpPr>
            <p:nvPr/>
          </p:nvSpPr>
          <p:spPr bwMode="auto">
            <a:xfrm>
              <a:off x="4810" y="1759"/>
              <a:ext cx="43" cy="24"/>
            </a:xfrm>
            <a:custGeom>
              <a:avLst/>
              <a:gdLst>
                <a:gd name="T0" fmla="*/ 8 w 49"/>
                <a:gd name="T1" fmla="*/ 0 h 35"/>
                <a:gd name="T2" fmla="*/ 4 w 49"/>
                <a:gd name="T3" fmla="*/ 1 h 35"/>
                <a:gd name="T4" fmla="*/ 7 w 49"/>
                <a:gd name="T5" fmla="*/ 1 h 35"/>
                <a:gd name="T6" fmla="*/ 11 w 49"/>
                <a:gd name="T7" fmla="*/ 1 h 35"/>
                <a:gd name="T8" fmla="*/ 8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round/>
            </a:ln>
          </p:spPr>
          <p:txBody>
            <a:bodyPr/>
            <a:lstStyle/>
            <a:p>
              <a:endParaRPr lang="zh-CN" altLang="en-US"/>
            </a:p>
          </p:txBody>
        </p:sp>
        <p:sp>
          <p:nvSpPr>
            <p:cNvPr id="22576" name="Freeform 43"/>
            <p:cNvSpPr>
              <a:spLocks noChangeArrowheads="1"/>
            </p:cNvSpPr>
            <p:nvPr/>
          </p:nvSpPr>
          <p:spPr bwMode="auto">
            <a:xfrm>
              <a:off x="2828" y="1304"/>
              <a:ext cx="142" cy="188"/>
            </a:xfrm>
            <a:custGeom>
              <a:avLst/>
              <a:gdLst>
                <a:gd name="T0" fmla="*/ 31 w 164"/>
                <a:gd name="T1" fmla="*/ 0 h 268"/>
                <a:gd name="T2" fmla="*/ 25 w 164"/>
                <a:gd name="T3" fmla="*/ 1 h 268"/>
                <a:gd name="T4" fmla="*/ 20 w 164"/>
                <a:gd name="T5" fmla="*/ 2 h 268"/>
                <a:gd name="T6" fmla="*/ 9 w 164"/>
                <a:gd name="T7" fmla="*/ 3 h 268"/>
                <a:gd name="T8" fmla="*/ 7 w 164"/>
                <a:gd name="T9" fmla="*/ 3 h 268"/>
                <a:gd name="T10" fmla="*/ 3 w 164"/>
                <a:gd name="T11" fmla="*/ 3 h 268"/>
                <a:gd name="T12" fmla="*/ 5 w 164"/>
                <a:gd name="T13" fmla="*/ 4 h 268"/>
                <a:gd name="T14" fmla="*/ 7 w 164"/>
                <a:gd name="T15" fmla="*/ 4 h 268"/>
                <a:gd name="T16" fmla="*/ 0 w 164"/>
                <a:gd name="T17" fmla="*/ 6 h 268"/>
                <a:gd name="T18" fmla="*/ 7 w 164"/>
                <a:gd name="T19" fmla="*/ 8 h 268"/>
                <a:gd name="T20" fmla="*/ 12 w 164"/>
                <a:gd name="T21" fmla="*/ 8 h 268"/>
                <a:gd name="T22" fmla="*/ 20 w 164"/>
                <a:gd name="T23" fmla="*/ 6 h 268"/>
                <a:gd name="T24" fmla="*/ 25 w 164"/>
                <a:gd name="T25" fmla="*/ 6 h 268"/>
                <a:gd name="T26" fmla="*/ 31 w 164"/>
                <a:gd name="T27" fmla="*/ 4 h 268"/>
                <a:gd name="T28" fmla="*/ 33 w 164"/>
                <a:gd name="T29" fmla="*/ 2 h 268"/>
                <a:gd name="T30" fmla="*/ 40 w 164"/>
                <a:gd name="T31" fmla="*/ 2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round/>
            </a:ln>
          </p:spPr>
          <p:txBody>
            <a:bodyPr/>
            <a:lstStyle/>
            <a:p>
              <a:endParaRPr lang="zh-CN" altLang="en-US"/>
            </a:p>
          </p:txBody>
        </p:sp>
        <p:sp>
          <p:nvSpPr>
            <p:cNvPr id="22577" name="Freeform 44"/>
            <p:cNvSpPr>
              <a:spLocks noChangeArrowheads="1"/>
            </p:cNvSpPr>
            <p:nvPr/>
          </p:nvSpPr>
          <p:spPr bwMode="auto">
            <a:xfrm>
              <a:off x="3440" y="1013"/>
              <a:ext cx="57" cy="57"/>
            </a:xfrm>
            <a:custGeom>
              <a:avLst/>
              <a:gdLst>
                <a:gd name="T0" fmla="*/ 7 w 66"/>
                <a:gd name="T1" fmla="*/ 0 h 81"/>
                <a:gd name="T2" fmla="*/ 6 w 66"/>
                <a:gd name="T3" fmla="*/ 2 h 81"/>
                <a:gd name="T4" fmla="*/ 7 w 66"/>
                <a:gd name="T5" fmla="*/ 2 h 81"/>
                <a:gd name="T6" fmla="*/ 9 w 66"/>
                <a:gd name="T7" fmla="*/ 2 h 81"/>
                <a:gd name="T8" fmla="*/ 13 w 66"/>
                <a:gd name="T9" fmla="*/ 2 h 81"/>
                <a:gd name="T10" fmla="*/ 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round/>
            </a:ln>
          </p:spPr>
          <p:txBody>
            <a:bodyPr/>
            <a:lstStyle/>
            <a:p>
              <a:endParaRPr lang="zh-CN" altLang="en-US"/>
            </a:p>
          </p:txBody>
        </p:sp>
        <p:sp>
          <p:nvSpPr>
            <p:cNvPr id="22578" name="Freeform 45"/>
            <p:cNvSpPr>
              <a:spLocks noChangeArrowheads="1"/>
            </p:cNvSpPr>
            <p:nvPr/>
          </p:nvSpPr>
          <p:spPr bwMode="auto">
            <a:xfrm>
              <a:off x="3823" y="1074"/>
              <a:ext cx="128" cy="171"/>
            </a:xfrm>
            <a:custGeom>
              <a:avLst/>
              <a:gdLst>
                <a:gd name="T0" fmla="*/ 22 w 148"/>
                <a:gd name="T1" fmla="*/ 0 h 244"/>
                <a:gd name="T2" fmla="*/ 14 w 148"/>
                <a:gd name="T3" fmla="*/ 3 h 244"/>
                <a:gd name="T4" fmla="*/ 9 w 148"/>
                <a:gd name="T5" fmla="*/ 3 h 244"/>
                <a:gd name="T6" fmla="*/ 3 w 148"/>
                <a:gd name="T7" fmla="*/ 3 h 244"/>
                <a:gd name="T8" fmla="*/ 9 w 148"/>
                <a:gd name="T9" fmla="*/ 6 h 244"/>
                <a:gd name="T10" fmla="*/ 12 w 148"/>
                <a:gd name="T11" fmla="*/ 6 h 244"/>
                <a:gd name="T12" fmla="*/ 14 w 148"/>
                <a:gd name="T13" fmla="*/ 7 h 244"/>
                <a:gd name="T14" fmla="*/ 19 w 148"/>
                <a:gd name="T15" fmla="*/ 7 h 244"/>
                <a:gd name="T16" fmla="*/ 22 w 148"/>
                <a:gd name="T17" fmla="*/ 6 h 244"/>
                <a:gd name="T18" fmla="*/ 29 w 148"/>
                <a:gd name="T19" fmla="*/ 5 h 244"/>
                <a:gd name="T20" fmla="*/ 26 w 148"/>
                <a:gd name="T21" fmla="*/ 2 h 244"/>
                <a:gd name="T22" fmla="*/ 33 w 148"/>
                <a:gd name="T23" fmla="*/ 1 h 244"/>
                <a:gd name="T24" fmla="*/ 26 w 148"/>
                <a:gd name="T25" fmla="*/ 1 h 244"/>
                <a:gd name="T26" fmla="*/ 2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round/>
            </a:ln>
          </p:spPr>
          <p:txBody>
            <a:bodyPr/>
            <a:lstStyle/>
            <a:p>
              <a:endParaRPr lang="zh-CN" altLang="en-US"/>
            </a:p>
          </p:txBody>
        </p:sp>
        <p:sp>
          <p:nvSpPr>
            <p:cNvPr id="22579" name="Freeform 46"/>
            <p:cNvSpPr>
              <a:spLocks noChangeArrowheads="1"/>
            </p:cNvSpPr>
            <p:nvPr/>
          </p:nvSpPr>
          <p:spPr bwMode="auto">
            <a:xfrm>
              <a:off x="3715" y="1021"/>
              <a:ext cx="83" cy="128"/>
            </a:xfrm>
            <a:custGeom>
              <a:avLst/>
              <a:gdLst>
                <a:gd name="T0" fmla="*/ 11 w 96"/>
                <a:gd name="T1" fmla="*/ 1 h 183"/>
                <a:gd name="T2" fmla="*/ 12 w 96"/>
                <a:gd name="T3" fmla="*/ 1 h 183"/>
                <a:gd name="T4" fmla="*/ 14 w 96"/>
                <a:gd name="T5" fmla="*/ 1 h 183"/>
                <a:gd name="T6" fmla="*/ 14 w 96"/>
                <a:gd name="T7" fmla="*/ 2 h 183"/>
                <a:gd name="T8" fmla="*/ 16 w 96"/>
                <a:gd name="T9" fmla="*/ 3 h 183"/>
                <a:gd name="T10" fmla="*/ 16 w 96"/>
                <a:gd name="T11" fmla="*/ 3 h 183"/>
                <a:gd name="T12" fmla="*/ 13 w 96"/>
                <a:gd name="T13" fmla="*/ 2 h 183"/>
                <a:gd name="T14" fmla="*/ 8 w 96"/>
                <a:gd name="T15" fmla="*/ 2 h 183"/>
                <a:gd name="T16" fmla="*/ 3 w 96"/>
                <a:gd name="T17" fmla="*/ 2 h 183"/>
                <a:gd name="T18" fmla="*/ 3 w 96"/>
                <a:gd name="T19" fmla="*/ 3 h 183"/>
                <a:gd name="T20" fmla="*/ 9 w 96"/>
                <a:gd name="T21" fmla="*/ 3 h 183"/>
                <a:gd name="T22" fmla="*/ 13 w 96"/>
                <a:gd name="T23" fmla="*/ 3 h 183"/>
                <a:gd name="T24" fmla="*/ 16 w 96"/>
                <a:gd name="T25" fmla="*/ 3 h 183"/>
                <a:gd name="T26" fmla="*/ 18 w 96"/>
                <a:gd name="T27" fmla="*/ 4 h 183"/>
                <a:gd name="T28" fmla="*/ 22 w 96"/>
                <a:gd name="T29" fmla="*/ 5 h 183"/>
                <a:gd name="T30" fmla="*/ 19 w 96"/>
                <a:gd name="T31" fmla="*/ 3 h 183"/>
                <a:gd name="T32" fmla="*/ 19 w 96"/>
                <a:gd name="T33" fmla="*/ 2 h 183"/>
                <a:gd name="T34" fmla="*/ 16 w 96"/>
                <a:gd name="T35" fmla="*/ 1 h 183"/>
                <a:gd name="T36" fmla="*/ 14 w 96"/>
                <a:gd name="T37" fmla="*/ 1 h 183"/>
                <a:gd name="T38" fmla="*/ 13 w 96"/>
                <a:gd name="T39" fmla="*/ 1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round/>
            </a:ln>
          </p:spPr>
          <p:txBody>
            <a:bodyPr/>
            <a:lstStyle/>
            <a:p>
              <a:endParaRPr lang="zh-CN" altLang="en-US"/>
            </a:p>
          </p:txBody>
        </p:sp>
        <p:sp>
          <p:nvSpPr>
            <p:cNvPr id="22580"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1 h 175"/>
                <a:gd name="T6" fmla="*/ 3 w 54"/>
                <a:gd name="T7" fmla="*/ 2 h 175"/>
                <a:gd name="T8" fmla="*/ 7 w 54"/>
                <a:gd name="T9" fmla="*/ 3 h 175"/>
                <a:gd name="T10" fmla="*/ 10 w 54"/>
                <a:gd name="T11" fmla="*/ 5 h 175"/>
                <a:gd name="T12" fmla="*/ 8 w 54"/>
                <a:gd name="T13" fmla="*/ 3 h 175"/>
                <a:gd name="T14" fmla="*/ 7 w 54"/>
                <a:gd name="T15" fmla="*/ 2 h 175"/>
                <a:gd name="T16" fmla="*/ 6 w 54"/>
                <a:gd name="T17" fmla="*/ 1 h 175"/>
                <a:gd name="T18" fmla="*/ 5 w 54"/>
                <a:gd name="T19" fmla="*/ 1 h 175"/>
                <a:gd name="T20" fmla="*/ 3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round/>
            </a:ln>
          </p:spPr>
          <p:txBody>
            <a:bodyPr/>
            <a:lstStyle/>
            <a:p>
              <a:endParaRPr lang="zh-CN" altLang="en-US"/>
            </a:p>
          </p:txBody>
        </p:sp>
        <p:sp>
          <p:nvSpPr>
            <p:cNvPr id="22581" name="Freeform 48"/>
            <p:cNvSpPr>
              <a:spLocks noChangeArrowheads="1"/>
            </p:cNvSpPr>
            <p:nvPr/>
          </p:nvSpPr>
          <p:spPr bwMode="auto">
            <a:xfrm>
              <a:off x="3823" y="1252"/>
              <a:ext cx="75" cy="50"/>
            </a:xfrm>
            <a:custGeom>
              <a:avLst/>
              <a:gdLst>
                <a:gd name="T0" fmla="*/ 2 w 86"/>
                <a:gd name="T1" fmla="*/ 0 h 73"/>
                <a:gd name="T2" fmla="*/ 3 w 86"/>
                <a:gd name="T3" fmla="*/ 1 h 73"/>
                <a:gd name="T4" fmla="*/ 6 w 86"/>
                <a:gd name="T5" fmla="*/ 1 h 73"/>
                <a:gd name="T6" fmla="*/ 12 w 86"/>
                <a:gd name="T7" fmla="*/ 1 h 73"/>
                <a:gd name="T8" fmla="*/ 16 w 86"/>
                <a:gd name="T9" fmla="*/ 1 h 73"/>
                <a:gd name="T10" fmla="*/ 19 w 86"/>
                <a:gd name="T11" fmla="*/ 1 h 73"/>
                <a:gd name="T12" fmla="*/ 22 w 86"/>
                <a:gd name="T13" fmla="*/ 1 h 73"/>
                <a:gd name="T14" fmla="*/ 18 w 86"/>
                <a:gd name="T15" fmla="*/ 1 h 73"/>
                <a:gd name="T16" fmla="*/ 16 w 86"/>
                <a:gd name="T17" fmla="*/ 1 h 73"/>
                <a:gd name="T18" fmla="*/ 9 w 86"/>
                <a:gd name="T19" fmla="*/ 1 h 73"/>
                <a:gd name="T20" fmla="*/ 6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round/>
            </a:ln>
          </p:spPr>
          <p:txBody>
            <a:bodyPr/>
            <a:lstStyle/>
            <a:p>
              <a:endParaRPr lang="zh-CN" altLang="en-US"/>
            </a:p>
          </p:txBody>
        </p:sp>
        <p:sp>
          <p:nvSpPr>
            <p:cNvPr id="22582" name="Freeform 49"/>
            <p:cNvSpPr>
              <a:spLocks noChangeArrowheads="1"/>
            </p:cNvSpPr>
            <p:nvPr/>
          </p:nvSpPr>
          <p:spPr bwMode="auto">
            <a:xfrm>
              <a:off x="3943" y="1163"/>
              <a:ext cx="95" cy="109"/>
            </a:xfrm>
            <a:custGeom>
              <a:avLst/>
              <a:gdLst>
                <a:gd name="T0" fmla="*/ 21 w 111"/>
                <a:gd name="T1" fmla="*/ 0 h 156"/>
                <a:gd name="T2" fmla="*/ 15 w 111"/>
                <a:gd name="T3" fmla="*/ 1 h 156"/>
                <a:gd name="T4" fmla="*/ 5 w 111"/>
                <a:gd name="T5" fmla="*/ 1 h 156"/>
                <a:gd name="T6" fmla="*/ 3 w 111"/>
                <a:gd name="T7" fmla="*/ 1 h 156"/>
                <a:gd name="T8" fmla="*/ 3 w 111"/>
                <a:gd name="T9" fmla="*/ 1 h 156"/>
                <a:gd name="T10" fmla="*/ 3 w 111"/>
                <a:gd name="T11" fmla="*/ 2 h 156"/>
                <a:gd name="T12" fmla="*/ 3 w 111"/>
                <a:gd name="T13" fmla="*/ 2 h 156"/>
                <a:gd name="T14" fmla="*/ 3 w 111"/>
                <a:gd name="T15" fmla="*/ 3 h 156"/>
                <a:gd name="T16" fmla="*/ 5 w 111"/>
                <a:gd name="T17" fmla="*/ 3 h 156"/>
                <a:gd name="T18" fmla="*/ 3 w 111"/>
                <a:gd name="T19" fmla="*/ 4 h 156"/>
                <a:gd name="T20" fmla="*/ 5 w 111"/>
                <a:gd name="T21" fmla="*/ 4 h 156"/>
                <a:gd name="T22" fmla="*/ 9 w 111"/>
                <a:gd name="T23" fmla="*/ 4 h 156"/>
                <a:gd name="T24" fmla="*/ 11 w 111"/>
                <a:gd name="T25" fmla="*/ 2 h 156"/>
                <a:gd name="T26" fmla="*/ 12 w 111"/>
                <a:gd name="T27" fmla="*/ 3 h 156"/>
                <a:gd name="T28" fmla="*/ 14 w 111"/>
                <a:gd name="T29" fmla="*/ 4 h 156"/>
                <a:gd name="T30" fmla="*/ 13 w 111"/>
                <a:gd name="T31" fmla="*/ 3 h 156"/>
                <a:gd name="T32" fmla="*/ 15 w 111"/>
                <a:gd name="T33" fmla="*/ 2 h 156"/>
                <a:gd name="T34" fmla="*/ 15 w 111"/>
                <a:gd name="T35" fmla="*/ 1 h 156"/>
                <a:gd name="T36" fmla="*/ 11 w 111"/>
                <a:gd name="T37" fmla="*/ 1 h 156"/>
                <a:gd name="T38" fmla="*/ 8 w 111"/>
                <a:gd name="T39" fmla="*/ 1 h 156"/>
                <a:gd name="T40" fmla="*/ 9 w 111"/>
                <a:gd name="T41" fmla="*/ 1 h 156"/>
                <a:gd name="T42" fmla="*/ 13 w 111"/>
                <a:gd name="T43" fmla="*/ 1 h 156"/>
                <a:gd name="T44" fmla="*/ 17 w 111"/>
                <a:gd name="T45" fmla="*/ 1 h 156"/>
                <a:gd name="T46" fmla="*/ 21 w 111"/>
                <a:gd name="T47" fmla="*/ 1 h 156"/>
                <a:gd name="T48" fmla="*/ 23 w 111"/>
                <a:gd name="T49" fmla="*/ 1 h 156"/>
                <a:gd name="T50" fmla="*/ 2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round/>
            </a:ln>
          </p:spPr>
          <p:txBody>
            <a:bodyPr/>
            <a:lstStyle/>
            <a:p>
              <a:endParaRPr lang="zh-CN" altLang="en-US"/>
            </a:p>
          </p:txBody>
        </p:sp>
        <p:sp>
          <p:nvSpPr>
            <p:cNvPr id="22583"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1 h 94"/>
                <a:gd name="T6" fmla="*/ 1 w 30"/>
                <a:gd name="T7" fmla="*/ 2 h 94"/>
                <a:gd name="T8" fmla="*/ 3 w 30"/>
                <a:gd name="T9" fmla="*/ 3 h 94"/>
                <a:gd name="T10" fmla="*/ 6 w 30"/>
                <a:gd name="T11" fmla="*/ 3 h 94"/>
                <a:gd name="T12" fmla="*/ 4 w 30"/>
                <a:gd name="T13" fmla="*/ 2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round/>
            </a:ln>
          </p:spPr>
          <p:txBody>
            <a:bodyPr/>
            <a:lstStyle/>
            <a:p>
              <a:endParaRPr lang="zh-CN" altLang="en-US"/>
            </a:p>
          </p:txBody>
        </p:sp>
        <p:sp>
          <p:nvSpPr>
            <p:cNvPr id="22584"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1 h 158"/>
                <a:gd name="T6" fmla="*/ 3 w 81"/>
                <a:gd name="T7" fmla="*/ 3 h 158"/>
                <a:gd name="T8" fmla="*/ 4 w 81"/>
                <a:gd name="T9" fmla="*/ 3 h 158"/>
                <a:gd name="T10" fmla="*/ 5 w 81"/>
                <a:gd name="T11" fmla="*/ 4 h 158"/>
                <a:gd name="T12" fmla="*/ 7 w 81"/>
                <a:gd name="T13" fmla="*/ 4 h 158"/>
                <a:gd name="T14" fmla="*/ 9 w 81"/>
                <a:gd name="T15" fmla="*/ 4 h 158"/>
                <a:gd name="T16" fmla="*/ 10 w 81"/>
                <a:gd name="T17" fmla="*/ 4 h 158"/>
                <a:gd name="T18" fmla="*/ 14 w 81"/>
                <a:gd name="T19" fmla="*/ 4 h 158"/>
                <a:gd name="T20" fmla="*/ 14 w 81"/>
                <a:gd name="T21" fmla="*/ 3 h 158"/>
                <a:gd name="T22" fmla="*/ 10 w 81"/>
                <a:gd name="T23" fmla="*/ 3 h 158"/>
                <a:gd name="T24" fmla="*/ 9 w 81"/>
                <a:gd name="T25" fmla="*/ 3 h 158"/>
                <a:gd name="T26" fmla="*/ 8 w 81"/>
                <a:gd name="T27" fmla="*/ 2 h 158"/>
                <a:gd name="T28" fmla="*/ 9 w 81"/>
                <a:gd name="T29" fmla="*/ 1 h 158"/>
                <a:gd name="T30" fmla="*/ 8 w 81"/>
                <a:gd name="T31" fmla="*/ 1 h 158"/>
                <a:gd name="T32" fmla="*/ 10 w 81"/>
                <a:gd name="T33" fmla="*/ 1 h 158"/>
                <a:gd name="T34" fmla="*/ 7 w 81"/>
                <a:gd name="T35" fmla="*/ 1 h 158"/>
                <a:gd name="T36" fmla="*/ 4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round/>
            </a:ln>
          </p:spPr>
          <p:txBody>
            <a:bodyPr/>
            <a:lstStyle/>
            <a:p>
              <a:endParaRPr lang="zh-CN" altLang="en-US"/>
            </a:p>
          </p:txBody>
        </p:sp>
        <p:sp>
          <p:nvSpPr>
            <p:cNvPr id="22585" name="Freeform 52"/>
            <p:cNvSpPr>
              <a:spLocks noChangeArrowheads="1"/>
            </p:cNvSpPr>
            <p:nvPr/>
          </p:nvSpPr>
          <p:spPr bwMode="auto">
            <a:xfrm>
              <a:off x="3976" y="1029"/>
              <a:ext cx="74" cy="74"/>
            </a:xfrm>
            <a:custGeom>
              <a:avLst/>
              <a:gdLst>
                <a:gd name="T0" fmla="*/ 13 w 85"/>
                <a:gd name="T1" fmla="*/ 0 h 105"/>
                <a:gd name="T2" fmla="*/ 11 w 85"/>
                <a:gd name="T3" fmla="*/ 1 h 105"/>
                <a:gd name="T4" fmla="*/ 8 w 85"/>
                <a:gd name="T5" fmla="*/ 1 h 105"/>
                <a:gd name="T6" fmla="*/ 3 w 85"/>
                <a:gd name="T7" fmla="*/ 1 h 105"/>
                <a:gd name="T8" fmla="*/ 3 w 85"/>
                <a:gd name="T9" fmla="*/ 1 h 105"/>
                <a:gd name="T10" fmla="*/ 3 w 85"/>
                <a:gd name="T11" fmla="*/ 2 h 105"/>
                <a:gd name="T12" fmla="*/ 3 w 85"/>
                <a:gd name="T13" fmla="*/ 2 h 105"/>
                <a:gd name="T14" fmla="*/ 7 w 85"/>
                <a:gd name="T15" fmla="*/ 2 h 105"/>
                <a:gd name="T16" fmla="*/ 9 w 85"/>
                <a:gd name="T17" fmla="*/ 2 h 105"/>
                <a:gd name="T18" fmla="*/ 15 w 85"/>
                <a:gd name="T19" fmla="*/ 3 h 105"/>
                <a:gd name="T20" fmla="*/ 18 w 85"/>
                <a:gd name="T21" fmla="*/ 2 h 105"/>
                <a:gd name="T22" fmla="*/ 21 w 85"/>
                <a:gd name="T23" fmla="*/ 2 h 105"/>
                <a:gd name="T24" fmla="*/ 18 w 85"/>
                <a:gd name="T25" fmla="*/ 1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round/>
            </a:ln>
          </p:spPr>
          <p:txBody>
            <a:bodyPr/>
            <a:lstStyle/>
            <a:p>
              <a:endParaRPr lang="zh-CN" altLang="en-US"/>
            </a:p>
          </p:txBody>
        </p:sp>
        <p:sp>
          <p:nvSpPr>
            <p:cNvPr id="22586" name="Freeform 53"/>
            <p:cNvSpPr>
              <a:spLocks noChangeArrowheads="1"/>
            </p:cNvSpPr>
            <p:nvPr/>
          </p:nvSpPr>
          <p:spPr bwMode="auto">
            <a:xfrm>
              <a:off x="4064" y="1161"/>
              <a:ext cx="33" cy="46"/>
            </a:xfrm>
            <a:custGeom>
              <a:avLst/>
              <a:gdLst>
                <a:gd name="T0" fmla="*/ 3 w 38"/>
                <a:gd name="T1" fmla="*/ 1 h 66"/>
                <a:gd name="T2" fmla="*/ 7 w 38"/>
                <a:gd name="T3" fmla="*/ 1 h 66"/>
                <a:gd name="T4" fmla="*/ 8 w 38"/>
                <a:gd name="T5" fmla="*/ 1 h 66"/>
                <a:gd name="T6" fmla="*/ 10 w 38"/>
                <a:gd name="T7" fmla="*/ 1 h 66"/>
                <a:gd name="T8" fmla="*/ 8 w 38"/>
                <a:gd name="T9" fmla="*/ 1 h 66"/>
                <a:gd name="T10" fmla="*/ 5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round/>
            </a:ln>
          </p:spPr>
          <p:txBody>
            <a:bodyPr/>
            <a:lstStyle/>
            <a:p>
              <a:endParaRPr lang="zh-CN" altLang="en-US"/>
            </a:p>
          </p:txBody>
        </p:sp>
        <p:sp>
          <p:nvSpPr>
            <p:cNvPr id="22587" name="Freeform 54"/>
            <p:cNvSpPr>
              <a:spLocks noChangeArrowheads="1"/>
            </p:cNvSpPr>
            <p:nvPr/>
          </p:nvSpPr>
          <p:spPr bwMode="auto">
            <a:xfrm>
              <a:off x="4045" y="1238"/>
              <a:ext cx="21" cy="16"/>
            </a:xfrm>
            <a:custGeom>
              <a:avLst/>
              <a:gdLst>
                <a:gd name="T0" fmla="*/ 0 w 24"/>
                <a:gd name="T1" fmla="*/ 0 h 23"/>
                <a:gd name="T2" fmla="*/ 4 w 24"/>
                <a:gd name="T3" fmla="*/ 1 h 23"/>
                <a:gd name="T4" fmla="*/ 7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round/>
            </a:ln>
          </p:spPr>
          <p:txBody>
            <a:bodyPr/>
            <a:lstStyle/>
            <a:p>
              <a:endParaRPr lang="zh-CN" altLang="en-US"/>
            </a:p>
          </p:txBody>
        </p:sp>
        <p:sp>
          <p:nvSpPr>
            <p:cNvPr id="22588" name="Freeform 55"/>
            <p:cNvSpPr>
              <a:spLocks noChangeArrowheads="1"/>
            </p:cNvSpPr>
            <p:nvPr/>
          </p:nvSpPr>
          <p:spPr bwMode="auto">
            <a:xfrm>
              <a:off x="4076" y="1228"/>
              <a:ext cx="52" cy="35"/>
            </a:xfrm>
            <a:custGeom>
              <a:avLst/>
              <a:gdLst>
                <a:gd name="T0" fmla="*/ 3 w 60"/>
                <a:gd name="T1" fmla="*/ 0 h 49"/>
                <a:gd name="T2" fmla="*/ 0 w 60"/>
                <a:gd name="T3" fmla="*/ 1 h 49"/>
                <a:gd name="T4" fmla="*/ 7 w 60"/>
                <a:gd name="T5" fmla="*/ 1 h 49"/>
                <a:gd name="T6" fmla="*/ 10 w 60"/>
                <a:gd name="T7" fmla="*/ 1 h 49"/>
                <a:gd name="T8" fmla="*/ 14 w 60"/>
                <a:gd name="T9" fmla="*/ 1 h 49"/>
                <a:gd name="T10" fmla="*/ 11 w 60"/>
                <a:gd name="T11" fmla="*/ 1 h 49"/>
                <a:gd name="T12" fmla="*/ 7 w 60"/>
                <a:gd name="T13" fmla="*/ 1 h 49"/>
                <a:gd name="T14" fmla="*/ 4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round/>
            </a:ln>
          </p:spPr>
          <p:txBody>
            <a:bodyPr/>
            <a:lstStyle/>
            <a:p>
              <a:endParaRPr lang="zh-CN" altLang="en-US"/>
            </a:p>
          </p:txBody>
        </p:sp>
        <p:sp>
          <p:nvSpPr>
            <p:cNvPr id="22589" name="Freeform 56"/>
            <p:cNvSpPr>
              <a:spLocks noChangeArrowheads="1"/>
            </p:cNvSpPr>
            <p:nvPr/>
          </p:nvSpPr>
          <p:spPr bwMode="auto">
            <a:xfrm>
              <a:off x="4156" y="1294"/>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2590" name="Freeform 57"/>
            <p:cNvSpPr>
              <a:spLocks noChangeArrowheads="1"/>
            </p:cNvSpPr>
            <p:nvPr/>
          </p:nvSpPr>
          <p:spPr bwMode="auto">
            <a:xfrm>
              <a:off x="4463" y="1255"/>
              <a:ext cx="53" cy="44"/>
            </a:xfrm>
            <a:custGeom>
              <a:avLst/>
              <a:gdLst>
                <a:gd name="T0" fmla="*/ 3 w 61"/>
                <a:gd name="T1" fmla="*/ 0 h 63"/>
                <a:gd name="T2" fmla="*/ 0 w 61"/>
                <a:gd name="T3" fmla="*/ 1 h 63"/>
                <a:gd name="T4" fmla="*/ 6 w 61"/>
                <a:gd name="T5" fmla="*/ 1 h 63"/>
                <a:gd name="T6" fmla="*/ 9 w 61"/>
                <a:gd name="T7" fmla="*/ 1 h 63"/>
                <a:gd name="T8" fmla="*/ 11 w 61"/>
                <a:gd name="T9" fmla="*/ 1 h 63"/>
                <a:gd name="T10" fmla="*/ 15 w 61"/>
                <a:gd name="T11" fmla="*/ 1 h 63"/>
                <a:gd name="T12" fmla="*/ 9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round/>
            </a:ln>
          </p:spPr>
          <p:txBody>
            <a:bodyPr/>
            <a:lstStyle/>
            <a:p>
              <a:endParaRPr lang="zh-CN" altLang="en-US"/>
            </a:p>
          </p:txBody>
        </p:sp>
        <p:sp>
          <p:nvSpPr>
            <p:cNvPr id="22591" name="Freeform 58"/>
            <p:cNvSpPr>
              <a:spLocks noChangeArrowheads="1"/>
            </p:cNvSpPr>
            <p:nvPr/>
          </p:nvSpPr>
          <p:spPr bwMode="auto">
            <a:xfrm>
              <a:off x="4006" y="1310"/>
              <a:ext cx="53" cy="47"/>
            </a:xfrm>
            <a:custGeom>
              <a:avLst/>
              <a:gdLst>
                <a:gd name="T0" fmla="*/ 7 w 61"/>
                <a:gd name="T1" fmla="*/ 1 h 67"/>
                <a:gd name="T2" fmla="*/ 8 w 61"/>
                <a:gd name="T3" fmla="*/ 1 h 67"/>
                <a:gd name="T4" fmla="*/ 3 w 61"/>
                <a:gd name="T5" fmla="*/ 1 h 67"/>
                <a:gd name="T6" fmla="*/ 6 w 61"/>
                <a:gd name="T7" fmla="*/ 2 h 67"/>
                <a:gd name="T8" fmla="*/ 11 w 61"/>
                <a:gd name="T9" fmla="*/ 2 h 67"/>
                <a:gd name="T10" fmla="*/ 15 w 61"/>
                <a:gd name="T11" fmla="*/ 1 h 67"/>
                <a:gd name="T12" fmla="*/ 13 w 61"/>
                <a:gd name="T13" fmla="*/ 1 h 67"/>
                <a:gd name="T14" fmla="*/ 14 w 61"/>
                <a:gd name="T15" fmla="*/ 1 h 67"/>
                <a:gd name="T16" fmla="*/ 13 w 61"/>
                <a:gd name="T17" fmla="*/ 1 h 67"/>
                <a:gd name="T18" fmla="*/ 11 w 61"/>
                <a:gd name="T19" fmla="*/ 1 h 67"/>
                <a:gd name="T20" fmla="*/ 13 w 61"/>
                <a:gd name="T21" fmla="*/ 1 h 67"/>
                <a:gd name="T22" fmla="*/ 12 w 61"/>
                <a:gd name="T23" fmla="*/ 1 h 67"/>
                <a:gd name="T24" fmla="*/ 10 w 61"/>
                <a:gd name="T25" fmla="*/ 1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round/>
            </a:ln>
          </p:spPr>
          <p:txBody>
            <a:bodyPr/>
            <a:lstStyle/>
            <a:p>
              <a:endParaRPr lang="zh-CN" altLang="en-US"/>
            </a:p>
          </p:txBody>
        </p:sp>
        <p:sp>
          <p:nvSpPr>
            <p:cNvPr id="22592" name="Freeform 59"/>
            <p:cNvSpPr>
              <a:spLocks noChangeArrowheads="1"/>
            </p:cNvSpPr>
            <p:nvPr/>
          </p:nvSpPr>
          <p:spPr bwMode="auto">
            <a:xfrm>
              <a:off x="3950" y="1328"/>
              <a:ext cx="37" cy="25"/>
            </a:xfrm>
            <a:custGeom>
              <a:avLst/>
              <a:gdLst>
                <a:gd name="T0" fmla="*/ 4 w 43"/>
                <a:gd name="T1" fmla="*/ 1 h 36"/>
                <a:gd name="T2" fmla="*/ 3 w 43"/>
                <a:gd name="T3" fmla="*/ 1 h 36"/>
                <a:gd name="T4" fmla="*/ 7 w 43"/>
                <a:gd name="T5" fmla="*/ 1 h 36"/>
                <a:gd name="T6" fmla="*/ 9 w 43"/>
                <a:gd name="T7" fmla="*/ 1 h 36"/>
                <a:gd name="T8" fmla="*/ 4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round/>
            </a:ln>
          </p:spPr>
          <p:txBody>
            <a:bodyPr/>
            <a:lstStyle/>
            <a:p>
              <a:endParaRPr lang="zh-CN" altLang="en-US"/>
            </a:p>
          </p:txBody>
        </p:sp>
        <p:sp>
          <p:nvSpPr>
            <p:cNvPr id="22593" name="Freeform 60"/>
            <p:cNvSpPr>
              <a:spLocks noChangeArrowheads="1"/>
            </p:cNvSpPr>
            <p:nvPr/>
          </p:nvSpPr>
          <p:spPr bwMode="auto">
            <a:xfrm>
              <a:off x="3926" y="1300"/>
              <a:ext cx="27" cy="29"/>
            </a:xfrm>
            <a:custGeom>
              <a:avLst/>
              <a:gdLst>
                <a:gd name="T0" fmla="*/ 4 w 32"/>
                <a:gd name="T1" fmla="*/ 0 h 41"/>
                <a:gd name="T2" fmla="*/ 0 w 32"/>
                <a:gd name="T3" fmla="*/ 1 h 41"/>
                <a:gd name="T4" fmla="*/ 3 w 32"/>
                <a:gd name="T5" fmla="*/ 1 h 41"/>
                <a:gd name="T6" fmla="*/ 3 w 32"/>
                <a:gd name="T7" fmla="*/ 1 h 41"/>
                <a:gd name="T8" fmla="*/ 3 w 32"/>
                <a:gd name="T9" fmla="*/ 1 h 41"/>
                <a:gd name="T10" fmla="*/ 6 w 32"/>
                <a:gd name="T11" fmla="*/ 1 h 41"/>
                <a:gd name="T12" fmla="*/ 4 w 32"/>
                <a:gd name="T13" fmla="*/ 1 h 41"/>
                <a:gd name="T14" fmla="*/ 4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round/>
            </a:ln>
          </p:spPr>
          <p:txBody>
            <a:bodyPr/>
            <a:lstStyle/>
            <a:p>
              <a:endParaRPr lang="zh-CN" altLang="en-US"/>
            </a:p>
          </p:txBody>
        </p:sp>
        <p:sp>
          <p:nvSpPr>
            <p:cNvPr id="22594" name="Freeform 61"/>
            <p:cNvSpPr>
              <a:spLocks noChangeArrowheads="1"/>
            </p:cNvSpPr>
            <p:nvPr/>
          </p:nvSpPr>
          <p:spPr bwMode="auto">
            <a:xfrm>
              <a:off x="3965" y="1311"/>
              <a:ext cx="39" cy="22"/>
            </a:xfrm>
            <a:custGeom>
              <a:avLst/>
              <a:gdLst>
                <a:gd name="T0" fmla="*/ 5 w 45"/>
                <a:gd name="T1" fmla="*/ 0 h 32"/>
                <a:gd name="T2" fmla="*/ 0 w 45"/>
                <a:gd name="T3" fmla="*/ 1 h 32"/>
                <a:gd name="T4" fmla="*/ 7 w 45"/>
                <a:gd name="T5" fmla="*/ 1 h 32"/>
                <a:gd name="T6" fmla="*/ 10 w 45"/>
                <a:gd name="T7" fmla="*/ 1 h 32"/>
                <a:gd name="T8" fmla="*/ 5 w 45"/>
                <a:gd name="T9" fmla="*/ 1 h 32"/>
                <a:gd name="T10" fmla="*/ 5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round/>
            </a:ln>
          </p:spPr>
          <p:txBody>
            <a:bodyPr/>
            <a:lstStyle/>
            <a:p>
              <a:endParaRPr lang="zh-CN" altLang="en-US"/>
            </a:p>
          </p:txBody>
        </p:sp>
        <p:sp>
          <p:nvSpPr>
            <p:cNvPr id="22595" name="Freeform 62"/>
            <p:cNvSpPr>
              <a:spLocks noChangeArrowheads="1"/>
            </p:cNvSpPr>
            <p:nvPr/>
          </p:nvSpPr>
          <p:spPr bwMode="auto">
            <a:xfrm>
              <a:off x="3908" y="1000"/>
              <a:ext cx="31" cy="52"/>
            </a:xfrm>
            <a:custGeom>
              <a:avLst/>
              <a:gdLst>
                <a:gd name="T0" fmla="*/ 10 w 35"/>
                <a:gd name="T1" fmla="*/ 0 h 74"/>
                <a:gd name="T2" fmla="*/ 7 w 35"/>
                <a:gd name="T3" fmla="*/ 1 h 74"/>
                <a:gd name="T4" fmla="*/ 4 w 35"/>
                <a:gd name="T5" fmla="*/ 1 h 74"/>
                <a:gd name="T6" fmla="*/ 0 w 35"/>
                <a:gd name="T7" fmla="*/ 2 h 74"/>
                <a:gd name="T8" fmla="*/ 4 w 35"/>
                <a:gd name="T9" fmla="*/ 2 h 74"/>
                <a:gd name="T10" fmla="*/ 6 w 35"/>
                <a:gd name="T11" fmla="*/ 2 h 74"/>
                <a:gd name="T12" fmla="*/ 11 w 35"/>
                <a:gd name="T13" fmla="*/ 1 h 74"/>
                <a:gd name="T14" fmla="*/ 1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round/>
            </a:ln>
          </p:spPr>
          <p:txBody>
            <a:bodyPr/>
            <a:lstStyle/>
            <a:p>
              <a:endParaRPr lang="zh-CN" altLang="en-US"/>
            </a:p>
          </p:txBody>
        </p:sp>
        <p:sp>
          <p:nvSpPr>
            <p:cNvPr id="22596"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7 w 25"/>
                <a:gd name="T9" fmla="*/ 1 h 73"/>
                <a:gd name="T10" fmla="*/ 4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round/>
            </a:ln>
          </p:spPr>
          <p:txBody>
            <a:bodyPr/>
            <a:lstStyle/>
            <a:p>
              <a:endParaRPr lang="zh-CN" altLang="en-US"/>
            </a:p>
          </p:txBody>
        </p:sp>
        <p:sp>
          <p:nvSpPr>
            <p:cNvPr id="22597"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round/>
            </a:ln>
          </p:spPr>
          <p:txBody>
            <a:bodyPr/>
            <a:lstStyle/>
            <a:p>
              <a:endParaRPr lang="zh-CN" altLang="en-US"/>
            </a:p>
          </p:txBody>
        </p:sp>
        <p:sp>
          <p:nvSpPr>
            <p:cNvPr id="22598" name="Freeform 65"/>
            <p:cNvSpPr>
              <a:spLocks noChangeArrowheads="1"/>
            </p:cNvSpPr>
            <p:nvPr/>
          </p:nvSpPr>
          <p:spPr bwMode="auto">
            <a:xfrm>
              <a:off x="4004" y="987"/>
              <a:ext cx="24" cy="45"/>
            </a:xfrm>
            <a:custGeom>
              <a:avLst/>
              <a:gdLst>
                <a:gd name="T0" fmla="*/ 3 w 28"/>
                <a:gd name="T1" fmla="*/ 0 h 64"/>
                <a:gd name="T2" fmla="*/ 3 w 28"/>
                <a:gd name="T3" fmla="*/ 1 h 64"/>
                <a:gd name="T4" fmla="*/ 4 w 28"/>
                <a:gd name="T5" fmla="*/ 1 h 64"/>
                <a:gd name="T6" fmla="*/ 3 w 28"/>
                <a:gd name="T7" fmla="*/ 1 h 64"/>
                <a:gd name="T8" fmla="*/ 0 w 28"/>
                <a:gd name="T9" fmla="*/ 1 h 64"/>
                <a:gd name="T10" fmla="*/ 3 w 28"/>
                <a:gd name="T11" fmla="*/ 2 h 64"/>
                <a:gd name="T12" fmla="*/ 6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round/>
            </a:ln>
          </p:spPr>
          <p:txBody>
            <a:bodyPr/>
            <a:lstStyle/>
            <a:p>
              <a:endParaRPr lang="zh-CN" altLang="en-US"/>
            </a:p>
          </p:txBody>
        </p:sp>
        <p:sp>
          <p:nvSpPr>
            <p:cNvPr id="22599"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round/>
            </a:ln>
          </p:spPr>
          <p:txBody>
            <a:bodyPr/>
            <a:lstStyle/>
            <a:p>
              <a:endParaRPr lang="zh-CN" altLang="en-US"/>
            </a:p>
          </p:txBody>
        </p:sp>
        <p:sp>
          <p:nvSpPr>
            <p:cNvPr id="22600"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2601"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round/>
            </a:ln>
          </p:spPr>
          <p:txBody>
            <a:bodyPr/>
            <a:lstStyle/>
            <a:p>
              <a:endParaRPr lang="zh-CN" altLang="en-US"/>
            </a:p>
          </p:txBody>
        </p:sp>
        <p:sp>
          <p:nvSpPr>
            <p:cNvPr id="22602"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2603" name="Freeform 70"/>
            <p:cNvSpPr>
              <a:spLocks noChangeArrowheads="1"/>
            </p:cNvSpPr>
            <p:nvPr/>
          </p:nvSpPr>
          <p:spPr bwMode="auto">
            <a:xfrm>
              <a:off x="3667" y="999"/>
              <a:ext cx="18" cy="13"/>
            </a:xfrm>
            <a:custGeom>
              <a:avLst/>
              <a:gdLst>
                <a:gd name="T0" fmla="*/ 2 w 22"/>
                <a:gd name="T1" fmla="*/ 0 h 18"/>
                <a:gd name="T2" fmla="*/ 2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round/>
            </a:ln>
          </p:spPr>
          <p:txBody>
            <a:bodyPr/>
            <a:lstStyle/>
            <a:p>
              <a:endParaRPr lang="zh-CN" altLang="en-US"/>
            </a:p>
          </p:txBody>
        </p:sp>
        <p:sp>
          <p:nvSpPr>
            <p:cNvPr id="22604" name="Freeform 71"/>
            <p:cNvSpPr>
              <a:spLocks noChangeArrowheads="1"/>
            </p:cNvSpPr>
            <p:nvPr/>
          </p:nvSpPr>
          <p:spPr bwMode="auto">
            <a:xfrm>
              <a:off x="4628" y="1582"/>
              <a:ext cx="52" cy="56"/>
            </a:xfrm>
            <a:custGeom>
              <a:avLst/>
              <a:gdLst>
                <a:gd name="T0" fmla="*/ 3 w 60"/>
                <a:gd name="T1" fmla="*/ 1 h 81"/>
                <a:gd name="T2" fmla="*/ 3 w 60"/>
                <a:gd name="T3" fmla="*/ 1 h 81"/>
                <a:gd name="T4" fmla="*/ 3 w 60"/>
                <a:gd name="T5" fmla="*/ 1 h 81"/>
                <a:gd name="T6" fmla="*/ 7 w 60"/>
                <a:gd name="T7" fmla="*/ 1 h 81"/>
                <a:gd name="T8" fmla="*/ 10 w 60"/>
                <a:gd name="T9" fmla="*/ 1 h 81"/>
                <a:gd name="T10" fmla="*/ 12 w 60"/>
                <a:gd name="T11" fmla="*/ 2 h 81"/>
                <a:gd name="T12" fmla="*/ 12 w 60"/>
                <a:gd name="T13" fmla="*/ 1 h 81"/>
                <a:gd name="T14" fmla="*/ 10 w 60"/>
                <a:gd name="T15" fmla="*/ 1 h 81"/>
                <a:gd name="T16" fmla="*/ 6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round/>
            </a:ln>
          </p:spPr>
          <p:txBody>
            <a:bodyPr/>
            <a:lstStyle/>
            <a:p>
              <a:endParaRPr lang="zh-CN" altLang="en-US"/>
            </a:p>
          </p:txBody>
        </p:sp>
        <p:sp>
          <p:nvSpPr>
            <p:cNvPr id="22605" name="Freeform 72"/>
            <p:cNvSpPr>
              <a:spLocks noChangeArrowheads="1"/>
            </p:cNvSpPr>
            <p:nvPr/>
          </p:nvSpPr>
          <p:spPr bwMode="auto">
            <a:xfrm>
              <a:off x="4894" y="1536"/>
              <a:ext cx="61" cy="43"/>
            </a:xfrm>
            <a:custGeom>
              <a:avLst/>
              <a:gdLst>
                <a:gd name="T0" fmla="*/ 6 w 71"/>
                <a:gd name="T1" fmla="*/ 1 h 61"/>
                <a:gd name="T2" fmla="*/ 3 w 71"/>
                <a:gd name="T3" fmla="*/ 1 h 61"/>
                <a:gd name="T4" fmla="*/ 1 w 71"/>
                <a:gd name="T5" fmla="*/ 1 h 61"/>
                <a:gd name="T6" fmla="*/ 3 w 71"/>
                <a:gd name="T7" fmla="*/ 2 h 61"/>
                <a:gd name="T8" fmla="*/ 6 w 71"/>
                <a:gd name="T9" fmla="*/ 1 h 61"/>
                <a:gd name="T10" fmla="*/ 8 w 71"/>
                <a:gd name="T11" fmla="*/ 1 h 61"/>
                <a:gd name="T12" fmla="*/ 11 w 71"/>
                <a:gd name="T13" fmla="*/ 0 h 61"/>
                <a:gd name="T14" fmla="*/ 15 w 71"/>
                <a:gd name="T15" fmla="*/ 1 h 61"/>
                <a:gd name="T16" fmla="*/ 8 w 71"/>
                <a:gd name="T17" fmla="*/ 1 h 61"/>
                <a:gd name="T18" fmla="*/ 6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round/>
            </a:ln>
          </p:spPr>
          <p:txBody>
            <a:bodyPr/>
            <a:lstStyle/>
            <a:p>
              <a:endParaRPr lang="zh-CN" altLang="en-US"/>
            </a:p>
          </p:txBody>
        </p:sp>
        <p:sp>
          <p:nvSpPr>
            <p:cNvPr id="22606"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round/>
            </a:ln>
          </p:spPr>
          <p:txBody>
            <a:bodyPr/>
            <a:lstStyle/>
            <a:p>
              <a:endParaRPr lang="zh-CN" altLang="en-US"/>
            </a:p>
          </p:txBody>
        </p:sp>
        <p:sp>
          <p:nvSpPr>
            <p:cNvPr id="22607" name="Freeform 74"/>
            <p:cNvSpPr>
              <a:spLocks noChangeArrowheads="1"/>
            </p:cNvSpPr>
            <p:nvPr/>
          </p:nvSpPr>
          <p:spPr bwMode="auto">
            <a:xfrm>
              <a:off x="4701" y="1492"/>
              <a:ext cx="23" cy="16"/>
            </a:xfrm>
            <a:custGeom>
              <a:avLst/>
              <a:gdLst>
                <a:gd name="T0" fmla="*/ 6 w 26"/>
                <a:gd name="T1" fmla="*/ 0 h 23"/>
                <a:gd name="T2" fmla="*/ 0 w 26"/>
                <a:gd name="T3" fmla="*/ 1 h 23"/>
                <a:gd name="T4" fmla="*/ 7 w 26"/>
                <a:gd name="T5" fmla="*/ 1 h 23"/>
                <a:gd name="T6" fmla="*/ 6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round/>
            </a:ln>
          </p:spPr>
          <p:txBody>
            <a:bodyPr/>
            <a:lstStyle/>
            <a:p>
              <a:endParaRPr lang="zh-CN" altLang="en-US"/>
            </a:p>
          </p:txBody>
        </p:sp>
        <p:sp>
          <p:nvSpPr>
            <p:cNvPr id="22608" name="Freeform 75"/>
            <p:cNvSpPr>
              <a:spLocks noChangeArrowheads="1"/>
            </p:cNvSpPr>
            <p:nvPr/>
          </p:nvSpPr>
          <p:spPr bwMode="auto">
            <a:xfrm>
              <a:off x="4525" y="1311"/>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2609" name="Freeform 76"/>
            <p:cNvSpPr>
              <a:spLocks noChangeArrowheads="1"/>
            </p:cNvSpPr>
            <p:nvPr/>
          </p:nvSpPr>
          <p:spPr bwMode="auto">
            <a:xfrm>
              <a:off x="4564" y="1351"/>
              <a:ext cx="30" cy="31"/>
            </a:xfrm>
            <a:custGeom>
              <a:avLst/>
              <a:gdLst>
                <a:gd name="T0" fmla="*/ 9 w 34"/>
                <a:gd name="T1" fmla="*/ 0 h 44"/>
                <a:gd name="T2" fmla="*/ 4 w 34"/>
                <a:gd name="T3" fmla="*/ 1 h 44"/>
                <a:gd name="T4" fmla="*/ 4 w 34"/>
                <a:gd name="T5" fmla="*/ 1 h 44"/>
                <a:gd name="T6" fmla="*/ 8 w 34"/>
                <a:gd name="T7" fmla="*/ 1 h 44"/>
                <a:gd name="T8" fmla="*/ 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round/>
            </a:ln>
          </p:spPr>
          <p:txBody>
            <a:bodyPr/>
            <a:lstStyle/>
            <a:p>
              <a:endParaRPr lang="zh-CN" altLang="en-US"/>
            </a:p>
          </p:txBody>
        </p:sp>
        <p:sp>
          <p:nvSpPr>
            <p:cNvPr id="22610" name="Freeform 77"/>
            <p:cNvSpPr>
              <a:spLocks noChangeArrowheads="1"/>
            </p:cNvSpPr>
            <p:nvPr/>
          </p:nvSpPr>
          <p:spPr bwMode="auto">
            <a:xfrm>
              <a:off x="4595" y="1410"/>
              <a:ext cx="32" cy="26"/>
            </a:xfrm>
            <a:custGeom>
              <a:avLst/>
              <a:gdLst>
                <a:gd name="T0" fmla="*/ 6 w 38"/>
                <a:gd name="T1" fmla="*/ 1 h 37"/>
                <a:gd name="T2" fmla="*/ 3 w 38"/>
                <a:gd name="T3" fmla="*/ 1 h 37"/>
                <a:gd name="T4" fmla="*/ 3 w 38"/>
                <a:gd name="T5" fmla="*/ 1 h 37"/>
                <a:gd name="T6" fmla="*/ 5 w 38"/>
                <a:gd name="T7" fmla="*/ 1 h 37"/>
                <a:gd name="T8" fmla="*/ 6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round/>
            </a:ln>
          </p:spPr>
          <p:txBody>
            <a:bodyPr/>
            <a:lstStyle/>
            <a:p>
              <a:endParaRPr lang="zh-CN" altLang="en-US"/>
            </a:p>
          </p:txBody>
        </p:sp>
        <p:sp>
          <p:nvSpPr>
            <p:cNvPr id="22611" name="Freeform 78"/>
            <p:cNvSpPr>
              <a:spLocks noChangeArrowheads="1"/>
            </p:cNvSpPr>
            <p:nvPr/>
          </p:nvSpPr>
          <p:spPr bwMode="auto">
            <a:xfrm>
              <a:off x="4634" y="1400"/>
              <a:ext cx="32" cy="25"/>
            </a:xfrm>
            <a:custGeom>
              <a:avLst/>
              <a:gdLst>
                <a:gd name="T0" fmla="*/ 6 w 38"/>
                <a:gd name="T1" fmla="*/ 1 h 34"/>
                <a:gd name="T2" fmla="*/ 3 w 38"/>
                <a:gd name="T3" fmla="*/ 1 h 34"/>
                <a:gd name="T4" fmla="*/ 3 w 38"/>
                <a:gd name="T5" fmla="*/ 1 h 34"/>
                <a:gd name="T6" fmla="*/ 5 w 38"/>
                <a:gd name="T7" fmla="*/ 1 h 34"/>
                <a:gd name="T8" fmla="*/ 6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round/>
            </a:ln>
          </p:spPr>
          <p:txBody>
            <a:bodyPr/>
            <a:lstStyle/>
            <a:p>
              <a:endParaRPr lang="zh-CN" altLang="en-US"/>
            </a:p>
          </p:txBody>
        </p:sp>
        <p:sp>
          <p:nvSpPr>
            <p:cNvPr id="22612" name="Freeform 79"/>
            <p:cNvSpPr>
              <a:spLocks noChangeArrowheads="1"/>
            </p:cNvSpPr>
            <p:nvPr/>
          </p:nvSpPr>
          <p:spPr bwMode="auto">
            <a:xfrm>
              <a:off x="4623" y="1367"/>
              <a:ext cx="30" cy="19"/>
            </a:xfrm>
            <a:custGeom>
              <a:avLst/>
              <a:gdLst>
                <a:gd name="T0" fmla="*/ 7 w 35"/>
                <a:gd name="T1" fmla="*/ 1 h 27"/>
                <a:gd name="T2" fmla="*/ 3 w 35"/>
                <a:gd name="T3" fmla="*/ 1 h 27"/>
                <a:gd name="T4" fmla="*/ 3 w 35"/>
                <a:gd name="T5" fmla="*/ 1 h 27"/>
                <a:gd name="T6" fmla="*/ 5 w 35"/>
                <a:gd name="T7" fmla="*/ 1 h 27"/>
                <a:gd name="T8" fmla="*/ 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round/>
            </a:ln>
          </p:spPr>
          <p:txBody>
            <a:bodyPr/>
            <a:lstStyle/>
            <a:p>
              <a:endParaRPr lang="zh-CN" altLang="en-US"/>
            </a:p>
          </p:txBody>
        </p:sp>
        <p:sp>
          <p:nvSpPr>
            <p:cNvPr id="22613" name="Freeform 80"/>
            <p:cNvSpPr>
              <a:spLocks noChangeArrowheads="1"/>
            </p:cNvSpPr>
            <p:nvPr/>
          </p:nvSpPr>
          <p:spPr bwMode="auto">
            <a:xfrm>
              <a:off x="4593" y="1343"/>
              <a:ext cx="30" cy="33"/>
            </a:xfrm>
            <a:custGeom>
              <a:avLst/>
              <a:gdLst>
                <a:gd name="T0" fmla="*/ 6 w 35"/>
                <a:gd name="T1" fmla="*/ 1 h 47"/>
                <a:gd name="T2" fmla="*/ 4 w 35"/>
                <a:gd name="T3" fmla="*/ 1 h 47"/>
                <a:gd name="T4" fmla="*/ 3 w 35"/>
                <a:gd name="T5" fmla="*/ 1 h 47"/>
                <a:gd name="T6" fmla="*/ 4 w 35"/>
                <a:gd name="T7" fmla="*/ 1 h 47"/>
                <a:gd name="T8" fmla="*/ 6 w 35"/>
                <a:gd name="T9" fmla="*/ 1 h 47"/>
                <a:gd name="T10" fmla="*/ 6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round/>
            </a:ln>
          </p:spPr>
          <p:txBody>
            <a:bodyPr/>
            <a:lstStyle/>
            <a:p>
              <a:endParaRPr lang="zh-CN" altLang="en-US"/>
            </a:p>
          </p:txBody>
        </p:sp>
        <p:sp>
          <p:nvSpPr>
            <p:cNvPr id="22614" name="Freeform 81"/>
            <p:cNvSpPr>
              <a:spLocks noChangeArrowheads="1"/>
            </p:cNvSpPr>
            <p:nvPr/>
          </p:nvSpPr>
          <p:spPr bwMode="auto">
            <a:xfrm>
              <a:off x="4556" y="1329"/>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2615" name="Freeform 82"/>
            <p:cNvSpPr>
              <a:spLocks noChangeArrowheads="1"/>
            </p:cNvSpPr>
            <p:nvPr/>
          </p:nvSpPr>
          <p:spPr bwMode="auto">
            <a:xfrm>
              <a:off x="4602" y="1378"/>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2616" name="Freeform 83"/>
            <p:cNvSpPr>
              <a:spLocks noChangeArrowheads="1"/>
            </p:cNvSpPr>
            <p:nvPr/>
          </p:nvSpPr>
          <p:spPr bwMode="auto">
            <a:xfrm>
              <a:off x="2750" y="93"/>
              <a:ext cx="162" cy="101"/>
            </a:xfrm>
            <a:custGeom>
              <a:avLst/>
              <a:gdLst>
                <a:gd name="T0" fmla="*/ 38 w 189"/>
                <a:gd name="T1" fmla="*/ 1 h 144"/>
                <a:gd name="T2" fmla="*/ 39 w 189"/>
                <a:gd name="T3" fmla="*/ 1 h 144"/>
                <a:gd name="T4" fmla="*/ 40 w 189"/>
                <a:gd name="T5" fmla="*/ 1 h 144"/>
                <a:gd name="T6" fmla="*/ 39 w 189"/>
                <a:gd name="T7" fmla="*/ 1 h 144"/>
                <a:gd name="T8" fmla="*/ 28 w 189"/>
                <a:gd name="T9" fmla="*/ 1 h 144"/>
                <a:gd name="T10" fmla="*/ 24 w 189"/>
                <a:gd name="T11" fmla="*/ 2 h 144"/>
                <a:gd name="T12" fmla="*/ 21 w 189"/>
                <a:gd name="T13" fmla="*/ 2 h 144"/>
                <a:gd name="T14" fmla="*/ 15 w 189"/>
                <a:gd name="T15" fmla="*/ 3 h 144"/>
                <a:gd name="T16" fmla="*/ 15 w 189"/>
                <a:gd name="T17" fmla="*/ 3 h 144"/>
                <a:gd name="T18" fmla="*/ 18 w 189"/>
                <a:gd name="T19" fmla="*/ 4 h 144"/>
                <a:gd name="T20" fmla="*/ 23 w 189"/>
                <a:gd name="T21" fmla="*/ 4 h 144"/>
                <a:gd name="T22" fmla="*/ 21 w 189"/>
                <a:gd name="T23" fmla="*/ 4 h 144"/>
                <a:gd name="T24" fmla="*/ 18 w 189"/>
                <a:gd name="T25" fmla="*/ 4 h 144"/>
                <a:gd name="T26" fmla="*/ 15 w 189"/>
                <a:gd name="T27" fmla="*/ 4 h 144"/>
                <a:gd name="T28" fmla="*/ 4 w 189"/>
                <a:gd name="T29" fmla="*/ 4 h 144"/>
                <a:gd name="T30" fmla="*/ 4 w 189"/>
                <a:gd name="T31" fmla="*/ 3 h 144"/>
                <a:gd name="T32" fmla="*/ 9 w 189"/>
                <a:gd name="T33" fmla="*/ 3 h 144"/>
                <a:gd name="T34" fmla="*/ 11 w 189"/>
                <a:gd name="T35" fmla="*/ 2 h 144"/>
                <a:gd name="T36" fmla="*/ 9 w 189"/>
                <a:gd name="T37" fmla="*/ 2 h 144"/>
                <a:gd name="T38" fmla="*/ 15 w 189"/>
                <a:gd name="T39" fmla="*/ 1 h 144"/>
                <a:gd name="T40" fmla="*/ 21 w 189"/>
                <a:gd name="T41" fmla="*/ 1 h 144"/>
                <a:gd name="T42" fmla="*/ 24 w 189"/>
                <a:gd name="T43" fmla="*/ 1 h 144"/>
                <a:gd name="T44" fmla="*/ 38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round/>
            </a:ln>
          </p:spPr>
          <p:txBody>
            <a:bodyPr/>
            <a:lstStyle/>
            <a:p>
              <a:endParaRPr lang="zh-CN" altLang="en-US"/>
            </a:p>
          </p:txBody>
        </p:sp>
        <p:sp>
          <p:nvSpPr>
            <p:cNvPr id="22617" name="Freeform 84"/>
            <p:cNvSpPr>
              <a:spLocks noChangeArrowheads="1"/>
            </p:cNvSpPr>
            <p:nvPr/>
          </p:nvSpPr>
          <p:spPr bwMode="auto">
            <a:xfrm>
              <a:off x="2847" y="191"/>
              <a:ext cx="46" cy="11"/>
            </a:xfrm>
            <a:custGeom>
              <a:avLst/>
              <a:gdLst>
                <a:gd name="T0" fmla="*/ 6 w 53"/>
                <a:gd name="T1" fmla="*/ 0 h 17"/>
                <a:gd name="T2" fmla="*/ 3 w 53"/>
                <a:gd name="T3" fmla="*/ 1 h 17"/>
                <a:gd name="T4" fmla="*/ 8 w 53"/>
                <a:gd name="T5" fmla="*/ 1 h 17"/>
                <a:gd name="T6" fmla="*/ 10 w 53"/>
                <a:gd name="T7" fmla="*/ 1 h 17"/>
                <a:gd name="T8" fmla="*/ 6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round/>
            </a:ln>
          </p:spPr>
          <p:txBody>
            <a:bodyPr/>
            <a:lstStyle/>
            <a:p>
              <a:endParaRPr lang="zh-CN" altLang="en-US"/>
            </a:p>
          </p:txBody>
        </p:sp>
        <p:sp>
          <p:nvSpPr>
            <p:cNvPr id="22618" name="Freeform 85"/>
            <p:cNvSpPr>
              <a:spLocks noChangeArrowheads="1"/>
            </p:cNvSpPr>
            <p:nvPr/>
          </p:nvSpPr>
          <p:spPr bwMode="auto">
            <a:xfrm>
              <a:off x="3082" y="45"/>
              <a:ext cx="49" cy="26"/>
            </a:xfrm>
            <a:custGeom>
              <a:avLst/>
              <a:gdLst>
                <a:gd name="T0" fmla="*/ 13 w 57"/>
                <a:gd name="T1" fmla="*/ 1 h 37"/>
                <a:gd name="T2" fmla="*/ 5 w 57"/>
                <a:gd name="T3" fmla="*/ 1 h 37"/>
                <a:gd name="T4" fmla="*/ 3 w 57"/>
                <a:gd name="T5" fmla="*/ 1 h 37"/>
                <a:gd name="T6" fmla="*/ 3 w 57"/>
                <a:gd name="T7" fmla="*/ 1 h 37"/>
                <a:gd name="T8" fmla="*/ 4 w 57"/>
                <a:gd name="T9" fmla="*/ 0 h 37"/>
                <a:gd name="T10" fmla="*/ 1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round/>
            </a:ln>
          </p:spPr>
          <p:txBody>
            <a:bodyPr/>
            <a:lstStyle/>
            <a:p>
              <a:endParaRPr lang="zh-CN" altLang="en-US"/>
            </a:p>
          </p:txBody>
        </p:sp>
        <p:sp>
          <p:nvSpPr>
            <p:cNvPr id="22619" name="Freeform 86"/>
            <p:cNvSpPr>
              <a:spLocks noChangeArrowheads="1"/>
            </p:cNvSpPr>
            <p:nvPr/>
          </p:nvSpPr>
          <p:spPr bwMode="auto">
            <a:xfrm>
              <a:off x="3117" y="57"/>
              <a:ext cx="58" cy="19"/>
            </a:xfrm>
            <a:custGeom>
              <a:avLst/>
              <a:gdLst>
                <a:gd name="T0" fmla="*/ 6 w 68"/>
                <a:gd name="T1" fmla="*/ 0 h 26"/>
                <a:gd name="T2" fmla="*/ 3 w 68"/>
                <a:gd name="T3" fmla="*/ 1 h 26"/>
                <a:gd name="T4" fmla="*/ 12 w 68"/>
                <a:gd name="T5" fmla="*/ 1 h 26"/>
                <a:gd name="T6" fmla="*/ 13 w 68"/>
                <a:gd name="T7" fmla="*/ 1 h 26"/>
                <a:gd name="T8" fmla="*/ 6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round/>
            </a:ln>
          </p:spPr>
          <p:txBody>
            <a:bodyPr/>
            <a:lstStyle/>
            <a:p>
              <a:endParaRPr lang="zh-CN" altLang="en-US"/>
            </a:p>
          </p:txBody>
        </p:sp>
        <p:sp>
          <p:nvSpPr>
            <p:cNvPr id="22620" name="Freeform 87"/>
            <p:cNvSpPr>
              <a:spLocks noChangeArrowheads="1"/>
            </p:cNvSpPr>
            <p:nvPr/>
          </p:nvSpPr>
          <p:spPr bwMode="auto">
            <a:xfrm>
              <a:off x="3179" y="60"/>
              <a:ext cx="58" cy="30"/>
            </a:xfrm>
            <a:custGeom>
              <a:avLst/>
              <a:gdLst>
                <a:gd name="T0" fmla="*/ 14 w 66"/>
                <a:gd name="T1" fmla="*/ 1 h 43"/>
                <a:gd name="T2" fmla="*/ 8 w 66"/>
                <a:gd name="T3" fmla="*/ 1 h 43"/>
                <a:gd name="T4" fmla="*/ 4 w 66"/>
                <a:gd name="T5" fmla="*/ 1 h 43"/>
                <a:gd name="T6" fmla="*/ 4 w 66"/>
                <a:gd name="T7" fmla="*/ 1 h 43"/>
                <a:gd name="T8" fmla="*/ 9 w 66"/>
                <a:gd name="T9" fmla="*/ 1 h 43"/>
                <a:gd name="T10" fmla="*/ 17 w 66"/>
                <a:gd name="T11" fmla="*/ 1 h 43"/>
                <a:gd name="T12" fmla="*/ 14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round/>
            </a:ln>
          </p:spPr>
          <p:txBody>
            <a:bodyPr/>
            <a:lstStyle/>
            <a:p>
              <a:endParaRPr lang="zh-CN" altLang="en-US"/>
            </a:p>
          </p:txBody>
        </p:sp>
        <p:sp>
          <p:nvSpPr>
            <p:cNvPr id="22621" name="Freeform 88"/>
            <p:cNvSpPr>
              <a:spLocks noChangeArrowheads="1"/>
            </p:cNvSpPr>
            <p:nvPr/>
          </p:nvSpPr>
          <p:spPr bwMode="auto">
            <a:xfrm>
              <a:off x="3581" y="85"/>
              <a:ext cx="101" cy="29"/>
            </a:xfrm>
            <a:custGeom>
              <a:avLst/>
              <a:gdLst>
                <a:gd name="T0" fmla="*/ 3 w 117"/>
                <a:gd name="T1" fmla="*/ 0 h 41"/>
                <a:gd name="T2" fmla="*/ 3 w 117"/>
                <a:gd name="T3" fmla="*/ 1 h 41"/>
                <a:gd name="T4" fmla="*/ 12 w 117"/>
                <a:gd name="T5" fmla="*/ 1 h 41"/>
                <a:gd name="T6" fmla="*/ 17 w 117"/>
                <a:gd name="T7" fmla="*/ 1 h 41"/>
                <a:gd name="T8" fmla="*/ 26 w 117"/>
                <a:gd name="T9" fmla="*/ 1 h 41"/>
                <a:gd name="T10" fmla="*/ 18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round/>
            </a:ln>
          </p:spPr>
          <p:txBody>
            <a:bodyPr/>
            <a:lstStyle/>
            <a:p>
              <a:endParaRPr lang="zh-CN" altLang="en-US"/>
            </a:p>
          </p:txBody>
        </p:sp>
        <p:sp>
          <p:nvSpPr>
            <p:cNvPr id="22622" name="Freeform 89"/>
            <p:cNvSpPr>
              <a:spLocks noChangeArrowheads="1"/>
            </p:cNvSpPr>
            <p:nvPr/>
          </p:nvSpPr>
          <p:spPr bwMode="auto">
            <a:xfrm>
              <a:off x="3684" y="84"/>
              <a:ext cx="53" cy="23"/>
            </a:xfrm>
            <a:custGeom>
              <a:avLst/>
              <a:gdLst>
                <a:gd name="T0" fmla="*/ 7 w 62"/>
                <a:gd name="T1" fmla="*/ 1 h 32"/>
                <a:gd name="T2" fmla="*/ 13 w 62"/>
                <a:gd name="T3" fmla="*/ 1 h 32"/>
                <a:gd name="T4" fmla="*/ 7 w 62"/>
                <a:gd name="T5" fmla="*/ 1 h 32"/>
                <a:gd name="T6" fmla="*/ 3 w 62"/>
                <a:gd name="T7" fmla="*/ 1 h 32"/>
                <a:gd name="T8" fmla="*/ 7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round/>
            </a:ln>
          </p:spPr>
          <p:txBody>
            <a:bodyPr/>
            <a:lstStyle/>
            <a:p>
              <a:endParaRPr lang="zh-CN" altLang="en-US"/>
            </a:p>
          </p:txBody>
        </p:sp>
        <p:sp>
          <p:nvSpPr>
            <p:cNvPr id="22623" name="Freeform 90"/>
            <p:cNvSpPr>
              <a:spLocks noChangeArrowheads="1"/>
            </p:cNvSpPr>
            <p:nvPr/>
          </p:nvSpPr>
          <p:spPr bwMode="auto">
            <a:xfrm>
              <a:off x="3660" y="111"/>
              <a:ext cx="42" cy="16"/>
            </a:xfrm>
            <a:custGeom>
              <a:avLst/>
              <a:gdLst>
                <a:gd name="T0" fmla="*/ 4 w 49"/>
                <a:gd name="T1" fmla="*/ 1 h 23"/>
                <a:gd name="T2" fmla="*/ 3 w 49"/>
                <a:gd name="T3" fmla="*/ 1 h 23"/>
                <a:gd name="T4" fmla="*/ 8 w 49"/>
                <a:gd name="T5" fmla="*/ 1 h 23"/>
                <a:gd name="T6" fmla="*/ 4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round/>
            </a:ln>
          </p:spPr>
          <p:txBody>
            <a:bodyPr/>
            <a:lstStyle/>
            <a:p>
              <a:endParaRPr lang="zh-CN" altLang="en-US"/>
            </a:p>
          </p:txBody>
        </p:sp>
        <p:sp>
          <p:nvSpPr>
            <p:cNvPr id="22624"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7 w 102"/>
                <a:gd name="T7" fmla="*/ 2 h 152"/>
                <a:gd name="T8" fmla="*/ 8 w 102"/>
                <a:gd name="T9" fmla="*/ 3 h 152"/>
                <a:gd name="T10" fmla="*/ 16 w 102"/>
                <a:gd name="T11" fmla="*/ 4 h 152"/>
                <a:gd name="T12" fmla="*/ 17 w 102"/>
                <a:gd name="T13" fmla="*/ 3 h 152"/>
                <a:gd name="T14" fmla="*/ 15 w 102"/>
                <a:gd name="T15" fmla="*/ 3 h 152"/>
                <a:gd name="T16" fmla="*/ 13 w 102"/>
                <a:gd name="T17" fmla="*/ 2 h 152"/>
                <a:gd name="T18" fmla="*/ 11 w 102"/>
                <a:gd name="T19" fmla="*/ 2 h 152"/>
                <a:gd name="T20" fmla="*/ 9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round/>
            </a:ln>
          </p:spPr>
          <p:txBody>
            <a:bodyPr/>
            <a:lstStyle/>
            <a:p>
              <a:endParaRPr lang="zh-CN" altLang="en-US"/>
            </a:p>
          </p:txBody>
        </p:sp>
        <p:sp>
          <p:nvSpPr>
            <p:cNvPr id="22625" name="Freeform 92"/>
            <p:cNvSpPr>
              <a:spLocks noChangeArrowheads="1"/>
            </p:cNvSpPr>
            <p:nvPr/>
          </p:nvSpPr>
          <p:spPr bwMode="auto">
            <a:xfrm>
              <a:off x="4020" y="431"/>
              <a:ext cx="63" cy="73"/>
            </a:xfrm>
            <a:custGeom>
              <a:avLst/>
              <a:gdLst>
                <a:gd name="T0" fmla="*/ 12 w 74"/>
                <a:gd name="T1" fmla="*/ 1 h 103"/>
                <a:gd name="T2" fmla="*/ 14 w 74"/>
                <a:gd name="T3" fmla="*/ 1 h 103"/>
                <a:gd name="T4" fmla="*/ 7 w 74"/>
                <a:gd name="T5" fmla="*/ 3 h 103"/>
                <a:gd name="T6" fmla="*/ 7 w 74"/>
                <a:gd name="T7" fmla="*/ 3 h 103"/>
                <a:gd name="T8" fmla="*/ 4 w 74"/>
                <a:gd name="T9" fmla="*/ 3 h 103"/>
                <a:gd name="T10" fmla="*/ 3 w 74"/>
                <a:gd name="T11" fmla="*/ 3 h 103"/>
                <a:gd name="T12" fmla="*/ 0 w 74"/>
                <a:gd name="T13" fmla="*/ 3 h 103"/>
                <a:gd name="T14" fmla="*/ 3 w 74"/>
                <a:gd name="T15" fmla="*/ 2 h 103"/>
                <a:gd name="T16" fmla="*/ 3 w 74"/>
                <a:gd name="T17" fmla="*/ 1 h 103"/>
                <a:gd name="T18" fmla="*/ 2 w 74"/>
                <a:gd name="T19" fmla="*/ 1 h 103"/>
                <a:gd name="T20" fmla="*/ 3 w 74"/>
                <a:gd name="T21" fmla="*/ 1 h 103"/>
                <a:gd name="T22" fmla="*/ 6 w 74"/>
                <a:gd name="T23" fmla="*/ 1 h 103"/>
                <a:gd name="T24" fmla="*/ 8 w 74"/>
                <a:gd name="T25" fmla="*/ 1 h 103"/>
                <a:gd name="T26" fmla="*/ 12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round/>
            </a:ln>
          </p:spPr>
          <p:txBody>
            <a:bodyPr/>
            <a:lstStyle/>
            <a:p>
              <a:endParaRPr lang="zh-CN" altLang="en-US"/>
            </a:p>
          </p:txBody>
        </p:sp>
        <p:sp>
          <p:nvSpPr>
            <p:cNvPr id="22626" name="Freeform 93"/>
            <p:cNvSpPr>
              <a:spLocks noChangeArrowheads="1"/>
            </p:cNvSpPr>
            <p:nvPr/>
          </p:nvSpPr>
          <p:spPr bwMode="auto">
            <a:xfrm>
              <a:off x="3978" y="506"/>
              <a:ext cx="126" cy="176"/>
            </a:xfrm>
            <a:custGeom>
              <a:avLst/>
              <a:gdLst>
                <a:gd name="T0" fmla="*/ 19 w 146"/>
                <a:gd name="T1" fmla="*/ 3 h 252"/>
                <a:gd name="T2" fmla="*/ 15 w 146"/>
                <a:gd name="T3" fmla="*/ 3 h 252"/>
                <a:gd name="T4" fmla="*/ 14 w 146"/>
                <a:gd name="T5" fmla="*/ 3 h 252"/>
                <a:gd name="T6" fmla="*/ 5 w 146"/>
                <a:gd name="T7" fmla="*/ 4 h 252"/>
                <a:gd name="T8" fmla="*/ 3 w 146"/>
                <a:gd name="T9" fmla="*/ 5 h 252"/>
                <a:gd name="T10" fmla="*/ 4 w 146"/>
                <a:gd name="T11" fmla="*/ 5 h 252"/>
                <a:gd name="T12" fmla="*/ 3 w 146"/>
                <a:gd name="T13" fmla="*/ 6 h 252"/>
                <a:gd name="T14" fmla="*/ 6 w 146"/>
                <a:gd name="T15" fmla="*/ 7 h 252"/>
                <a:gd name="T16" fmla="*/ 7 w 146"/>
                <a:gd name="T17" fmla="*/ 6 h 252"/>
                <a:gd name="T18" fmla="*/ 5 w 146"/>
                <a:gd name="T19" fmla="*/ 5 h 252"/>
                <a:gd name="T20" fmla="*/ 9 w 146"/>
                <a:gd name="T21" fmla="*/ 5 h 252"/>
                <a:gd name="T22" fmla="*/ 12 w 146"/>
                <a:gd name="T23" fmla="*/ 4 h 252"/>
                <a:gd name="T24" fmla="*/ 15 w 146"/>
                <a:gd name="T25" fmla="*/ 5 h 252"/>
                <a:gd name="T26" fmla="*/ 10 w 146"/>
                <a:gd name="T27" fmla="*/ 5 h 252"/>
                <a:gd name="T28" fmla="*/ 12 w 146"/>
                <a:gd name="T29" fmla="*/ 6 h 252"/>
                <a:gd name="T30" fmla="*/ 16 w 146"/>
                <a:gd name="T31" fmla="*/ 5 h 252"/>
                <a:gd name="T32" fmla="*/ 19 w 146"/>
                <a:gd name="T33" fmla="*/ 5 h 252"/>
                <a:gd name="T34" fmla="*/ 24 w 146"/>
                <a:gd name="T35" fmla="*/ 4 h 252"/>
                <a:gd name="T36" fmla="*/ 26 w 146"/>
                <a:gd name="T37" fmla="*/ 4 h 252"/>
                <a:gd name="T38" fmla="*/ 30 w 146"/>
                <a:gd name="T39" fmla="*/ 4 h 252"/>
                <a:gd name="T40" fmla="*/ 34 w 146"/>
                <a:gd name="T41" fmla="*/ 3 h 252"/>
                <a:gd name="T42" fmla="*/ 33 w 146"/>
                <a:gd name="T43" fmla="*/ 3 h 252"/>
                <a:gd name="T44" fmla="*/ 30 w 146"/>
                <a:gd name="T45" fmla="*/ 3 h 252"/>
                <a:gd name="T46" fmla="*/ 28 w 146"/>
                <a:gd name="T47" fmla="*/ 1 h 252"/>
                <a:gd name="T48" fmla="*/ 22 w 146"/>
                <a:gd name="T49" fmla="*/ 0 h 252"/>
                <a:gd name="T50" fmla="*/ 18 w 146"/>
                <a:gd name="T51" fmla="*/ 1 h 252"/>
                <a:gd name="T52" fmla="*/ 22 w 146"/>
                <a:gd name="T53" fmla="*/ 1 h 252"/>
                <a:gd name="T54" fmla="*/ 22 w 146"/>
                <a:gd name="T55" fmla="*/ 1 h 252"/>
                <a:gd name="T56" fmla="*/ 19 w 146"/>
                <a:gd name="T57" fmla="*/ 3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round/>
            </a:ln>
          </p:spPr>
          <p:txBody>
            <a:bodyPr/>
            <a:lstStyle/>
            <a:p>
              <a:endParaRPr lang="zh-CN" altLang="en-US"/>
            </a:p>
          </p:txBody>
        </p:sp>
        <p:sp>
          <p:nvSpPr>
            <p:cNvPr id="22627" name="Freeform 94"/>
            <p:cNvSpPr>
              <a:spLocks noChangeArrowheads="1"/>
            </p:cNvSpPr>
            <p:nvPr/>
          </p:nvSpPr>
          <p:spPr bwMode="auto">
            <a:xfrm>
              <a:off x="2758" y="35"/>
              <a:ext cx="60" cy="28"/>
            </a:xfrm>
            <a:custGeom>
              <a:avLst/>
              <a:gdLst>
                <a:gd name="T0" fmla="*/ 13 w 70"/>
                <a:gd name="T1" fmla="*/ 0 h 40"/>
                <a:gd name="T2" fmla="*/ 14 w 70"/>
                <a:gd name="T3" fmla="*/ 1 h 40"/>
                <a:gd name="T4" fmla="*/ 9 w 70"/>
                <a:gd name="T5" fmla="*/ 1 h 40"/>
                <a:gd name="T6" fmla="*/ 7 w 70"/>
                <a:gd name="T7" fmla="*/ 1 h 40"/>
                <a:gd name="T8" fmla="*/ 3 w 70"/>
                <a:gd name="T9" fmla="*/ 1 h 40"/>
                <a:gd name="T10" fmla="*/ 1 w 70"/>
                <a:gd name="T11" fmla="*/ 1 h 40"/>
                <a:gd name="T12" fmla="*/ 7 w 70"/>
                <a:gd name="T13" fmla="*/ 1 h 40"/>
                <a:gd name="T14" fmla="*/ 1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round/>
            </a:ln>
          </p:spPr>
          <p:txBody>
            <a:bodyPr/>
            <a:lstStyle/>
            <a:p>
              <a:endParaRPr lang="zh-CN" altLang="en-US"/>
            </a:p>
          </p:txBody>
        </p:sp>
        <p:sp>
          <p:nvSpPr>
            <p:cNvPr id="22628" name="Freeform 95"/>
            <p:cNvSpPr>
              <a:spLocks noChangeArrowheads="1"/>
            </p:cNvSpPr>
            <p:nvPr/>
          </p:nvSpPr>
          <p:spPr bwMode="auto">
            <a:xfrm>
              <a:off x="2635" y="43"/>
              <a:ext cx="22" cy="21"/>
            </a:xfrm>
            <a:custGeom>
              <a:avLst/>
              <a:gdLst>
                <a:gd name="T0" fmla="*/ 3 w 26"/>
                <a:gd name="T1" fmla="*/ 0 h 29"/>
                <a:gd name="T2" fmla="*/ 0 w 26"/>
                <a:gd name="T3" fmla="*/ 1 h 29"/>
                <a:gd name="T4" fmla="*/ 3 w 26"/>
                <a:gd name="T5" fmla="*/ 1 h 29"/>
                <a:gd name="T6" fmla="*/ 3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round/>
            </a:ln>
          </p:spPr>
          <p:txBody>
            <a:bodyPr/>
            <a:lstStyle/>
            <a:p>
              <a:endParaRPr lang="zh-CN" altLang="en-US"/>
            </a:p>
          </p:txBody>
        </p:sp>
        <p:sp>
          <p:nvSpPr>
            <p:cNvPr id="22629"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3 w 49"/>
                <a:gd name="T7" fmla="*/ 1 h 36"/>
                <a:gd name="T8" fmla="*/ 8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round/>
            </a:ln>
          </p:spPr>
          <p:txBody>
            <a:bodyPr/>
            <a:lstStyle/>
            <a:p>
              <a:endParaRPr lang="zh-CN" altLang="en-US"/>
            </a:p>
          </p:txBody>
        </p:sp>
        <p:sp>
          <p:nvSpPr>
            <p:cNvPr id="22630" name="Freeform 97"/>
            <p:cNvSpPr>
              <a:spLocks noChangeArrowheads="1"/>
            </p:cNvSpPr>
            <p:nvPr/>
          </p:nvSpPr>
          <p:spPr bwMode="auto">
            <a:xfrm>
              <a:off x="2733" y="34"/>
              <a:ext cx="23" cy="15"/>
            </a:xfrm>
            <a:custGeom>
              <a:avLst/>
              <a:gdLst>
                <a:gd name="T0" fmla="*/ 3 w 27"/>
                <a:gd name="T1" fmla="*/ 0 h 22"/>
                <a:gd name="T2" fmla="*/ 3 w 27"/>
                <a:gd name="T3" fmla="*/ 1 h 22"/>
                <a:gd name="T4" fmla="*/ 4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round/>
            </a:ln>
          </p:spPr>
          <p:txBody>
            <a:bodyPr/>
            <a:lstStyle/>
            <a:p>
              <a:endParaRPr lang="zh-CN" altLang="en-US"/>
            </a:p>
          </p:txBody>
        </p:sp>
        <p:sp>
          <p:nvSpPr>
            <p:cNvPr id="22631"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round/>
            </a:ln>
          </p:spPr>
          <p:txBody>
            <a:bodyPr/>
            <a:lstStyle/>
            <a:p>
              <a:endParaRPr lang="zh-CN" altLang="en-US"/>
            </a:p>
          </p:txBody>
        </p:sp>
        <p:sp>
          <p:nvSpPr>
            <p:cNvPr id="22632" name="Freeform 99"/>
            <p:cNvSpPr>
              <a:spLocks noChangeArrowheads="1"/>
            </p:cNvSpPr>
            <p:nvPr/>
          </p:nvSpPr>
          <p:spPr bwMode="auto">
            <a:xfrm>
              <a:off x="4023" y="65"/>
              <a:ext cx="21" cy="31"/>
            </a:xfrm>
            <a:custGeom>
              <a:avLst/>
              <a:gdLst>
                <a:gd name="T0" fmla="*/ 7 w 24"/>
                <a:gd name="T1" fmla="*/ 0 h 44"/>
                <a:gd name="T2" fmla="*/ 4 w 24"/>
                <a:gd name="T3" fmla="*/ 1 h 44"/>
                <a:gd name="T4" fmla="*/ 0 w 24"/>
                <a:gd name="T5" fmla="*/ 1 h 44"/>
                <a:gd name="T6" fmla="*/ 4 w 24"/>
                <a:gd name="T7" fmla="*/ 1 h 44"/>
                <a:gd name="T8" fmla="*/ 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round/>
            </a:ln>
          </p:spPr>
          <p:txBody>
            <a:bodyPr/>
            <a:lstStyle/>
            <a:p>
              <a:endParaRPr lang="zh-CN" altLang="en-US"/>
            </a:p>
          </p:txBody>
        </p:sp>
        <p:sp>
          <p:nvSpPr>
            <p:cNvPr id="22633" name="Freeform 100"/>
            <p:cNvSpPr>
              <a:spLocks noChangeArrowheads="1"/>
            </p:cNvSpPr>
            <p:nvPr/>
          </p:nvSpPr>
          <p:spPr bwMode="auto">
            <a:xfrm>
              <a:off x="3007" y="1423"/>
              <a:ext cx="35" cy="17"/>
            </a:xfrm>
            <a:custGeom>
              <a:avLst/>
              <a:gdLst>
                <a:gd name="T0" fmla="*/ 7 w 41"/>
                <a:gd name="T1" fmla="*/ 0 h 24"/>
                <a:gd name="T2" fmla="*/ 6 w 41"/>
                <a:gd name="T3" fmla="*/ 1 h 24"/>
                <a:gd name="T4" fmla="*/ 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round/>
            </a:ln>
          </p:spPr>
          <p:txBody>
            <a:bodyPr/>
            <a:lstStyle/>
            <a:p>
              <a:endParaRPr lang="zh-CN" altLang="en-US"/>
            </a:p>
          </p:txBody>
        </p:sp>
        <p:sp>
          <p:nvSpPr>
            <p:cNvPr id="22634"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2635"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2636"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2637"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2638"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2639"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2640"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2641"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2642"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2643" name="Freeform 110"/>
            <p:cNvSpPr>
              <a:spLocks noChangeArrowheads="1"/>
            </p:cNvSpPr>
            <p:nvPr/>
          </p:nvSpPr>
          <p:spPr bwMode="auto">
            <a:xfrm>
              <a:off x="1810" y="85"/>
              <a:ext cx="2370" cy="1537"/>
            </a:xfrm>
            <a:custGeom>
              <a:avLst/>
              <a:gdLst>
                <a:gd name="T0" fmla="*/ 1836 w 2060"/>
                <a:gd name="T1" fmla="*/ 333 h 1644"/>
                <a:gd name="T2" fmla="*/ 1353 w 2060"/>
                <a:gd name="T3" fmla="*/ 302 h 1644"/>
                <a:gd name="T4" fmla="*/ 641 w 2060"/>
                <a:gd name="T5" fmla="*/ 329 h 1644"/>
                <a:gd name="T6" fmla="*/ 188 w 2060"/>
                <a:gd name="T7" fmla="*/ 388 h 1644"/>
                <a:gd name="T8" fmla="*/ 49 w 2060"/>
                <a:gd name="T9" fmla="*/ 480 h 1644"/>
                <a:gd name="T10" fmla="*/ 590 w 2060"/>
                <a:gd name="T11" fmla="*/ 541 h 1644"/>
                <a:gd name="T12" fmla="*/ 1247 w 2060"/>
                <a:gd name="T13" fmla="*/ 532 h 1644"/>
                <a:gd name="T14" fmla="*/ 1611 w 2060"/>
                <a:gd name="T15" fmla="*/ 581 h 1644"/>
                <a:gd name="T16" fmla="*/ 1836 w 2060"/>
                <a:gd name="T17" fmla="*/ 739 h 1644"/>
                <a:gd name="T18" fmla="*/ 2021 w 2060"/>
                <a:gd name="T19" fmla="*/ 829 h 1644"/>
                <a:gd name="T20" fmla="*/ 2861 w 2060"/>
                <a:gd name="T21" fmla="*/ 803 h 1644"/>
                <a:gd name="T22" fmla="*/ 3318 w 2060"/>
                <a:gd name="T23" fmla="*/ 705 h 1644"/>
                <a:gd name="T24" fmla="*/ 3594 w 2060"/>
                <a:gd name="T25" fmla="*/ 588 h 1644"/>
                <a:gd name="T26" fmla="*/ 4055 w 2060"/>
                <a:gd name="T27" fmla="*/ 510 h 1644"/>
                <a:gd name="T28" fmla="*/ 3237 w 2060"/>
                <a:gd name="T29" fmla="*/ 437 h 1644"/>
                <a:gd name="T30" fmla="*/ 3318 w 2060"/>
                <a:gd name="T31" fmla="*/ 417 h 1644"/>
                <a:gd name="T32" fmla="*/ 4076 w 2060"/>
                <a:gd name="T33" fmla="*/ 467 h 1644"/>
                <a:gd name="T34" fmla="*/ 4462 w 2060"/>
                <a:gd name="T35" fmla="*/ 405 h 1644"/>
                <a:gd name="T36" fmla="*/ 4249 w 2060"/>
                <a:gd name="T37" fmla="*/ 390 h 1644"/>
                <a:gd name="T38" fmla="*/ 3775 w 2060"/>
                <a:gd name="T39" fmla="*/ 365 h 1644"/>
                <a:gd name="T40" fmla="*/ 4636 w 2060"/>
                <a:gd name="T41" fmla="*/ 389 h 1644"/>
                <a:gd name="T42" fmla="*/ 5263 w 2060"/>
                <a:gd name="T43" fmla="*/ 436 h 1644"/>
                <a:gd name="T44" fmla="*/ 5582 w 2060"/>
                <a:gd name="T45" fmla="*/ 527 h 1644"/>
                <a:gd name="T46" fmla="*/ 6530 w 2060"/>
                <a:gd name="T47" fmla="*/ 433 h 1644"/>
                <a:gd name="T48" fmla="*/ 6920 w 2060"/>
                <a:gd name="T49" fmla="*/ 524 h 1644"/>
                <a:gd name="T50" fmla="*/ 6936 w 2060"/>
                <a:gd name="T51" fmla="*/ 446 h 1644"/>
                <a:gd name="T52" fmla="*/ 7148 w 2060"/>
                <a:gd name="T53" fmla="*/ 409 h 1644"/>
                <a:gd name="T54" fmla="*/ 7245 w 2060"/>
                <a:gd name="T55" fmla="*/ 278 h 1644"/>
                <a:gd name="T56" fmla="*/ 7408 w 2060"/>
                <a:gd name="T57" fmla="*/ 270 h 1644"/>
                <a:gd name="T58" fmla="*/ 7487 w 2060"/>
                <a:gd name="T59" fmla="*/ 218 h 1644"/>
                <a:gd name="T60" fmla="*/ 7337 w 2060"/>
                <a:gd name="T61" fmla="*/ 115 h 1644"/>
                <a:gd name="T62" fmla="*/ 7716 w 2060"/>
                <a:gd name="T63" fmla="*/ 55 h 1644"/>
                <a:gd name="T64" fmla="*/ 7910 w 2060"/>
                <a:gd name="T65" fmla="*/ 107 h 1644"/>
                <a:gd name="T66" fmla="*/ 7891 w 2060"/>
                <a:gd name="T67" fmla="*/ 63 h 1644"/>
                <a:gd name="T68" fmla="*/ 8023 w 2060"/>
                <a:gd name="T69" fmla="*/ 26 h 1644"/>
                <a:gd name="T70" fmla="*/ 8279 w 2060"/>
                <a:gd name="T71" fmla="*/ 0 h 1644"/>
                <a:gd name="T72" fmla="*/ 7395 w 2060"/>
                <a:gd name="T73" fmla="*/ 32 h 1644"/>
                <a:gd name="T74" fmla="*/ 6429 w 2060"/>
                <a:gd name="T75" fmla="*/ 43 h 1644"/>
                <a:gd name="T76" fmla="*/ 5482 w 2060"/>
                <a:gd name="T77" fmla="*/ 16 h 1644"/>
                <a:gd name="T78" fmla="*/ 4595 w 2060"/>
                <a:gd name="T79" fmla="*/ 34 h 1644"/>
                <a:gd name="T80" fmla="*/ 4223 w 2060"/>
                <a:gd name="T81" fmla="*/ 87 h 1644"/>
                <a:gd name="T82" fmla="*/ 3761 w 2060"/>
                <a:gd name="T83" fmla="*/ 70 h 1644"/>
                <a:gd name="T84" fmla="*/ 3080 w 2060"/>
                <a:gd name="T85" fmla="*/ 93 h 1644"/>
                <a:gd name="T86" fmla="*/ 2709 w 2060"/>
                <a:gd name="T87" fmla="*/ 71 h 1644"/>
                <a:gd name="T88" fmla="*/ 1481 w 2060"/>
                <a:gd name="T89" fmla="*/ 127 h 1644"/>
                <a:gd name="T90" fmla="*/ 2178 w 2060"/>
                <a:gd name="T91" fmla="*/ 108 h 1644"/>
                <a:gd name="T92" fmla="*/ 2589 w 2060"/>
                <a:gd name="T93" fmla="*/ 140 h 1644"/>
                <a:gd name="T94" fmla="*/ 1803 w 2060"/>
                <a:gd name="T95" fmla="*/ 181 h 1644"/>
                <a:gd name="T96" fmla="*/ 1119 w 2060"/>
                <a:gd name="T97" fmla="*/ 212 h 1644"/>
                <a:gd name="T98" fmla="*/ 678 w 2060"/>
                <a:gd name="T99" fmla="*/ 273 h 1644"/>
                <a:gd name="T100" fmla="*/ 1152 w 2060"/>
                <a:gd name="T101" fmla="*/ 282 h 1644"/>
                <a:gd name="T102" fmla="*/ 1546 w 2060"/>
                <a:gd name="T103" fmla="*/ 292 h 1644"/>
                <a:gd name="T104" fmla="*/ 2002 w 2060"/>
                <a:gd name="T105" fmla="*/ 302 h 1644"/>
                <a:gd name="T106" fmla="*/ 1978 w 2060"/>
                <a:gd name="T107" fmla="*/ 262 h 1644"/>
                <a:gd name="T108" fmla="*/ 2407 w 2060"/>
                <a:gd name="T109" fmla="*/ 280 h 1644"/>
                <a:gd name="T110" fmla="*/ 2786 w 2060"/>
                <a:gd name="T111" fmla="*/ 239 h 1644"/>
                <a:gd name="T112" fmla="*/ 3139 w 2060"/>
                <a:gd name="T113" fmla="*/ 245 h 1644"/>
                <a:gd name="T114" fmla="*/ 2594 w 2060"/>
                <a:gd name="T115" fmla="*/ 30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round/>
            </a:ln>
          </p:spPr>
          <p:txBody>
            <a:bodyPr/>
            <a:lstStyle/>
            <a:p>
              <a:endParaRPr lang="zh-CN" altLang="en-US"/>
            </a:p>
          </p:txBody>
        </p:sp>
      </p:grpSp>
      <p:sp>
        <p:nvSpPr>
          <p:cNvPr id="22532" name="TextBox 113"/>
          <p:cNvSpPr txBox="1">
            <a:spLocks noChangeArrowheads="1"/>
          </p:cNvSpPr>
          <p:nvPr/>
        </p:nvSpPr>
        <p:spPr bwMode="auto">
          <a:xfrm>
            <a:off x="1737488" y="1571612"/>
            <a:ext cx="9006840" cy="953135"/>
          </a:xfrm>
          <a:prstGeom prst="rect">
            <a:avLst/>
          </a:prstGeom>
          <a:noFill/>
          <a:ln w="9525">
            <a:noFill/>
            <a:miter lim="800000"/>
          </a:ln>
        </p:spPr>
        <p:txBody>
          <a:bodyPr wrap="square">
            <a:spAutoFit/>
          </a:bodyPr>
          <a:lstStyle/>
          <a:p>
            <a:r>
              <a:rPr lang="zh-CN" altLang="en-US" sz="2800" b="1" dirty="0">
                <a:solidFill>
                  <a:srgbClr val="D56509"/>
                </a:solidFill>
                <a:latin typeface="华文新魏" panose="02010800040101010101" pitchFamily="2" charset="-122"/>
                <a:ea typeface="华文新魏" panose="02010800040101010101" pitchFamily="2" charset="-122"/>
              </a:rPr>
              <a:t>改革开放以来，我国居民经历了三次消费革命，第四次消费正在来临</a:t>
            </a:r>
            <a:r>
              <a:rPr lang="zh-CN" altLang="en-US" sz="2800" b="1" dirty="0">
                <a:latin typeface="华文新魏" panose="02010800040101010101" pitchFamily="2" charset="-122"/>
                <a:ea typeface="华文新魏" panose="02010800040101010101" pitchFamily="2" charset="-122"/>
              </a:rPr>
              <a:t>：</a:t>
            </a:r>
            <a:endParaRPr lang="zh-CN" altLang="en-US" sz="2800" b="1" dirty="0">
              <a:latin typeface="华文新魏" panose="02010800040101010101" pitchFamily="2" charset="-122"/>
              <a:ea typeface="华文新魏" panose="02010800040101010101" pitchFamily="2" charset="-122"/>
            </a:endParaRPr>
          </a:p>
        </p:txBody>
      </p:sp>
      <p:sp>
        <p:nvSpPr>
          <p:cNvPr id="22533" name="TextBox 114"/>
          <p:cNvSpPr txBox="1">
            <a:spLocks noChangeArrowheads="1"/>
          </p:cNvSpPr>
          <p:nvPr/>
        </p:nvSpPr>
        <p:spPr bwMode="auto">
          <a:xfrm>
            <a:off x="1164908" y="2653348"/>
            <a:ext cx="10288587" cy="708025"/>
          </a:xfrm>
          <a:prstGeom prst="rect">
            <a:avLst/>
          </a:prstGeom>
          <a:solidFill>
            <a:schemeClr val="accent2"/>
          </a:solidFill>
          <a:ln w="9525">
            <a:solidFill>
              <a:schemeClr val="tx1"/>
            </a:solidFill>
            <a:miter lim="800000"/>
          </a:ln>
        </p:spPr>
        <p:txBody>
          <a:bodyPr>
            <a:spAutoFit/>
          </a:bodyPr>
          <a:lstStyle/>
          <a:p>
            <a:r>
              <a:rPr lang="zh-CN" altLang="en-US" sz="2000" b="1">
                <a:latin typeface="华文楷体" panose="02010600040101010101" charset="-122"/>
                <a:ea typeface="华文楷体" panose="02010600040101010101" charset="-122"/>
                <a:cs typeface="华文楷体" panose="02010600040101010101" charset="-122"/>
              </a:rPr>
              <a:t>第一次：</a:t>
            </a:r>
            <a:r>
              <a:rPr lang="en-US" altLang="zh-CN" sz="2000" b="1">
                <a:latin typeface="华文楷体" panose="02010600040101010101" charset="-122"/>
                <a:ea typeface="华文楷体" panose="02010600040101010101" charset="-122"/>
                <a:cs typeface="华文楷体" panose="02010600040101010101" charset="-122"/>
              </a:rPr>
              <a:t>20</a:t>
            </a:r>
            <a:r>
              <a:rPr lang="zh-CN" altLang="en-US" sz="2000" b="1">
                <a:latin typeface="华文楷体" panose="02010600040101010101" charset="-122"/>
                <a:ea typeface="华文楷体" panose="02010600040101010101" charset="-122"/>
                <a:cs typeface="华文楷体" panose="02010600040101010101" charset="-122"/>
              </a:rPr>
              <a:t>世纪</a:t>
            </a:r>
            <a:r>
              <a:rPr lang="en-US" altLang="zh-CN" sz="2000" b="1">
                <a:latin typeface="华文楷体" panose="02010600040101010101" charset="-122"/>
                <a:ea typeface="华文楷体" panose="02010600040101010101" charset="-122"/>
                <a:cs typeface="华文楷体" panose="02010600040101010101" charset="-122"/>
              </a:rPr>
              <a:t>80</a:t>
            </a:r>
            <a:r>
              <a:rPr lang="zh-CN" altLang="en-US" sz="2000" b="1">
                <a:latin typeface="华文楷体" panose="02010600040101010101" charset="-122"/>
                <a:ea typeface="华文楷体" panose="02010600040101010101" charset="-122"/>
                <a:cs typeface="华文楷体" panose="02010600040101010101" charset="-122"/>
              </a:rPr>
              <a:t>年代是人们满足生理欲望的时期。特征是人们对衣食及最简单的基本生活资料的追求获得满足；</a:t>
            </a:r>
            <a:endParaRPr lang="zh-CN" altLang="en-US" sz="2000">
              <a:latin typeface="Calibri" panose="020F0502020204030204" pitchFamily="34" charset="0"/>
            </a:endParaRPr>
          </a:p>
        </p:txBody>
      </p:sp>
      <p:sp>
        <p:nvSpPr>
          <p:cNvPr id="116" name="TextBox 115"/>
          <p:cNvSpPr txBox="1"/>
          <p:nvPr/>
        </p:nvSpPr>
        <p:spPr>
          <a:xfrm>
            <a:off x="1176338" y="3527743"/>
            <a:ext cx="10288587" cy="708025"/>
          </a:xfrm>
          <a:prstGeom prst="rect">
            <a:avLst/>
          </a:prstGeom>
          <a:solidFill>
            <a:schemeClr val="accent4"/>
          </a:solidFill>
          <a:ln>
            <a:solidFill>
              <a:schemeClr val="tx1"/>
            </a:solidFill>
          </a:ln>
        </p:spPr>
        <p:txBody>
          <a:bodyPr>
            <a:spAutoFit/>
          </a:bodyPr>
          <a:lstStyle/>
          <a:p>
            <a:pPr fontAlgn="auto">
              <a:spcBef>
                <a:spcPts val="0"/>
              </a:spcBef>
              <a:spcAft>
                <a:spcPts val="0"/>
              </a:spcAft>
              <a:defRPr/>
            </a:pPr>
            <a:r>
              <a:rPr lang="zh-CN" altLang="en-US" sz="2000" b="1" dirty="0">
                <a:latin typeface="华文楷体" panose="02010600040101010101" charset="-122"/>
                <a:ea typeface="华文楷体" panose="02010600040101010101" charset="-122"/>
              </a:rPr>
              <a:t>第二次：</a:t>
            </a:r>
            <a:r>
              <a:rPr lang="en-US" altLang="zh-CN" sz="2000" b="1" dirty="0">
                <a:latin typeface="华文楷体" panose="02010600040101010101" charset="-122"/>
                <a:ea typeface="华文楷体" panose="02010600040101010101" charset="-122"/>
              </a:rPr>
              <a:t>1993</a:t>
            </a:r>
            <a:r>
              <a:rPr lang="zh-CN" altLang="en-US" sz="2000" b="1" dirty="0">
                <a:latin typeface="华文楷体" panose="02010600040101010101" charset="-122"/>
                <a:ea typeface="华文楷体" panose="02010600040101010101" charset="-122"/>
              </a:rPr>
              <a:t>－</a:t>
            </a:r>
            <a:r>
              <a:rPr lang="en-US" altLang="zh-CN" sz="2000" b="1" dirty="0">
                <a:latin typeface="华文楷体" panose="02010600040101010101" charset="-122"/>
                <a:ea typeface="华文楷体" panose="02010600040101010101" charset="-122"/>
              </a:rPr>
              <a:t>2005</a:t>
            </a:r>
            <a:r>
              <a:rPr lang="zh-CN" altLang="en-US" sz="2000" b="1" dirty="0">
                <a:latin typeface="华文楷体" panose="02010600040101010101" charset="-122"/>
                <a:ea typeface="华文楷体" panose="02010600040101010101" charset="-122"/>
              </a:rPr>
              <a:t>年是人们满足物质欲望的时期。特征是人们对耐用消费品，其中最主要的是与住宅相关的物质资料及环境设施的需求</a:t>
            </a:r>
            <a:endParaRPr lang="zh-CN" altLang="en-US" sz="2000" b="1" dirty="0">
              <a:latin typeface="华文楷体" panose="02010600040101010101" charset="-122"/>
              <a:ea typeface="华文楷体" panose="02010600040101010101" charset="-122"/>
            </a:endParaRPr>
          </a:p>
        </p:txBody>
      </p:sp>
      <p:sp>
        <p:nvSpPr>
          <p:cNvPr id="117" name="TextBox 116"/>
          <p:cNvSpPr txBox="1"/>
          <p:nvPr/>
        </p:nvSpPr>
        <p:spPr>
          <a:xfrm>
            <a:off x="1164908" y="4423410"/>
            <a:ext cx="10288587" cy="708025"/>
          </a:xfrm>
          <a:prstGeom prst="rect">
            <a:avLst/>
          </a:prstGeom>
          <a:solidFill>
            <a:schemeClr val="accent3"/>
          </a:solidFill>
          <a:ln>
            <a:solidFill>
              <a:schemeClr val="tx1"/>
            </a:solidFill>
          </a:ln>
        </p:spPr>
        <p:txBody>
          <a:bodyPr>
            <a:spAutoFit/>
          </a:bodyPr>
          <a:lstStyle/>
          <a:p>
            <a:pPr fontAlgn="auto">
              <a:spcBef>
                <a:spcPts val="0"/>
              </a:spcBef>
              <a:spcAft>
                <a:spcPts val="0"/>
              </a:spcAft>
              <a:defRPr/>
            </a:pPr>
            <a:r>
              <a:rPr lang="zh-CN" altLang="en-US" sz="2000" b="1" dirty="0">
                <a:latin typeface="华文楷体" panose="02010600040101010101" charset="-122"/>
                <a:ea typeface="华文楷体" panose="02010600040101010101" charset="-122"/>
              </a:rPr>
              <a:t>第三次：</a:t>
            </a:r>
            <a:r>
              <a:rPr lang="en-US" altLang="zh-CN" sz="2000" b="1" dirty="0">
                <a:latin typeface="华文楷体" panose="02010600040101010101" charset="-122"/>
                <a:ea typeface="华文楷体" panose="02010600040101010101" charset="-122"/>
              </a:rPr>
              <a:t>2006</a:t>
            </a:r>
            <a:r>
              <a:rPr lang="zh-CN" altLang="en-US" sz="2000" b="1" dirty="0">
                <a:latin typeface="华文楷体" panose="02010600040101010101" charset="-122"/>
                <a:ea typeface="华文楷体" panose="02010600040101010101" charset="-122"/>
              </a:rPr>
              <a:t>年以来，我国居民将进入对自我实现欲望的追求。其特征是人们追求自我设计、自我价值的实现。</a:t>
            </a:r>
            <a:endParaRPr lang="zh-CN" altLang="en-US" sz="2000" b="1" dirty="0">
              <a:latin typeface="华文楷体" panose="02010600040101010101" charset="-122"/>
              <a:ea typeface="华文楷体" panose="02010600040101010101" charset="-122"/>
            </a:endParaRPr>
          </a:p>
        </p:txBody>
      </p:sp>
      <p:sp>
        <p:nvSpPr>
          <p:cNvPr id="22536" name="TextBox 118"/>
          <p:cNvSpPr txBox="1">
            <a:spLocks noChangeArrowheads="1"/>
          </p:cNvSpPr>
          <p:nvPr/>
        </p:nvSpPr>
        <p:spPr bwMode="auto">
          <a:xfrm>
            <a:off x="1176020" y="5271453"/>
            <a:ext cx="10288588" cy="708025"/>
          </a:xfrm>
          <a:prstGeom prst="rect">
            <a:avLst/>
          </a:prstGeom>
          <a:solidFill>
            <a:schemeClr val="bg1"/>
          </a:solidFill>
          <a:ln w="9525">
            <a:solidFill>
              <a:schemeClr val="tx1"/>
            </a:solidFill>
            <a:miter lim="800000"/>
          </a:ln>
        </p:spPr>
        <p:txBody>
          <a:bodyPr>
            <a:spAutoFit/>
          </a:bodyPr>
          <a:lstStyle/>
          <a:p>
            <a:r>
              <a:rPr lang="zh-CN" altLang="en-US" sz="2000" b="1">
                <a:latin typeface="华文楷体" panose="02010600040101010101" charset="-122"/>
                <a:ea typeface="华文楷体" panose="02010600040101010101" charset="-122"/>
                <a:cs typeface="华文楷体" panose="02010600040101010101" charset="-122"/>
              </a:rPr>
              <a:t>本人认为第四次消费革命正在来临：其特征是以健康和精神愉悦为中心。这场革命将带动消费的激增，将是我国居民消费观念和消费方式的一次裂变。</a:t>
            </a:r>
            <a:endParaRPr lang="zh-CN" altLang="en-US" sz="2000" b="1">
              <a:latin typeface="华文楷体" panose="02010600040101010101" charset="-122"/>
              <a:ea typeface="华文楷体" panose="02010600040101010101" charset="-122"/>
              <a:cs typeface="华文楷体" panose="02010600040101010101" charset="-122"/>
            </a:endParaRPr>
          </a:p>
        </p:txBody>
      </p:sp>
      <p:sp>
        <p:nvSpPr>
          <p:cNvPr id="118" name="矩形 117"/>
          <p:cNvSpPr/>
          <p:nvPr/>
        </p:nvSpPr>
        <p:spPr>
          <a:xfrm>
            <a:off x="3594876" y="785794"/>
            <a:ext cx="6960621" cy="583565"/>
          </a:xfrm>
          <a:prstGeom prst="rect">
            <a:avLst/>
          </a:prstGeom>
        </p:spPr>
        <p:txBody>
          <a:bodyPr wrap="square">
            <a:spAutoFit/>
          </a:bodyPr>
          <a:lstStyle/>
          <a:p>
            <a:r>
              <a:rPr lang="zh-CN" altLang="en-US" sz="3200" b="1" dirty="0">
                <a:solidFill>
                  <a:srgbClr val="FF6600"/>
                </a:solidFill>
                <a:latin typeface="微软雅黑" panose="020B0503020204020204" charset="-122"/>
                <a:ea typeface="微软雅黑" panose="020B0503020204020204" charset="-122"/>
                <a:sym typeface="宋体" panose="02010600030101010101" pitchFamily="2" charset="-122"/>
              </a:rPr>
              <a:t> 四、健身休闲与大众体育消费文化</a:t>
            </a:r>
            <a:endParaRPr lang="zh-CN" alt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3"/>
          <p:cNvGrpSpPr/>
          <p:nvPr/>
        </p:nvGrpSpPr>
        <p:grpSpPr bwMode="auto">
          <a:xfrm>
            <a:off x="879475" y="2189163"/>
            <a:ext cx="10717213" cy="3168650"/>
            <a:chOff x="0" y="0"/>
            <a:chExt cx="4955" cy="1982"/>
          </a:xfrm>
        </p:grpSpPr>
        <p:sp>
          <p:nvSpPr>
            <p:cNvPr id="24582" name="Freeform 4"/>
            <p:cNvSpPr>
              <a:spLocks noChangeArrowheads="1"/>
            </p:cNvSpPr>
            <p:nvPr/>
          </p:nvSpPr>
          <p:spPr bwMode="auto">
            <a:xfrm>
              <a:off x="91" y="88"/>
              <a:ext cx="1457" cy="1812"/>
            </a:xfrm>
            <a:custGeom>
              <a:avLst/>
              <a:gdLst>
                <a:gd name="T0" fmla="*/ 25 w 1692"/>
                <a:gd name="T1" fmla="*/ 8 h 2586"/>
                <a:gd name="T2" fmla="*/ 72 w 1692"/>
                <a:gd name="T3" fmla="*/ 6 h 2586"/>
                <a:gd name="T4" fmla="*/ 97 w 1692"/>
                <a:gd name="T5" fmla="*/ 7 h 2586"/>
                <a:gd name="T6" fmla="*/ 94 w 1692"/>
                <a:gd name="T7" fmla="*/ 13 h 2586"/>
                <a:gd name="T8" fmla="*/ 61 w 1692"/>
                <a:gd name="T9" fmla="*/ 17 h 2586"/>
                <a:gd name="T10" fmla="*/ 50 w 1692"/>
                <a:gd name="T11" fmla="*/ 20 h 2586"/>
                <a:gd name="T12" fmla="*/ 64 w 1692"/>
                <a:gd name="T13" fmla="*/ 27 h 2586"/>
                <a:gd name="T14" fmla="*/ 71 w 1692"/>
                <a:gd name="T15" fmla="*/ 27 h 2586"/>
                <a:gd name="T16" fmla="*/ 73 w 1692"/>
                <a:gd name="T17" fmla="*/ 26 h 2586"/>
                <a:gd name="T18" fmla="*/ 108 w 1692"/>
                <a:gd name="T19" fmla="*/ 33 h 2586"/>
                <a:gd name="T20" fmla="*/ 145 w 1692"/>
                <a:gd name="T21" fmla="*/ 34 h 2586"/>
                <a:gd name="T22" fmla="*/ 178 w 1692"/>
                <a:gd name="T23" fmla="*/ 39 h 2586"/>
                <a:gd name="T24" fmla="*/ 191 w 1692"/>
                <a:gd name="T25" fmla="*/ 41 h 2586"/>
                <a:gd name="T26" fmla="*/ 173 w 1692"/>
                <a:gd name="T27" fmla="*/ 46 h 2586"/>
                <a:gd name="T28" fmla="*/ 206 w 1692"/>
                <a:gd name="T29" fmla="*/ 51 h 2586"/>
                <a:gd name="T30" fmla="*/ 233 w 1692"/>
                <a:gd name="T31" fmla="*/ 58 h 2586"/>
                <a:gd name="T32" fmla="*/ 245 w 1692"/>
                <a:gd name="T33" fmla="*/ 66 h 2586"/>
                <a:gd name="T34" fmla="*/ 268 w 1692"/>
                <a:gd name="T35" fmla="*/ 73 h 2586"/>
                <a:gd name="T36" fmla="*/ 287 w 1692"/>
                <a:gd name="T37" fmla="*/ 71 h 2586"/>
                <a:gd name="T38" fmla="*/ 279 w 1692"/>
                <a:gd name="T39" fmla="*/ 68 h 2586"/>
                <a:gd name="T40" fmla="*/ 288 w 1692"/>
                <a:gd name="T41" fmla="*/ 66 h 2586"/>
                <a:gd name="T42" fmla="*/ 307 w 1692"/>
                <a:gd name="T43" fmla="*/ 63 h 2586"/>
                <a:gd name="T44" fmla="*/ 325 w 1692"/>
                <a:gd name="T45" fmla="*/ 60 h 2586"/>
                <a:gd name="T46" fmla="*/ 351 w 1692"/>
                <a:gd name="T47" fmla="*/ 56 h 2586"/>
                <a:gd name="T48" fmla="*/ 363 w 1692"/>
                <a:gd name="T49" fmla="*/ 50 h 2586"/>
                <a:gd name="T50" fmla="*/ 348 w 1692"/>
                <a:gd name="T51" fmla="*/ 44 h 2586"/>
                <a:gd name="T52" fmla="*/ 308 w 1692"/>
                <a:gd name="T53" fmla="*/ 40 h 2586"/>
                <a:gd name="T54" fmla="*/ 247 w 1692"/>
                <a:gd name="T55" fmla="*/ 37 h 2586"/>
                <a:gd name="T56" fmla="*/ 219 w 1692"/>
                <a:gd name="T57" fmla="*/ 36 h 2586"/>
                <a:gd name="T58" fmla="*/ 203 w 1692"/>
                <a:gd name="T59" fmla="*/ 36 h 2586"/>
                <a:gd name="T60" fmla="*/ 178 w 1692"/>
                <a:gd name="T61" fmla="*/ 37 h 2586"/>
                <a:gd name="T62" fmla="*/ 170 w 1692"/>
                <a:gd name="T63" fmla="*/ 34 h 2586"/>
                <a:gd name="T64" fmla="*/ 165 w 1692"/>
                <a:gd name="T65" fmla="*/ 30 h 2586"/>
                <a:gd name="T66" fmla="*/ 141 w 1692"/>
                <a:gd name="T67" fmla="*/ 32 h 2586"/>
                <a:gd name="T68" fmla="*/ 128 w 1692"/>
                <a:gd name="T69" fmla="*/ 27 h 2586"/>
                <a:gd name="T70" fmla="*/ 165 w 1692"/>
                <a:gd name="T71" fmla="*/ 26 h 2586"/>
                <a:gd name="T72" fmla="*/ 189 w 1692"/>
                <a:gd name="T73" fmla="*/ 26 h 2586"/>
                <a:gd name="T74" fmla="*/ 201 w 1692"/>
                <a:gd name="T75" fmla="*/ 26 h 2586"/>
                <a:gd name="T76" fmla="*/ 237 w 1692"/>
                <a:gd name="T77" fmla="*/ 21 h 2586"/>
                <a:gd name="T78" fmla="*/ 265 w 1692"/>
                <a:gd name="T79" fmla="*/ 19 h 2586"/>
                <a:gd name="T80" fmla="*/ 287 w 1692"/>
                <a:gd name="T81" fmla="*/ 18 h 2586"/>
                <a:gd name="T82" fmla="*/ 301 w 1692"/>
                <a:gd name="T83" fmla="*/ 15 h 2586"/>
                <a:gd name="T84" fmla="*/ 288 w 1692"/>
                <a:gd name="T85" fmla="*/ 15 h 2586"/>
                <a:gd name="T86" fmla="*/ 343 w 1692"/>
                <a:gd name="T87" fmla="*/ 13 h 2586"/>
                <a:gd name="T88" fmla="*/ 315 w 1692"/>
                <a:gd name="T89" fmla="*/ 10 h 2586"/>
                <a:gd name="T90" fmla="*/ 298 w 1692"/>
                <a:gd name="T91" fmla="*/ 8 h 2586"/>
                <a:gd name="T92" fmla="*/ 275 w 1692"/>
                <a:gd name="T93" fmla="*/ 11 h 2586"/>
                <a:gd name="T94" fmla="*/ 249 w 1692"/>
                <a:gd name="T95" fmla="*/ 13 h 2586"/>
                <a:gd name="T96" fmla="*/ 229 w 1692"/>
                <a:gd name="T97" fmla="*/ 9 h 2586"/>
                <a:gd name="T98" fmla="*/ 271 w 1692"/>
                <a:gd name="T99" fmla="*/ 7 h 2586"/>
                <a:gd name="T100" fmla="*/ 284 w 1692"/>
                <a:gd name="T101" fmla="*/ 6 h 2586"/>
                <a:gd name="T102" fmla="*/ 298 w 1692"/>
                <a:gd name="T103" fmla="*/ 5 h 2586"/>
                <a:gd name="T104" fmla="*/ 288 w 1692"/>
                <a:gd name="T105" fmla="*/ 4 h 2586"/>
                <a:gd name="T106" fmla="*/ 282 w 1692"/>
                <a:gd name="T107" fmla="*/ 4 h 2586"/>
                <a:gd name="T108" fmla="*/ 270 w 1692"/>
                <a:gd name="T109" fmla="*/ 3 h 2586"/>
                <a:gd name="T110" fmla="*/ 248 w 1692"/>
                <a:gd name="T111" fmla="*/ 4 h 2586"/>
                <a:gd name="T112" fmla="*/ 214 w 1692"/>
                <a:gd name="T113" fmla="*/ 4 h 2586"/>
                <a:gd name="T114" fmla="*/ 123 w 1692"/>
                <a:gd name="T115" fmla="*/ 0 h 2586"/>
                <a:gd name="T116" fmla="*/ 78 w 1692"/>
                <a:gd name="T117" fmla="*/ 1 h 2586"/>
                <a:gd name="T118" fmla="*/ 65 w 1692"/>
                <a:gd name="T119" fmla="*/ 3 h 2586"/>
                <a:gd name="T120" fmla="*/ 29 w 1692"/>
                <a:gd name="T121" fmla="*/ 5 h 2586"/>
                <a:gd name="T122" fmla="*/ 29 w 1692"/>
                <a:gd name="T123" fmla="*/ 6 h 2586"/>
                <a:gd name="T124" fmla="*/ 2 w 1692"/>
                <a:gd name="T125" fmla="*/ 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round/>
            </a:ln>
          </p:spPr>
          <p:txBody>
            <a:bodyPr/>
            <a:lstStyle/>
            <a:p>
              <a:endParaRPr lang="zh-CN" altLang="en-US"/>
            </a:p>
          </p:txBody>
        </p:sp>
        <p:sp>
          <p:nvSpPr>
            <p:cNvPr id="24583" name="Freeform 5"/>
            <p:cNvSpPr>
              <a:spLocks noChangeArrowheads="1"/>
            </p:cNvSpPr>
            <p:nvPr/>
          </p:nvSpPr>
          <p:spPr bwMode="auto">
            <a:xfrm>
              <a:off x="45" y="261"/>
              <a:ext cx="39" cy="26"/>
            </a:xfrm>
            <a:custGeom>
              <a:avLst/>
              <a:gdLst>
                <a:gd name="T0" fmla="*/ 3 w 46"/>
                <a:gd name="T1" fmla="*/ 1 h 38"/>
                <a:gd name="T2" fmla="*/ 0 w 46"/>
                <a:gd name="T3" fmla="*/ 1 h 38"/>
                <a:gd name="T4" fmla="*/ 4 w 46"/>
                <a:gd name="T5" fmla="*/ 1 h 38"/>
                <a:gd name="T6" fmla="*/ 8 w 46"/>
                <a:gd name="T7" fmla="*/ 1 h 38"/>
                <a:gd name="T8" fmla="*/ 6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round/>
            </a:ln>
          </p:spPr>
          <p:txBody>
            <a:bodyPr/>
            <a:lstStyle/>
            <a:p>
              <a:endParaRPr lang="zh-CN" altLang="en-US"/>
            </a:p>
          </p:txBody>
        </p:sp>
        <p:sp>
          <p:nvSpPr>
            <p:cNvPr id="24584" name="Freeform 6"/>
            <p:cNvSpPr>
              <a:spLocks noChangeArrowheads="1"/>
            </p:cNvSpPr>
            <p:nvPr/>
          </p:nvSpPr>
          <p:spPr bwMode="auto">
            <a:xfrm>
              <a:off x="398" y="376"/>
              <a:ext cx="45" cy="30"/>
            </a:xfrm>
            <a:custGeom>
              <a:avLst/>
              <a:gdLst>
                <a:gd name="T0" fmla="*/ 3 w 52"/>
                <a:gd name="T1" fmla="*/ 0 h 44"/>
                <a:gd name="T2" fmla="*/ 7 w 52"/>
                <a:gd name="T3" fmla="*/ 1 h 44"/>
                <a:gd name="T4" fmla="*/ 10 w 52"/>
                <a:gd name="T5" fmla="*/ 1 h 44"/>
                <a:gd name="T6" fmla="*/ 9 w 52"/>
                <a:gd name="T7" fmla="*/ 1 h 44"/>
                <a:gd name="T8" fmla="*/ 7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round/>
            </a:ln>
          </p:spPr>
          <p:txBody>
            <a:bodyPr/>
            <a:lstStyle/>
            <a:p>
              <a:endParaRPr lang="zh-CN" altLang="en-US"/>
            </a:p>
          </p:txBody>
        </p:sp>
        <p:sp>
          <p:nvSpPr>
            <p:cNvPr id="24585" name="Freeform 7"/>
            <p:cNvSpPr>
              <a:spLocks noChangeArrowheads="1"/>
            </p:cNvSpPr>
            <p:nvPr/>
          </p:nvSpPr>
          <p:spPr bwMode="auto">
            <a:xfrm>
              <a:off x="1297" y="428"/>
              <a:ext cx="113" cy="69"/>
            </a:xfrm>
            <a:custGeom>
              <a:avLst/>
              <a:gdLst>
                <a:gd name="T0" fmla="*/ 22 w 131"/>
                <a:gd name="T1" fmla="*/ 0 h 98"/>
                <a:gd name="T2" fmla="*/ 18 w 131"/>
                <a:gd name="T3" fmla="*/ 1 h 98"/>
                <a:gd name="T4" fmla="*/ 12 w 131"/>
                <a:gd name="T5" fmla="*/ 1 h 98"/>
                <a:gd name="T6" fmla="*/ 9 w 131"/>
                <a:gd name="T7" fmla="*/ 1 h 98"/>
                <a:gd name="T8" fmla="*/ 5 w 131"/>
                <a:gd name="T9" fmla="*/ 1 h 98"/>
                <a:gd name="T10" fmla="*/ 14 w 131"/>
                <a:gd name="T11" fmla="*/ 3 h 98"/>
                <a:gd name="T12" fmla="*/ 18 w 131"/>
                <a:gd name="T13" fmla="*/ 3 h 98"/>
                <a:gd name="T14" fmla="*/ 19 w 131"/>
                <a:gd name="T15" fmla="*/ 3 h 98"/>
                <a:gd name="T16" fmla="*/ 20 w 131"/>
                <a:gd name="T17" fmla="*/ 3 h 98"/>
                <a:gd name="T18" fmla="*/ 22 w 131"/>
                <a:gd name="T19" fmla="*/ 3 h 98"/>
                <a:gd name="T20" fmla="*/ 28 w 131"/>
                <a:gd name="T21" fmla="*/ 3 h 98"/>
                <a:gd name="T22" fmla="*/ 30 w 131"/>
                <a:gd name="T23" fmla="*/ 2 h 98"/>
                <a:gd name="T24" fmla="*/ 22 w 131"/>
                <a:gd name="T25" fmla="*/ 1 h 98"/>
                <a:gd name="T26" fmla="*/ 26 w 131"/>
                <a:gd name="T27" fmla="*/ 1 h 98"/>
                <a:gd name="T28" fmla="*/ 26 w 131"/>
                <a:gd name="T29" fmla="*/ 1 h 98"/>
                <a:gd name="T30" fmla="*/ 22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round/>
            </a:ln>
          </p:spPr>
          <p:txBody>
            <a:bodyPr/>
            <a:lstStyle/>
            <a:p>
              <a:endParaRPr lang="zh-CN" altLang="en-US"/>
            </a:p>
          </p:txBody>
        </p:sp>
        <p:sp>
          <p:nvSpPr>
            <p:cNvPr id="24586" name="Freeform 8"/>
            <p:cNvSpPr>
              <a:spLocks noChangeArrowheads="1"/>
            </p:cNvSpPr>
            <p:nvPr/>
          </p:nvSpPr>
          <p:spPr bwMode="auto">
            <a:xfrm>
              <a:off x="752" y="787"/>
              <a:ext cx="182" cy="79"/>
            </a:xfrm>
            <a:custGeom>
              <a:avLst/>
              <a:gdLst>
                <a:gd name="T0" fmla="*/ 9 w 212"/>
                <a:gd name="T1" fmla="*/ 1 h 112"/>
                <a:gd name="T2" fmla="*/ 3 w 212"/>
                <a:gd name="T3" fmla="*/ 1 h 112"/>
                <a:gd name="T4" fmla="*/ 3 w 212"/>
                <a:gd name="T5" fmla="*/ 1 h 112"/>
                <a:gd name="T6" fmla="*/ 5 w 212"/>
                <a:gd name="T7" fmla="*/ 1 h 112"/>
                <a:gd name="T8" fmla="*/ 11 w 212"/>
                <a:gd name="T9" fmla="*/ 1 h 112"/>
                <a:gd name="T10" fmla="*/ 21 w 212"/>
                <a:gd name="T11" fmla="*/ 1 h 112"/>
                <a:gd name="T12" fmla="*/ 24 w 212"/>
                <a:gd name="T13" fmla="*/ 2 h 112"/>
                <a:gd name="T14" fmla="*/ 28 w 212"/>
                <a:gd name="T15" fmla="*/ 3 h 112"/>
                <a:gd name="T16" fmla="*/ 30 w 212"/>
                <a:gd name="T17" fmla="*/ 4 h 112"/>
                <a:gd name="T18" fmla="*/ 34 w 212"/>
                <a:gd name="T19" fmla="*/ 3 h 112"/>
                <a:gd name="T20" fmla="*/ 37 w 212"/>
                <a:gd name="T21" fmla="*/ 3 h 112"/>
                <a:gd name="T22" fmla="*/ 40 w 212"/>
                <a:gd name="T23" fmla="*/ 3 h 112"/>
                <a:gd name="T24" fmla="*/ 43 w 212"/>
                <a:gd name="T25" fmla="*/ 3 h 112"/>
                <a:gd name="T26" fmla="*/ 33 w 212"/>
                <a:gd name="T27" fmla="*/ 1 h 112"/>
                <a:gd name="T28" fmla="*/ 23 w 212"/>
                <a:gd name="T29" fmla="*/ 1 h 112"/>
                <a:gd name="T30" fmla="*/ 11 w 212"/>
                <a:gd name="T31" fmla="*/ 1 h 112"/>
                <a:gd name="T32" fmla="*/ 9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round/>
            </a:ln>
          </p:spPr>
          <p:txBody>
            <a:bodyPr/>
            <a:lstStyle/>
            <a:p>
              <a:endParaRPr lang="zh-CN" altLang="en-US"/>
            </a:p>
          </p:txBody>
        </p:sp>
        <p:sp>
          <p:nvSpPr>
            <p:cNvPr id="24587" name="Freeform 9"/>
            <p:cNvSpPr>
              <a:spLocks noChangeArrowheads="1"/>
            </p:cNvSpPr>
            <p:nvPr/>
          </p:nvSpPr>
          <p:spPr bwMode="auto">
            <a:xfrm>
              <a:off x="902" y="847"/>
              <a:ext cx="114" cy="38"/>
            </a:xfrm>
            <a:custGeom>
              <a:avLst/>
              <a:gdLst>
                <a:gd name="T0" fmla="*/ 13 w 133"/>
                <a:gd name="T1" fmla="*/ 0 h 54"/>
                <a:gd name="T2" fmla="*/ 9 w 133"/>
                <a:gd name="T3" fmla="*/ 1 h 54"/>
                <a:gd name="T4" fmla="*/ 7 w 133"/>
                <a:gd name="T5" fmla="*/ 1 h 54"/>
                <a:gd name="T6" fmla="*/ 3 w 133"/>
                <a:gd name="T7" fmla="*/ 1 h 54"/>
                <a:gd name="T8" fmla="*/ 3 w 133"/>
                <a:gd name="T9" fmla="*/ 1 h 54"/>
                <a:gd name="T10" fmla="*/ 3 w 133"/>
                <a:gd name="T11" fmla="*/ 1 h 54"/>
                <a:gd name="T12" fmla="*/ 28 w 133"/>
                <a:gd name="T13" fmla="*/ 1 h 54"/>
                <a:gd name="T14" fmla="*/ 27 w 133"/>
                <a:gd name="T15" fmla="*/ 1 h 54"/>
                <a:gd name="T16" fmla="*/ 23 w 133"/>
                <a:gd name="T17" fmla="*/ 1 h 54"/>
                <a:gd name="T18" fmla="*/ 21 w 133"/>
                <a:gd name="T19" fmla="*/ 1 h 54"/>
                <a:gd name="T20" fmla="*/ 19 w 133"/>
                <a:gd name="T21" fmla="*/ 1 h 54"/>
                <a:gd name="T22" fmla="*/ 15 w 133"/>
                <a:gd name="T23" fmla="*/ 1 h 54"/>
                <a:gd name="T24" fmla="*/ 1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round/>
            </a:ln>
          </p:spPr>
          <p:txBody>
            <a:bodyPr/>
            <a:lstStyle/>
            <a:p>
              <a:endParaRPr lang="zh-CN" altLang="en-US"/>
            </a:p>
          </p:txBody>
        </p:sp>
        <p:sp>
          <p:nvSpPr>
            <p:cNvPr id="24588" name="Freeform 10"/>
            <p:cNvSpPr>
              <a:spLocks noChangeArrowheads="1"/>
            </p:cNvSpPr>
            <p:nvPr/>
          </p:nvSpPr>
          <p:spPr bwMode="auto">
            <a:xfrm>
              <a:off x="1023" y="871"/>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round/>
            </a:ln>
          </p:spPr>
          <p:txBody>
            <a:bodyPr/>
            <a:lstStyle/>
            <a:p>
              <a:endParaRPr lang="zh-CN" altLang="en-US"/>
            </a:p>
          </p:txBody>
        </p:sp>
        <p:sp>
          <p:nvSpPr>
            <p:cNvPr id="24589" name="Freeform 11"/>
            <p:cNvSpPr>
              <a:spLocks noChangeArrowheads="1"/>
            </p:cNvSpPr>
            <p:nvPr/>
          </p:nvSpPr>
          <p:spPr bwMode="auto">
            <a:xfrm>
              <a:off x="1087" y="874"/>
              <a:ext cx="14" cy="24"/>
            </a:xfrm>
            <a:custGeom>
              <a:avLst/>
              <a:gdLst>
                <a:gd name="T0" fmla="*/ 4 w 16"/>
                <a:gd name="T1" fmla="*/ 0 h 34"/>
                <a:gd name="T2" fmla="*/ 0 w 16"/>
                <a:gd name="T3" fmla="*/ 1 h 34"/>
                <a:gd name="T4" fmla="*/ 4 w 16"/>
                <a:gd name="T5" fmla="*/ 1 h 34"/>
                <a:gd name="T6" fmla="*/ 4 w 16"/>
                <a:gd name="T7" fmla="*/ 1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round/>
            </a:ln>
          </p:spPr>
          <p:txBody>
            <a:bodyPr/>
            <a:lstStyle/>
            <a:p>
              <a:endParaRPr lang="zh-CN" altLang="en-US"/>
            </a:p>
          </p:txBody>
        </p:sp>
        <p:sp>
          <p:nvSpPr>
            <p:cNvPr id="24590" name="Freeform 12"/>
            <p:cNvSpPr>
              <a:spLocks noChangeArrowheads="1"/>
            </p:cNvSpPr>
            <p:nvPr/>
          </p:nvSpPr>
          <p:spPr bwMode="auto">
            <a:xfrm>
              <a:off x="876" y="83"/>
              <a:ext cx="207" cy="82"/>
            </a:xfrm>
            <a:custGeom>
              <a:avLst/>
              <a:gdLst>
                <a:gd name="T0" fmla="*/ 14 w 240"/>
                <a:gd name="T1" fmla="*/ 1 h 117"/>
                <a:gd name="T2" fmla="*/ 6 w 240"/>
                <a:gd name="T3" fmla="*/ 1 h 117"/>
                <a:gd name="T4" fmla="*/ 3 w 240"/>
                <a:gd name="T5" fmla="*/ 1 h 117"/>
                <a:gd name="T6" fmla="*/ 0 w 240"/>
                <a:gd name="T7" fmla="*/ 1 h 117"/>
                <a:gd name="T8" fmla="*/ 6 w 240"/>
                <a:gd name="T9" fmla="*/ 2 h 117"/>
                <a:gd name="T10" fmla="*/ 9 w 240"/>
                <a:gd name="T11" fmla="*/ 2 h 117"/>
                <a:gd name="T12" fmla="*/ 16 w 240"/>
                <a:gd name="T13" fmla="*/ 1 h 117"/>
                <a:gd name="T14" fmla="*/ 19 w 240"/>
                <a:gd name="T15" fmla="*/ 1 h 117"/>
                <a:gd name="T16" fmla="*/ 19 w 240"/>
                <a:gd name="T17" fmla="*/ 1 h 117"/>
                <a:gd name="T18" fmla="*/ 14 w 240"/>
                <a:gd name="T19" fmla="*/ 2 h 117"/>
                <a:gd name="T20" fmla="*/ 16 w 240"/>
                <a:gd name="T21" fmla="*/ 2 h 117"/>
                <a:gd name="T22" fmla="*/ 9 w 240"/>
                <a:gd name="T23" fmla="*/ 3 h 117"/>
                <a:gd name="T24" fmla="*/ 16 w 240"/>
                <a:gd name="T25" fmla="*/ 3 h 117"/>
                <a:gd name="T26" fmla="*/ 19 w 240"/>
                <a:gd name="T27" fmla="*/ 3 h 117"/>
                <a:gd name="T28" fmla="*/ 27 w 240"/>
                <a:gd name="T29" fmla="*/ 3 h 117"/>
                <a:gd name="T30" fmla="*/ 35 w 240"/>
                <a:gd name="T31" fmla="*/ 3 h 117"/>
                <a:gd name="T32" fmla="*/ 39 w 240"/>
                <a:gd name="T33" fmla="*/ 4 h 117"/>
                <a:gd name="T34" fmla="*/ 46 w 240"/>
                <a:gd name="T35" fmla="*/ 3 h 117"/>
                <a:gd name="T36" fmla="*/ 50 w 240"/>
                <a:gd name="T37" fmla="*/ 3 h 117"/>
                <a:gd name="T38" fmla="*/ 50 w 240"/>
                <a:gd name="T39" fmla="*/ 2 h 117"/>
                <a:gd name="T40" fmla="*/ 53 w 240"/>
                <a:gd name="T41" fmla="*/ 2 h 117"/>
                <a:gd name="T42" fmla="*/ 54 w 240"/>
                <a:gd name="T43" fmla="*/ 1 h 117"/>
                <a:gd name="T44" fmla="*/ 47 w 240"/>
                <a:gd name="T45" fmla="*/ 2 h 117"/>
                <a:gd name="T46" fmla="*/ 46 w 240"/>
                <a:gd name="T47" fmla="*/ 1 h 117"/>
                <a:gd name="T48" fmla="*/ 40 w 240"/>
                <a:gd name="T49" fmla="*/ 1 h 117"/>
                <a:gd name="T50" fmla="*/ 30 w 240"/>
                <a:gd name="T51" fmla="*/ 1 h 117"/>
                <a:gd name="T52" fmla="*/ 22 w 240"/>
                <a:gd name="T53" fmla="*/ 1 h 117"/>
                <a:gd name="T54" fmla="*/ 19 w 240"/>
                <a:gd name="T55" fmla="*/ 1 h 117"/>
                <a:gd name="T56" fmla="*/ 1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round/>
            </a:ln>
          </p:spPr>
          <p:txBody>
            <a:bodyPr/>
            <a:lstStyle/>
            <a:p>
              <a:endParaRPr lang="zh-CN" altLang="en-US"/>
            </a:p>
          </p:txBody>
        </p:sp>
        <p:sp>
          <p:nvSpPr>
            <p:cNvPr id="24591" name="Freeform 13"/>
            <p:cNvSpPr>
              <a:spLocks noChangeArrowheads="1"/>
            </p:cNvSpPr>
            <p:nvPr/>
          </p:nvSpPr>
          <p:spPr bwMode="auto">
            <a:xfrm>
              <a:off x="968" y="45"/>
              <a:ext cx="168" cy="56"/>
            </a:xfrm>
            <a:custGeom>
              <a:avLst/>
              <a:gdLst>
                <a:gd name="T0" fmla="*/ 23 w 194"/>
                <a:gd name="T1" fmla="*/ 1 h 80"/>
                <a:gd name="T2" fmla="*/ 3 w 194"/>
                <a:gd name="T3" fmla="*/ 1 h 80"/>
                <a:gd name="T4" fmla="*/ 3 w 194"/>
                <a:gd name="T5" fmla="*/ 1 h 80"/>
                <a:gd name="T6" fmla="*/ 13 w 194"/>
                <a:gd name="T7" fmla="*/ 1 h 80"/>
                <a:gd name="T8" fmla="*/ 31 w 194"/>
                <a:gd name="T9" fmla="*/ 2 h 80"/>
                <a:gd name="T10" fmla="*/ 42 w 194"/>
                <a:gd name="T11" fmla="*/ 2 h 80"/>
                <a:gd name="T12" fmla="*/ 44 w 194"/>
                <a:gd name="T13" fmla="*/ 2 h 80"/>
                <a:gd name="T14" fmla="*/ 42 w 194"/>
                <a:gd name="T15" fmla="*/ 1 h 80"/>
                <a:gd name="T16" fmla="*/ 39 w 194"/>
                <a:gd name="T17" fmla="*/ 1 h 80"/>
                <a:gd name="T18" fmla="*/ 31 w 194"/>
                <a:gd name="T19" fmla="*/ 1 h 80"/>
                <a:gd name="T20" fmla="*/ 23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round/>
            </a:ln>
          </p:spPr>
          <p:txBody>
            <a:bodyPr/>
            <a:lstStyle/>
            <a:p>
              <a:endParaRPr lang="zh-CN" altLang="en-US"/>
            </a:p>
          </p:txBody>
        </p:sp>
        <p:sp>
          <p:nvSpPr>
            <p:cNvPr id="24592" name="Freeform 14"/>
            <p:cNvSpPr>
              <a:spLocks noChangeArrowheads="1"/>
            </p:cNvSpPr>
            <p:nvPr/>
          </p:nvSpPr>
          <p:spPr bwMode="auto">
            <a:xfrm>
              <a:off x="1204" y="110"/>
              <a:ext cx="268" cy="178"/>
            </a:xfrm>
            <a:custGeom>
              <a:avLst/>
              <a:gdLst>
                <a:gd name="T0" fmla="*/ 16 w 310"/>
                <a:gd name="T1" fmla="*/ 1 h 254"/>
                <a:gd name="T2" fmla="*/ 12 w 310"/>
                <a:gd name="T3" fmla="*/ 1 h 254"/>
                <a:gd name="T4" fmla="*/ 5 w 310"/>
                <a:gd name="T5" fmla="*/ 1 h 254"/>
                <a:gd name="T6" fmla="*/ 12 w 310"/>
                <a:gd name="T7" fmla="*/ 2 h 254"/>
                <a:gd name="T8" fmla="*/ 19 w 310"/>
                <a:gd name="T9" fmla="*/ 3 h 254"/>
                <a:gd name="T10" fmla="*/ 24 w 310"/>
                <a:gd name="T11" fmla="*/ 3 h 254"/>
                <a:gd name="T12" fmla="*/ 30 w 310"/>
                <a:gd name="T13" fmla="*/ 3 h 254"/>
                <a:gd name="T14" fmla="*/ 34 w 310"/>
                <a:gd name="T15" fmla="*/ 3 h 254"/>
                <a:gd name="T16" fmla="*/ 35 w 310"/>
                <a:gd name="T17" fmla="*/ 4 h 254"/>
                <a:gd name="T18" fmla="*/ 26 w 310"/>
                <a:gd name="T19" fmla="*/ 4 h 254"/>
                <a:gd name="T20" fmla="*/ 21 w 310"/>
                <a:gd name="T21" fmla="*/ 5 h 254"/>
                <a:gd name="T22" fmla="*/ 16 w 310"/>
                <a:gd name="T23" fmla="*/ 5 h 254"/>
                <a:gd name="T24" fmla="*/ 13 w 310"/>
                <a:gd name="T25" fmla="*/ 5 h 254"/>
                <a:gd name="T26" fmla="*/ 10 w 310"/>
                <a:gd name="T27" fmla="*/ 6 h 254"/>
                <a:gd name="T28" fmla="*/ 9 w 310"/>
                <a:gd name="T29" fmla="*/ 6 h 254"/>
                <a:gd name="T30" fmla="*/ 16 w 310"/>
                <a:gd name="T31" fmla="*/ 6 h 254"/>
                <a:gd name="T32" fmla="*/ 22 w 310"/>
                <a:gd name="T33" fmla="*/ 6 h 254"/>
                <a:gd name="T34" fmla="*/ 26 w 310"/>
                <a:gd name="T35" fmla="*/ 6 h 254"/>
                <a:gd name="T36" fmla="*/ 30 w 310"/>
                <a:gd name="T37" fmla="*/ 7 h 254"/>
                <a:gd name="T38" fmla="*/ 32 w 310"/>
                <a:gd name="T39" fmla="*/ 7 h 254"/>
                <a:gd name="T40" fmla="*/ 35 w 310"/>
                <a:gd name="T41" fmla="*/ 7 h 254"/>
                <a:gd name="T42" fmla="*/ 41 w 310"/>
                <a:gd name="T43" fmla="*/ 7 h 254"/>
                <a:gd name="T44" fmla="*/ 47 w 310"/>
                <a:gd name="T45" fmla="*/ 7 h 254"/>
                <a:gd name="T46" fmla="*/ 54 w 310"/>
                <a:gd name="T47" fmla="*/ 6 h 254"/>
                <a:gd name="T48" fmla="*/ 53 w 310"/>
                <a:gd name="T49" fmla="*/ 6 h 254"/>
                <a:gd name="T50" fmla="*/ 51 w 310"/>
                <a:gd name="T51" fmla="*/ 5 h 254"/>
                <a:gd name="T52" fmla="*/ 54 w 310"/>
                <a:gd name="T53" fmla="*/ 5 h 254"/>
                <a:gd name="T54" fmla="*/ 57 w 310"/>
                <a:gd name="T55" fmla="*/ 6 h 254"/>
                <a:gd name="T56" fmla="*/ 58 w 310"/>
                <a:gd name="T57" fmla="*/ 6 h 254"/>
                <a:gd name="T58" fmla="*/ 61 w 310"/>
                <a:gd name="T59" fmla="*/ 6 h 254"/>
                <a:gd name="T60" fmla="*/ 70 w 310"/>
                <a:gd name="T61" fmla="*/ 5 h 254"/>
                <a:gd name="T62" fmla="*/ 68 w 310"/>
                <a:gd name="T63" fmla="*/ 4 h 254"/>
                <a:gd name="T64" fmla="*/ 60 w 310"/>
                <a:gd name="T65" fmla="*/ 4 h 254"/>
                <a:gd name="T66" fmla="*/ 62 w 310"/>
                <a:gd name="T67" fmla="*/ 3 h 254"/>
                <a:gd name="T68" fmla="*/ 64 w 310"/>
                <a:gd name="T69" fmla="*/ 3 h 254"/>
                <a:gd name="T70" fmla="*/ 59 w 310"/>
                <a:gd name="T71" fmla="*/ 2 h 254"/>
                <a:gd name="T72" fmla="*/ 54 w 310"/>
                <a:gd name="T73" fmla="*/ 2 h 254"/>
                <a:gd name="T74" fmla="*/ 52 w 310"/>
                <a:gd name="T75" fmla="*/ 1 h 254"/>
                <a:gd name="T76" fmla="*/ 47 w 310"/>
                <a:gd name="T77" fmla="*/ 1 h 254"/>
                <a:gd name="T78" fmla="*/ 35 w 310"/>
                <a:gd name="T79" fmla="*/ 1 h 254"/>
                <a:gd name="T80" fmla="*/ 39 w 310"/>
                <a:gd name="T81" fmla="*/ 1 h 254"/>
                <a:gd name="T82" fmla="*/ 32 w 310"/>
                <a:gd name="T83" fmla="*/ 1 h 254"/>
                <a:gd name="T84" fmla="*/ 28 w 310"/>
                <a:gd name="T85" fmla="*/ 1 h 254"/>
                <a:gd name="T86" fmla="*/ 16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round/>
            </a:ln>
          </p:spPr>
          <p:txBody>
            <a:bodyPr/>
            <a:lstStyle/>
            <a:p>
              <a:endParaRPr lang="zh-CN" altLang="en-US"/>
            </a:p>
          </p:txBody>
        </p:sp>
        <p:sp>
          <p:nvSpPr>
            <p:cNvPr id="24593" name="Freeform 15"/>
            <p:cNvSpPr>
              <a:spLocks noChangeArrowheads="1"/>
            </p:cNvSpPr>
            <p:nvPr/>
          </p:nvSpPr>
          <p:spPr bwMode="auto">
            <a:xfrm>
              <a:off x="1202" y="34"/>
              <a:ext cx="51" cy="34"/>
            </a:xfrm>
            <a:custGeom>
              <a:avLst/>
              <a:gdLst>
                <a:gd name="T0" fmla="*/ 6 w 59"/>
                <a:gd name="T1" fmla="*/ 0 h 50"/>
                <a:gd name="T2" fmla="*/ 0 w 59"/>
                <a:gd name="T3" fmla="*/ 1 h 50"/>
                <a:gd name="T4" fmla="*/ 7 w 59"/>
                <a:gd name="T5" fmla="*/ 1 h 50"/>
                <a:gd name="T6" fmla="*/ 10 w 59"/>
                <a:gd name="T7" fmla="*/ 1 h 50"/>
                <a:gd name="T8" fmla="*/ 14 w 59"/>
                <a:gd name="T9" fmla="*/ 1 h 50"/>
                <a:gd name="T10" fmla="*/ 10 w 59"/>
                <a:gd name="T11" fmla="*/ 1 h 50"/>
                <a:gd name="T12" fmla="*/ 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round/>
            </a:ln>
          </p:spPr>
          <p:txBody>
            <a:bodyPr/>
            <a:lstStyle/>
            <a:p>
              <a:endParaRPr lang="zh-CN" altLang="en-US"/>
            </a:p>
          </p:txBody>
        </p:sp>
        <p:sp>
          <p:nvSpPr>
            <p:cNvPr id="24594" name="Freeform 16"/>
            <p:cNvSpPr>
              <a:spLocks noChangeArrowheads="1"/>
            </p:cNvSpPr>
            <p:nvPr/>
          </p:nvSpPr>
          <p:spPr bwMode="auto">
            <a:xfrm>
              <a:off x="1105" y="99"/>
              <a:ext cx="75" cy="39"/>
            </a:xfrm>
            <a:custGeom>
              <a:avLst/>
              <a:gdLst>
                <a:gd name="T0" fmla="*/ 11 w 86"/>
                <a:gd name="T1" fmla="*/ 1 h 57"/>
                <a:gd name="T2" fmla="*/ 6 w 86"/>
                <a:gd name="T3" fmla="*/ 1 h 57"/>
                <a:gd name="T4" fmla="*/ 3 w 86"/>
                <a:gd name="T5" fmla="*/ 1 h 57"/>
                <a:gd name="T6" fmla="*/ 3 w 86"/>
                <a:gd name="T7" fmla="*/ 1 h 57"/>
                <a:gd name="T8" fmla="*/ 19 w 86"/>
                <a:gd name="T9" fmla="*/ 1 h 57"/>
                <a:gd name="T10" fmla="*/ 22 w 86"/>
                <a:gd name="T11" fmla="*/ 1 h 57"/>
                <a:gd name="T12" fmla="*/ 15 w 86"/>
                <a:gd name="T13" fmla="*/ 1 h 57"/>
                <a:gd name="T14" fmla="*/ 11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round/>
            </a:ln>
          </p:spPr>
          <p:txBody>
            <a:bodyPr/>
            <a:lstStyle/>
            <a:p>
              <a:endParaRPr lang="zh-CN" altLang="en-US"/>
            </a:p>
          </p:txBody>
        </p:sp>
        <p:sp>
          <p:nvSpPr>
            <p:cNvPr id="24595" name="Freeform 17"/>
            <p:cNvSpPr>
              <a:spLocks noChangeArrowheads="1"/>
            </p:cNvSpPr>
            <p:nvPr/>
          </p:nvSpPr>
          <p:spPr bwMode="auto">
            <a:xfrm>
              <a:off x="1184" y="107"/>
              <a:ext cx="62" cy="23"/>
            </a:xfrm>
            <a:custGeom>
              <a:avLst/>
              <a:gdLst>
                <a:gd name="T0" fmla="*/ 8 w 73"/>
                <a:gd name="T1" fmla="*/ 0 h 34"/>
                <a:gd name="T2" fmla="*/ 3 w 73"/>
                <a:gd name="T3" fmla="*/ 1 h 34"/>
                <a:gd name="T4" fmla="*/ 4 w 73"/>
                <a:gd name="T5" fmla="*/ 1 h 34"/>
                <a:gd name="T6" fmla="*/ 10 w 73"/>
                <a:gd name="T7" fmla="*/ 1 h 34"/>
                <a:gd name="T8" fmla="*/ 12 w 73"/>
                <a:gd name="T9" fmla="*/ 1 h 34"/>
                <a:gd name="T10" fmla="*/ 8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round/>
            </a:ln>
          </p:spPr>
          <p:txBody>
            <a:bodyPr/>
            <a:lstStyle/>
            <a:p>
              <a:endParaRPr lang="zh-CN" altLang="en-US"/>
            </a:p>
          </p:txBody>
        </p:sp>
        <p:sp>
          <p:nvSpPr>
            <p:cNvPr id="24596" name="Freeform 18"/>
            <p:cNvSpPr>
              <a:spLocks noChangeArrowheads="1"/>
            </p:cNvSpPr>
            <p:nvPr/>
          </p:nvSpPr>
          <p:spPr bwMode="auto">
            <a:xfrm>
              <a:off x="1150" y="73"/>
              <a:ext cx="74" cy="32"/>
            </a:xfrm>
            <a:custGeom>
              <a:avLst/>
              <a:gdLst>
                <a:gd name="T0" fmla="*/ 15 w 85"/>
                <a:gd name="T1" fmla="*/ 1 h 45"/>
                <a:gd name="T2" fmla="*/ 7 w 85"/>
                <a:gd name="T3" fmla="*/ 1 h 45"/>
                <a:gd name="T4" fmla="*/ 0 w 85"/>
                <a:gd name="T5" fmla="*/ 1 h 45"/>
                <a:gd name="T6" fmla="*/ 10 w 85"/>
                <a:gd name="T7" fmla="*/ 1 h 45"/>
                <a:gd name="T8" fmla="*/ 16 w 85"/>
                <a:gd name="T9" fmla="*/ 1 h 45"/>
                <a:gd name="T10" fmla="*/ 21 w 85"/>
                <a:gd name="T11" fmla="*/ 1 h 45"/>
                <a:gd name="T12" fmla="*/ 21 w 85"/>
                <a:gd name="T13" fmla="*/ 1 h 45"/>
                <a:gd name="T14" fmla="*/ 16 w 85"/>
                <a:gd name="T15" fmla="*/ 0 h 45"/>
                <a:gd name="T16" fmla="*/ 1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round/>
            </a:ln>
          </p:spPr>
          <p:txBody>
            <a:bodyPr/>
            <a:lstStyle/>
            <a:p>
              <a:endParaRPr lang="zh-CN" altLang="en-US"/>
            </a:p>
          </p:txBody>
        </p:sp>
        <p:sp>
          <p:nvSpPr>
            <p:cNvPr id="24597" name="Freeform 19"/>
            <p:cNvSpPr>
              <a:spLocks noChangeArrowheads="1"/>
            </p:cNvSpPr>
            <p:nvPr/>
          </p:nvSpPr>
          <p:spPr bwMode="auto">
            <a:xfrm>
              <a:off x="1119" y="43"/>
              <a:ext cx="51" cy="22"/>
            </a:xfrm>
            <a:custGeom>
              <a:avLst/>
              <a:gdLst>
                <a:gd name="T0" fmla="*/ 4 w 58"/>
                <a:gd name="T1" fmla="*/ 1 h 31"/>
                <a:gd name="T2" fmla="*/ 0 w 58"/>
                <a:gd name="T3" fmla="*/ 1 h 31"/>
                <a:gd name="T4" fmla="*/ 6 w 58"/>
                <a:gd name="T5" fmla="*/ 1 h 31"/>
                <a:gd name="T6" fmla="*/ 8 w 58"/>
                <a:gd name="T7" fmla="*/ 1 h 31"/>
                <a:gd name="T8" fmla="*/ 14 w 58"/>
                <a:gd name="T9" fmla="*/ 1 h 31"/>
                <a:gd name="T10" fmla="*/ 12 w 58"/>
                <a:gd name="T11" fmla="*/ 0 h 31"/>
                <a:gd name="T12" fmla="*/ 4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round/>
            </a:ln>
          </p:spPr>
          <p:txBody>
            <a:bodyPr/>
            <a:lstStyle/>
            <a:p>
              <a:endParaRPr lang="zh-CN" altLang="en-US"/>
            </a:p>
          </p:txBody>
        </p:sp>
        <p:sp>
          <p:nvSpPr>
            <p:cNvPr id="24598" name="Freeform 20"/>
            <p:cNvSpPr>
              <a:spLocks noChangeArrowheads="1"/>
            </p:cNvSpPr>
            <p:nvPr/>
          </p:nvSpPr>
          <p:spPr bwMode="auto">
            <a:xfrm>
              <a:off x="1250" y="46"/>
              <a:ext cx="131" cy="72"/>
            </a:xfrm>
            <a:custGeom>
              <a:avLst/>
              <a:gdLst>
                <a:gd name="T0" fmla="*/ 9 w 152"/>
                <a:gd name="T1" fmla="*/ 0 h 102"/>
                <a:gd name="T2" fmla="*/ 3 w 152"/>
                <a:gd name="T3" fmla="*/ 1 h 102"/>
                <a:gd name="T4" fmla="*/ 3 w 152"/>
                <a:gd name="T5" fmla="*/ 1 h 102"/>
                <a:gd name="T6" fmla="*/ 3 w 152"/>
                <a:gd name="T7" fmla="*/ 2 h 102"/>
                <a:gd name="T8" fmla="*/ 0 w 152"/>
                <a:gd name="T9" fmla="*/ 2 h 102"/>
                <a:gd name="T10" fmla="*/ 12 w 152"/>
                <a:gd name="T11" fmla="*/ 3 h 102"/>
                <a:gd name="T12" fmla="*/ 19 w 152"/>
                <a:gd name="T13" fmla="*/ 3 h 102"/>
                <a:gd name="T14" fmla="*/ 34 w 152"/>
                <a:gd name="T15" fmla="*/ 3 h 102"/>
                <a:gd name="T16" fmla="*/ 17 w 152"/>
                <a:gd name="T17" fmla="*/ 2 h 102"/>
                <a:gd name="T18" fmla="*/ 12 w 152"/>
                <a:gd name="T19" fmla="*/ 2 h 102"/>
                <a:gd name="T20" fmla="*/ 10 w 152"/>
                <a:gd name="T21" fmla="*/ 1 h 102"/>
                <a:gd name="T22" fmla="*/ 12 w 152"/>
                <a:gd name="T23" fmla="*/ 1 h 102"/>
                <a:gd name="T24" fmla="*/ 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round/>
            </a:ln>
          </p:spPr>
          <p:txBody>
            <a:bodyPr/>
            <a:lstStyle/>
            <a:p>
              <a:endParaRPr lang="zh-CN" altLang="en-US"/>
            </a:p>
          </p:txBody>
        </p:sp>
        <p:sp>
          <p:nvSpPr>
            <p:cNvPr id="24599" name="Freeform 21"/>
            <p:cNvSpPr>
              <a:spLocks noChangeArrowheads="1"/>
            </p:cNvSpPr>
            <p:nvPr/>
          </p:nvSpPr>
          <p:spPr bwMode="auto">
            <a:xfrm>
              <a:off x="0" y="275"/>
              <a:ext cx="29" cy="14"/>
            </a:xfrm>
            <a:custGeom>
              <a:avLst/>
              <a:gdLst>
                <a:gd name="T0" fmla="*/ 7 w 34"/>
                <a:gd name="T1" fmla="*/ 0 h 20"/>
                <a:gd name="T2" fmla="*/ 5 w 34"/>
                <a:gd name="T3" fmla="*/ 1 h 20"/>
                <a:gd name="T4" fmla="*/ 3 w 34"/>
                <a:gd name="T5" fmla="*/ 1 h 20"/>
                <a:gd name="T6" fmla="*/ 3 w 34"/>
                <a:gd name="T7" fmla="*/ 1 h 20"/>
                <a:gd name="T8" fmla="*/ 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round/>
            </a:ln>
          </p:spPr>
          <p:txBody>
            <a:bodyPr/>
            <a:lstStyle/>
            <a:p>
              <a:endParaRPr lang="zh-CN" altLang="en-US"/>
            </a:p>
          </p:txBody>
        </p:sp>
        <p:sp>
          <p:nvSpPr>
            <p:cNvPr id="24600"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4601"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4602"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4603" name="Freeform 25"/>
            <p:cNvSpPr>
              <a:spLocks noChangeArrowheads="1"/>
            </p:cNvSpPr>
            <p:nvPr/>
          </p:nvSpPr>
          <p:spPr bwMode="auto">
            <a:xfrm>
              <a:off x="1251" y="447"/>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4604" name="Freeform 26"/>
            <p:cNvSpPr>
              <a:spLocks noChangeArrowheads="1"/>
            </p:cNvSpPr>
            <p:nvPr/>
          </p:nvSpPr>
          <p:spPr bwMode="auto">
            <a:xfrm>
              <a:off x="1136" y="255"/>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4605" name="Freeform 27"/>
            <p:cNvSpPr>
              <a:spLocks noChangeArrowheads="1"/>
            </p:cNvSpPr>
            <p:nvPr/>
          </p:nvSpPr>
          <p:spPr bwMode="auto">
            <a:xfrm>
              <a:off x="1211" y="88"/>
              <a:ext cx="45" cy="17"/>
            </a:xfrm>
            <a:custGeom>
              <a:avLst/>
              <a:gdLst>
                <a:gd name="T0" fmla="*/ 4 w 51"/>
                <a:gd name="T1" fmla="*/ 0 h 24"/>
                <a:gd name="T2" fmla="*/ 4 w 51"/>
                <a:gd name="T3" fmla="*/ 1 h 24"/>
                <a:gd name="T4" fmla="*/ 8 w 51"/>
                <a:gd name="T5" fmla="*/ 1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4606" name="Freeform 28"/>
            <p:cNvSpPr>
              <a:spLocks noChangeArrowheads="1"/>
            </p:cNvSpPr>
            <p:nvPr/>
          </p:nvSpPr>
          <p:spPr bwMode="auto">
            <a:xfrm>
              <a:off x="1284" y="189"/>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4607" name="Freeform 29"/>
            <p:cNvSpPr>
              <a:spLocks noChangeArrowheads="1"/>
            </p:cNvSpPr>
            <p:nvPr/>
          </p:nvSpPr>
          <p:spPr bwMode="auto">
            <a:xfrm>
              <a:off x="1302" y="0"/>
              <a:ext cx="801" cy="323"/>
            </a:xfrm>
            <a:custGeom>
              <a:avLst/>
              <a:gdLst>
                <a:gd name="T0" fmla="*/ 7 w 929"/>
                <a:gd name="T1" fmla="*/ 1 h 462"/>
                <a:gd name="T2" fmla="*/ 3 w 929"/>
                <a:gd name="T3" fmla="*/ 2 h 462"/>
                <a:gd name="T4" fmla="*/ 8 w 929"/>
                <a:gd name="T5" fmla="*/ 3 h 462"/>
                <a:gd name="T6" fmla="*/ 3 w 929"/>
                <a:gd name="T7" fmla="*/ 3 h 462"/>
                <a:gd name="T8" fmla="*/ 24 w 929"/>
                <a:gd name="T9" fmla="*/ 3 h 462"/>
                <a:gd name="T10" fmla="*/ 32 w 929"/>
                <a:gd name="T11" fmla="*/ 3 h 462"/>
                <a:gd name="T12" fmla="*/ 57 w 929"/>
                <a:gd name="T13" fmla="*/ 2 h 462"/>
                <a:gd name="T14" fmla="*/ 67 w 929"/>
                <a:gd name="T15" fmla="*/ 1 h 462"/>
                <a:gd name="T16" fmla="*/ 73 w 929"/>
                <a:gd name="T17" fmla="*/ 2 h 462"/>
                <a:gd name="T18" fmla="*/ 62 w 929"/>
                <a:gd name="T19" fmla="*/ 2 h 462"/>
                <a:gd name="T20" fmla="*/ 55 w 929"/>
                <a:gd name="T21" fmla="*/ 3 h 462"/>
                <a:gd name="T22" fmla="*/ 58 w 929"/>
                <a:gd name="T23" fmla="*/ 3 h 462"/>
                <a:gd name="T24" fmla="*/ 58 w 929"/>
                <a:gd name="T25" fmla="*/ 4 h 462"/>
                <a:gd name="T26" fmla="*/ 78 w 929"/>
                <a:gd name="T27" fmla="*/ 5 h 462"/>
                <a:gd name="T28" fmla="*/ 77 w 929"/>
                <a:gd name="T29" fmla="*/ 6 h 462"/>
                <a:gd name="T30" fmla="*/ 84 w 929"/>
                <a:gd name="T31" fmla="*/ 7 h 462"/>
                <a:gd name="T32" fmla="*/ 78 w 929"/>
                <a:gd name="T33" fmla="*/ 7 h 462"/>
                <a:gd name="T34" fmla="*/ 73 w 929"/>
                <a:gd name="T35" fmla="*/ 8 h 462"/>
                <a:gd name="T36" fmla="*/ 67 w 929"/>
                <a:gd name="T37" fmla="*/ 9 h 462"/>
                <a:gd name="T38" fmla="*/ 66 w 929"/>
                <a:gd name="T39" fmla="*/ 12 h 462"/>
                <a:gd name="T40" fmla="*/ 76 w 929"/>
                <a:gd name="T41" fmla="*/ 12 h 462"/>
                <a:gd name="T42" fmla="*/ 89 w 929"/>
                <a:gd name="T43" fmla="*/ 12 h 462"/>
                <a:gd name="T44" fmla="*/ 95 w 929"/>
                <a:gd name="T45" fmla="*/ 12 h 462"/>
                <a:gd name="T46" fmla="*/ 115 w 929"/>
                <a:gd name="T47" fmla="*/ 10 h 462"/>
                <a:gd name="T48" fmla="*/ 130 w 929"/>
                <a:gd name="T49" fmla="*/ 9 h 462"/>
                <a:gd name="T50" fmla="*/ 147 w 929"/>
                <a:gd name="T51" fmla="*/ 8 h 462"/>
                <a:gd name="T52" fmla="*/ 163 w 929"/>
                <a:gd name="T53" fmla="*/ 8 h 462"/>
                <a:gd name="T54" fmla="*/ 173 w 929"/>
                <a:gd name="T55" fmla="*/ 7 h 462"/>
                <a:gd name="T56" fmla="*/ 182 w 929"/>
                <a:gd name="T57" fmla="*/ 6 h 462"/>
                <a:gd name="T58" fmla="*/ 182 w 929"/>
                <a:gd name="T59" fmla="*/ 4 h 462"/>
                <a:gd name="T60" fmla="*/ 182 w 929"/>
                <a:gd name="T61" fmla="*/ 3 h 462"/>
                <a:gd name="T62" fmla="*/ 189 w 929"/>
                <a:gd name="T63" fmla="*/ 2 h 462"/>
                <a:gd name="T64" fmla="*/ 198 w 929"/>
                <a:gd name="T65" fmla="*/ 2 h 462"/>
                <a:gd name="T66" fmla="*/ 210 w 929"/>
                <a:gd name="T67" fmla="*/ 1 h 462"/>
                <a:gd name="T68" fmla="*/ 203 w 929"/>
                <a:gd name="T69" fmla="*/ 1 h 462"/>
                <a:gd name="T70" fmla="*/ 192 w 929"/>
                <a:gd name="T71" fmla="*/ 1 h 462"/>
                <a:gd name="T72" fmla="*/ 181 w 929"/>
                <a:gd name="T73" fmla="*/ 1 h 462"/>
                <a:gd name="T74" fmla="*/ 147 w 929"/>
                <a:gd name="T75" fmla="*/ 1 h 462"/>
                <a:gd name="T76" fmla="*/ 132 w 929"/>
                <a:gd name="T77" fmla="*/ 1 h 462"/>
                <a:gd name="T78" fmla="*/ 127 w 929"/>
                <a:gd name="T79" fmla="*/ 1 h 462"/>
                <a:gd name="T80" fmla="*/ 117 w 929"/>
                <a:gd name="T81" fmla="*/ 1 h 462"/>
                <a:gd name="T82" fmla="*/ 110 w 929"/>
                <a:gd name="T83" fmla="*/ 1 h 462"/>
                <a:gd name="T84" fmla="*/ 98 w 929"/>
                <a:gd name="T85" fmla="*/ 1 h 462"/>
                <a:gd name="T86" fmla="*/ 84 w 929"/>
                <a:gd name="T87" fmla="*/ 1 h 462"/>
                <a:gd name="T88" fmla="*/ 94 w 929"/>
                <a:gd name="T89" fmla="*/ 1 h 462"/>
                <a:gd name="T90" fmla="*/ 80 w 929"/>
                <a:gd name="T91" fmla="*/ 1 h 462"/>
                <a:gd name="T92" fmla="*/ 77 w 929"/>
                <a:gd name="T93" fmla="*/ 1 h 462"/>
                <a:gd name="T94" fmla="*/ 72 w 929"/>
                <a:gd name="T95" fmla="*/ 1 h 462"/>
                <a:gd name="T96" fmla="*/ 53 w 929"/>
                <a:gd name="T97" fmla="*/ 1 h 462"/>
                <a:gd name="T98" fmla="*/ 36 w 929"/>
                <a:gd name="T99" fmla="*/ 1 h 462"/>
                <a:gd name="T100" fmla="*/ 24 w 929"/>
                <a:gd name="T101" fmla="*/ 1 h 462"/>
                <a:gd name="T102" fmla="*/ 25 w 929"/>
                <a:gd name="T103" fmla="*/ 2 h 462"/>
                <a:gd name="T104" fmla="*/ 24 w 929"/>
                <a:gd name="T105" fmla="*/ 1 h 462"/>
                <a:gd name="T106" fmla="*/ 14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round/>
            </a:ln>
          </p:spPr>
          <p:txBody>
            <a:bodyPr/>
            <a:lstStyle/>
            <a:p>
              <a:endParaRPr lang="zh-CN" altLang="en-US"/>
            </a:p>
          </p:txBody>
        </p:sp>
        <p:sp>
          <p:nvSpPr>
            <p:cNvPr id="24608" name="Freeform 30"/>
            <p:cNvSpPr>
              <a:spLocks noChangeArrowheads="1"/>
            </p:cNvSpPr>
            <p:nvPr/>
          </p:nvSpPr>
          <p:spPr bwMode="auto">
            <a:xfrm>
              <a:off x="1547" y="172"/>
              <a:ext cx="45" cy="22"/>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4609" name="Freeform 31"/>
            <p:cNvSpPr>
              <a:spLocks noChangeArrowheads="1"/>
            </p:cNvSpPr>
            <p:nvPr/>
          </p:nvSpPr>
          <p:spPr bwMode="auto">
            <a:xfrm>
              <a:off x="1873" y="234"/>
              <a:ext cx="147" cy="50"/>
            </a:xfrm>
            <a:custGeom>
              <a:avLst/>
              <a:gdLst>
                <a:gd name="T0" fmla="*/ 21 w 172"/>
                <a:gd name="T1" fmla="*/ 1 h 72"/>
                <a:gd name="T2" fmla="*/ 14 w 172"/>
                <a:gd name="T3" fmla="*/ 1 h 72"/>
                <a:gd name="T4" fmla="*/ 11 w 172"/>
                <a:gd name="T5" fmla="*/ 0 h 72"/>
                <a:gd name="T6" fmla="*/ 0 w 172"/>
                <a:gd name="T7" fmla="*/ 1 h 72"/>
                <a:gd name="T8" fmla="*/ 6 w 172"/>
                <a:gd name="T9" fmla="*/ 1 h 72"/>
                <a:gd name="T10" fmla="*/ 9 w 172"/>
                <a:gd name="T11" fmla="*/ 1 h 72"/>
                <a:gd name="T12" fmla="*/ 14 w 172"/>
                <a:gd name="T13" fmla="*/ 2 h 72"/>
                <a:gd name="T14" fmla="*/ 16 w 172"/>
                <a:gd name="T15" fmla="*/ 2 h 72"/>
                <a:gd name="T16" fmla="*/ 27 w 172"/>
                <a:gd name="T17" fmla="*/ 1 h 72"/>
                <a:gd name="T18" fmla="*/ 37 w 172"/>
                <a:gd name="T19" fmla="*/ 1 h 72"/>
                <a:gd name="T20" fmla="*/ 32 w 172"/>
                <a:gd name="T21" fmla="*/ 1 h 72"/>
                <a:gd name="T22" fmla="*/ 27 w 172"/>
                <a:gd name="T23" fmla="*/ 1 h 72"/>
                <a:gd name="T24" fmla="*/ 21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round/>
            </a:ln>
          </p:spPr>
          <p:txBody>
            <a:bodyPr/>
            <a:lstStyle/>
            <a:p>
              <a:endParaRPr lang="zh-CN" altLang="en-US"/>
            </a:p>
          </p:txBody>
        </p:sp>
        <p:sp>
          <p:nvSpPr>
            <p:cNvPr id="24610" name="Freeform 32"/>
            <p:cNvSpPr>
              <a:spLocks noChangeArrowheads="1"/>
            </p:cNvSpPr>
            <p:nvPr/>
          </p:nvSpPr>
          <p:spPr bwMode="auto">
            <a:xfrm>
              <a:off x="1989" y="81"/>
              <a:ext cx="45" cy="23"/>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4611" name="Freeform 33"/>
            <p:cNvSpPr>
              <a:spLocks noChangeArrowheads="1"/>
            </p:cNvSpPr>
            <p:nvPr/>
          </p:nvSpPr>
          <p:spPr bwMode="auto">
            <a:xfrm>
              <a:off x="2298" y="51"/>
              <a:ext cx="178" cy="59"/>
            </a:xfrm>
            <a:custGeom>
              <a:avLst/>
              <a:gdLst>
                <a:gd name="T0" fmla="*/ 44 w 206"/>
                <a:gd name="T1" fmla="*/ 1 h 85"/>
                <a:gd name="T2" fmla="*/ 24 w 206"/>
                <a:gd name="T3" fmla="*/ 1 h 85"/>
                <a:gd name="T4" fmla="*/ 25 w 206"/>
                <a:gd name="T5" fmla="*/ 1 h 85"/>
                <a:gd name="T6" fmla="*/ 25 w 206"/>
                <a:gd name="T7" fmla="*/ 1 h 85"/>
                <a:gd name="T8" fmla="*/ 21 w 206"/>
                <a:gd name="T9" fmla="*/ 1 h 85"/>
                <a:gd name="T10" fmla="*/ 18 w 206"/>
                <a:gd name="T11" fmla="*/ 1 h 85"/>
                <a:gd name="T12" fmla="*/ 6 w 206"/>
                <a:gd name="T13" fmla="*/ 1 h 85"/>
                <a:gd name="T14" fmla="*/ 8 w 206"/>
                <a:gd name="T15" fmla="*/ 1 h 85"/>
                <a:gd name="T16" fmla="*/ 12 w 206"/>
                <a:gd name="T17" fmla="*/ 1 h 85"/>
                <a:gd name="T18" fmla="*/ 16 w 206"/>
                <a:gd name="T19" fmla="*/ 2 h 85"/>
                <a:gd name="T20" fmla="*/ 21 w 206"/>
                <a:gd name="T21" fmla="*/ 2 h 85"/>
                <a:gd name="T22" fmla="*/ 25 w 206"/>
                <a:gd name="T23" fmla="*/ 2 h 85"/>
                <a:gd name="T24" fmla="*/ 29 w 206"/>
                <a:gd name="T25" fmla="*/ 1 h 85"/>
                <a:gd name="T26" fmla="*/ 30 w 206"/>
                <a:gd name="T27" fmla="*/ 1 h 85"/>
                <a:gd name="T28" fmla="*/ 38 w 206"/>
                <a:gd name="T29" fmla="*/ 1 h 85"/>
                <a:gd name="T30" fmla="*/ 44 w 206"/>
                <a:gd name="T31" fmla="*/ 1 h 85"/>
                <a:gd name="T32" fmla="*/ 47 w 206"/>
                <a:gd name="T33" fmla="*/ 1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round/>
            </a:ln>
          </p:spPr>
          <p:txBody>
            <a:bodyPr/>
            <a:lstStyle/>
            <a:p>
              <a:endParaRPr lang="zh-CN" altLang="en-US"/>
            </a:p>
          </p:txBody>
        </p:sp>
        <p:sp>
          <p:nvSpPr>
            <p:cNvPr id="24612" name="Freeform 34"/>
            <p:cNvSpPr>
              <a:spLocks noChangeArrowheads="1"/>
            </p:cNvSpPr>
            <p:nvPr/>
          </p:nvSpPr>
          <p:spPr bwMode="auto">
            <a:xfrm>
              <a:off x="2410" y="82"/>
              <a:ext cx="55" cy="20"/>
            </a:xfrm>
            <a:custGeom>
              <a:avLst/>
              <a:gdLst>
                <a:gd name="T0" fmla="*/ 8 w 64"/>
                <a:gd name="T1" fmla="*/ 1 h 28"/>
                <a:gd name="T2" fmla="*/ 3 w 64"/>
                <a:gd name="T3" fmla="*/ 1 h 28"/>
                <a:gd name="T4" fmla="*/ 5 w 64"/>
                <a:gd name="T5" fmla="*/ 1 h 28"/>
                <a:gd name="T6" fmla="*/ 11 w 64"/>
                <a:gd name="T7" fmla="*/ 1 h 28"/>
                <a:gd name="T8" fmla="*/ 8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round/>
            </a:ln>
          </p:spPr>
          <p:txBody>
            <a:bodyPr/>
            <a:lstStyle/>
            <a:p>
              <a:endParaRPr lang="zh-CN" altLang="en-US"/>
            </a:p>
          </p:txBody>
        </p:sp>
        <p:sp>
          <p:nvSpPr>
            <p:cNvPr id="24613" name="Freeform 35"/>
            <p:cNvSpPr>
              <a:spLocks noChangeArrowheads="1"/>
            </p:cNvSpPr>
            <p:nvPr/>
          </p:nvSpPr>
          <p:spPr bwMode="auto">
            <a:xfrm>
              <a:off x="2074" y="337"/>
              <a:ext cx="125" cy="123"/>
            </a:xfrm>
            <a:custGeom>
              <a:avLst/>
              <a:gdLst>
                <a:gd name="T0" fmla="*/ 5 w 146"/>
                <a:gd name="T1" fmla="*/ 1 h 176"/>
                <a:gd name="T2" fmla="*/ 0 w 146"/>
                <a:gd name="T3" fmla="*/ 1 h 176"/>
                <a:gd name="T4" fmla="*/ 3 w 146"/>
                <a:gd name="T5" fmla="*/ 1 h 176"/>
                <a:gd name="T6" fmla="*/ 7 w 146"/>
                <a:gd name="T7" fmla="*/ 2 h 176"/>
                <a:gd name="T8" fmla="*/ 11 w 146"/>
                <a:gd name="T9" fmla="*/ 2 h 176"/>
                <a:gd name="T10" fmla="*/ 11 w 146"/>
                <a:gd name="T11" fmla="*/ 3 h 176"/>
                <a:gd name="T12" fmla="*/ 6 w 146"/>
                <a:gd name="T13" fmla="*/ 3 h 176"/>
                <a:gd name="T14" fmla="*/ 3 w 146"/>
                <a:gd name="T15" fmla="*/ 3 h 176"/>
                <a:gd name="T16" fmla="*/ 3 w 146"/>
                <a:gd name="T17" fmla="*/ 4 h 176"/>
                <a:gd name="T18" fmla="*/ 7 w 146"/>
                <a:gd name="T19" fmla="*/ 4 h 176"/>
                <a:gd name="T20" fmla="*/ 3 w 146"/>
                <a:gd name="T21" fmla="*/ 5 h 176"/>
                <a:gd name="T22" fmla="*/ 4 w 146"/>
                <a:gd name="T23" fmla="*/ 5 h 176"/>
                <a:gd name="T24" fmla="*/ 7 w 146"/>
                <a:gd name="T25" fmla="*/ 5 h 176"/>
                <a:gd name="T26" fmla="*/ 13 w 146"/>
                <a:gd name="T27" fmla="*/ 5 h 176"/>
                <a:gd name="T28" fmla="*/ 20 w 146"/>
                <a:gd name="T29" fmla="*/ 5 h 176"/>
                <a:gd name="T30" fmla="*/ 23 w 146"/>
                <a:gd name="T31" fmla="*/ 5 h 176"/>
                <a:gd name="T32" fmla="*/ 26 w 146"/>
                <a:gd name="T33" fmla="*/ 4 h 176"/>
                <a:gd name="T34" fmla="*/ 27 w 146"/>
                <a:gd name="T35" fmla="*/ 4 h 176"/>
                <a:gd name="T36" fmla="*/ 32 w 146"/>
                <a:gd name="T37" fmla="*/ 3 h 176"/>
                <a:gd name="T38" fmla="*/ 23 w 146"/>
                <a:gd name="T39" fmla="*/ 3 h 176"/>
                <a:gd name="T40" fmla="*/ 18 w 146"/>
                <a:gd name="T41" fmla="*/ 2 h 176"/>
                <a:gd name="T42" fmla="*/ 18 w 146"/>
                <a:gd name="T43" fmla="*/ 2 h 176"/>
                <a:gd name="T44" fmla="*/ 13 w 146"/>
                <a:gd name="T45" fmla="*/ 1 h 176"/>
                <a:gd name="T46" fmla="*/ 18 w 146"/>
                <a:gd name="T47" fmla="*/ 1 h 176"/>
                <a:gd name="T48" fmla="*/ 13 w 146"/>
                <a:gd name="T49" fmla="*/ 1 h 176"/>
                <a:gd name="T50" fmla="*/ 15 w 146"/>
                <a:gd name="T51" fmla="*/ 1 h 176"/>
                <a:gd name="T52" fmla="*/ 9 w 146"/>
                <a:gd name="T53" fmla="*/ 1 h 176"/>
                <a:gd name="T54" fmla="*/ 7 w 146"/>
                <a:gd name="T55" fmla="*/ 1 h 176"/>
                <a:gd name="T56" fmla="*/ 5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round/>
            </a:ln>
          </p:spPr>
          <p:txBody>
            <a:bodyPr/>
            <a:lstStyle/>
            <a:p>
              <a:endParaRPr lang="zh-CN" altLang="en-US"/>
            </a:p>
          </p:txBody>
        </p:sp>
        <p:sp>
          <p:nvSpPr>
            <p:cNvPr id="24614" name="Freeform 36"/>
            <p:cNvSpPr>
              <a:spLocks noChangeArrowheads="1"/>
            </p:cNvSpPr>
            <p:nvPr/>
          </p:nvSpPr>
          <p:spPr bwMode="auto">
            <a:xfrm>
              <a:off x="2012" y="381"/>
              <a:ext cx="79" cy="64"/>
            </a:xfrm>
            <a:custGeom>
              <a:avLst/>
              <a:gdLst>
                <a:gd name="T0" fmla="*/ 13 w 92"/>
                <a:gd name="T1" fmla="*/ 1 h 92"/>
                <a:gd name="T2" fmla="*/ 18 w 92"/>
                <a:gd name="T3" fmla="*/ 1 h 92"/>
                <a:gd name="T4" fmla="*/ 20 w 92"/>
                <a:gd name="T5" fmla="*/ 1 h 92"/>
                <a:gd name="T6" fmla="*/ 17 w 92"/>
                <a:gd name="T7" fmla="*/ 1 h 92"/>
                <a:gd name="T8" fmla="*/ 9 w 92"/>
                <a:gd name="T9" fmla="*/ 2 h 92"/>
                <a:gd name="T10" fmla="*/ 3 w 92"/>
                <a:gd name="T11" fmla="*/ 2 h 92"/>
                <a:gd name="T12" fmla="*/ 3 w 92"/>
                <a:gd name="T13" fmla="*/ 2 h 92"/>
                <a:gd name="T14" fmla="*/ 4 w 92"/>
                <a:gd name="T15" fmla="*/ 1 h 92"/>
                <a:gd name="T16" fmla="*/ 3 w 92"/>
                <a:gd name="T17" fmla="*/ 1 h 92"/>
                <a:gd name="T18" fmla="*/ 8 w 92"/>
                <a:gd name="T19" fmla="*/ 1 h 92"/>
                <a:gd name="T20" fmla="*/ 1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round/>
            </a:ln>
          </p:spPr>
          <p:txBody>
            <a:bodyPr/>
            <a:lstStyle/>
            <a:p>
              <a:endParaRPr lang="zh-CN" altLang="en-US"/>
            </a:p>
          </p:txBody>
        </p:sp>
        <p:sp>
          <p:nvSpPr>
            <p:cNvPr id="24615" name="Freeform 37"/>
            <p:cNvSpPr>
              <a:spLocks noChangeArrowheads="1"/>
            </p:cNvSpPr>
            <p:nvPr/>
          </p:nvSpPr>
          <p:spPr bwMode="auto">
            <a:xfrm>
              <a:off x="3951" y="1450"/>
              <a:ext cx="545" cy="463"/>
            </a:xfrm>
            <a:custGeom>
              <a:avLst/>
              <a:gdLst>
                <a:gd name="T0" fmla="*/ 48 w 633"/>
                <a:gd name="T1" fmla="*/ 1 h 660"/>
                <a:gd name="T2" fmla="*/ 40 w 633"/>
                <a:gd name="T3" fmla="*/ 1 h 660"/>
                <a:gd name="T4" fmla="*/ 33 w 633"/>
                <a:gd name="T5" fmla="*/ 1 h 660"/>
                <a:gd name="T6" fmla="*/ 23 w 633"/>
                <a:gd name="T7" fmla="*/ 2 h 660"/>
                <a:gd name="T8" fmla="*/ 19 w 633"/>
                <a:gd name="T9" fmla="*/ 2 h 660"/>
                <a:gd name="T10" fmla="*/ 15 w 633"/>
                <a:gd name="T11" fmla="*/ 4 h 660"/>
                <a:gd name="T12" fmla="*/ 8 w 633"/>
                <a:gd name="T13" fmla="*/ 5 h 660"/>
                <a:gd name="T14" fmla="*/ 0 w 633"/>
                <a:gd name="T15" fmla="*/ 6 h 660"/>
                <a:gd name="T16" fmla="*/ 16 w 633"/>
                <a:gd name="T17" fmla="*/ 9 h 660"/>
                <a:gd name="T18" fmla="*/ 27 w 633"/>
                <a:gd name="T19" fmla="*/ 13 h 660"/>
                <a:gd name="T20" fmla="*/ 33 w 633"/>
                <a:gd name="T21" fmla="*/ 13 h 660"/>
                <a:gd name="T22" fmla="*/ 38 w 633"/>
                <a:gd name="T23" fmla="*/ 13 h 660"/>
                <a:gd name="T24" fmla="*/ 51 w 633"/>
                <a:gd name="T25" fmla="*/ 13 h 660"/>
                <a:gd name="T26" fmla="*/ 57 w 633"/>
                <a:gd name="T27" fmla="*/ 13 h 660"/>
                <a:gd name="T28" fmla="*/ 66 w 633"/>
                <a:gd name="T29" fmla="*/ 13 h 660"/>
                <a:gd name="T30" fmla="*/ 72 w 633"/>
                <a:gd name="T31" fmla="*/ 15 h 660"/>
                <a:gd name="T32" fmla="*/ 75 w 633"/>
                <a:gd name="T33" fmla="*/ 15 h 660"/>
                <a:gd name="T34" fmla="*/ 77 w 633"/>
                <a:gd name="T35" fmla="*/ 14 h 660"/>
                <a:gd name="T36" fmla="*/ 83 w 633"/>
                <a:gd name="T37" fmla="*/ 15 h 660"/>
                <a:gd name="T38" fmla="*/ 90 w 633"/>
                <a:gd name="T39" fmla="*/ 17 h 660"/>
                <a:gd name="T40" fmla="*/ 97 w 633"/>
                <a:gd name="T41" fmla="*/ 18 h 660"/>
                <a:gd name="T42" fmla="*/ 99 w 633"/>
                <a:gd name="T43" fmla="*/ 18 h 660"/>
                <a:gd name="T44" fmla="*/ 102 w 633"/>
                <a:gd name="T45" fmla="*/ 18 h 660"/>
                <a:gd name="T46" fmla="*/ 108 w 633"/>
                <a:gd name="T47" fmla="*/ 19 h 660"/>
                <a:gd name="T48" fmla="*/ 109 w 633"/>
                <a:gd name="T49" fmla="*/ 18 h 660"/>
                <a:gd name="T50" fmla="*/ 121 w 633"/>
                <a:gd name="T51" fmla="*/ 19 h 660"/>
                <a:gd name="T52" fmla="*/ 131 w 633"/>
                <a:gd name="T53" fmla="*/ 19 h 660"/>
                <a:gd name="T54" fmla="*/ 138 w 633"/>
                <a:gd name="T55" fmla="*/ 15 h 660"/>
                <a:gd name="T56" fmla="*/ 141 w 633"/>
                <a:gd name="T57" fmla="*/ 13 h 660"/>
                <a:gd name="T58" fmla="*/ 139 w 633"/>
                <a:gd name="T59" fmla="*/ 11 h 660"/>
                <a:gd name="T60" fmla="*/ 120 w 633"/>
                <a:gd name="T61" fmla="*/ 8 h 660"/>
                <a:gd name="T62" fmla="*/ 119 w 633"/>
                <a:gd name="T63" fmla="*/ 7 h 660"/>
                <a:gd name="T64" fmla="*/ 103 w 633"/>
                <a:gd name="T65" fmla="*/ 6 h 660"/>
                <a:gd name="T66" fmla="*/ 105 w 633"/>
                <a:gd name="T67" fmla="*/ 4 h 660"/>
                <a:gd name="T68" fmla="*/ 102 w 633"/>
                <a:gd name="T69" fmla="*/ 4 h 660"/>
                <a:gd name="T70" fmla="*/ 93 w 633"/>
                <a:gd name="T71" fmla="*/ 2 h 660"/>
                <a:gd name="T72" fmla="*/ 88 w 633"/>
                <a:gd name="T73" fmla="*/ 1 h 660"/>
                <a:gd name="T74" fmla="*/ 87 w 633"/>
                <a:gd name="T75" fmla="*/ 1 h 660"/>
                <a:gd name="T76" fmla="*/ 81 w 633"/>
                <a:gd name="T77" fmla="*/ 4 h 660"/>
                <a:gd name="T78" fmla="*/ 72 w 633"/>
                <a:gd name="T79" fmla="*/ 4 h 660"/>
                <a:gd name="T80" fmla="*/ 65 w 633"/>
                <a:gd name="T81" fmla="*/ 3 h 660"/>
                <a:gd name="T82" fmla="*/ 61 w 633"/>
                <a:gd name="T83" fmla="*/ 3 h 660"/>
                <a:gd name="T84" fmla="*/ 59 w 633"/>
                <a:gd name="T85" fmla="*/ 2 h 660"/>
                <a:gd name="T86" fmla="*/ 62 w 633"/>
                <a:gd name="T87" fmla="*/ 1 h 660"/>
                <a:gd name="T88" fmla="*/ 53 w 633"/>
                <a:gd name="T89" fmla="*/ 1 h 660"/>
                <a:gd name="T90" fmla="*/ 48 w 633"/>
                <a:gd name="T91" fmla="*/ 1 h 660"/>
                <a:gd name="T92" fmla="*/ 46 w 633"/>
                <a:gd name="T93" fmla="*/ 1 h 660"/>
                <a:gd name="T94" fmla="*/ 48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round/>
            </a:ln>
          </p:spPr>
          <p:txBody>
            <a:bodyPr/>
            <a:lstStyle/>
            <a:p>
              <a:endParaRPr lang="zh-CN" altLang="en-US"/>
            </a:p>
          </p:txBody>
        </p:sp>
        <p:sp>
          <p:nvSpPr>
            <p:cNvPr id="24616" name="Freeform 38"/>
            <p:cNvSpPr>
              <a:spLocks noChangeArrowheads="1"/>
            </p:cNvSpPr>
            <p:nvPr/>
          </p:nvSpPr>
          <p:spPr bwMode="auto">
            <a:xfrm>
              <a:off x="4120" y="1206"/>
              <a:ext cx="367" cy="196"/>
            </a:xfrm>
            <a:custGeom>
              <a:avLst/>
              <a:gdLst>
                <a:gd name="T0" fmla="*/ 19 w 426"/>
                <a:gd name="T1" fmla="*/ 1 h 280"/>
                <a:gd name="T2" fmla="*/ 16 w 426"/>
                <a:gd name="T3" fmla="*/ 1 h 280"/>
                <a:gd name="T4" fmla="*/ 14 w 426"/>
                <a:gd name="T5" fmla="*/ 1 h 280"/>
                <a:gd name="T6" fmla="*/ 12 w 426"/>
                <a:gd name="T7" fmla="*/ 1 h 280"/>
                <a:gd name="T8" fmla="*/ 3 w 426"/>
                <a:gd name="T9" fmla="*/ 1 h 280"/>
                <a:gd name="T10" fmla="*/ 10 w 426"/>
                <a:gd name="T11" fmla="*/ 1 h 280"/>
                <a:gd name="T12" fmla="*/ 10 w 426"/>
                <a:gd name="T13" fmla="*/ 1 h 280"/>
                <a:gd name="T14" fmla="*/ 6 w 426"/>
                <a:gd name="T15" fmla="*/ 2 h 280"/>
                <a:gd name="T16" fmla="*/ 19 w 426"/>
                <a:gd name="T17" fmla="*/ 3 h 280"/>
                <a:gd name="T18" fmla="*/ 28 w 426"/>
                <a:gd name="T19" fmla="*/ 3 h 280"/>
                <a:gd name="T20" fmla="*/ 29 w 426"/>
                <a:gd name="T21" fmla="*/ 3 h 280"/>
                <a:gd name="T22" fmla="*/ 32 w 426"/>
                <a:gd name="T23" fmla="*/ 3 h 280"/>
                <a:gd name="T24" fmla="*/ 34 w 426"/>
                <a:gd name="T25" fmla="*/ 4 h 280"/>
                <a:gd name="T26" fmla="*/ 29 w 426"/>
                <a:gd name="T27" fmla="*/ 6 h 280"/>
                <a:gd name="T28" fmla="*/ 40 w 426"/>
                <a:gd name="T29" fmla="*/ 5 h 280"/>
                <a:gd name="T30" fmla="*/ 43 w 426"/>
                <a:gd name="T31" fmla="*/ 6 h 280"/>
                <a:gd name="T32" fmla="*/ 49 w 426"/>
                <a:gd name="T33" fmla="*/ 6 h 280"/>
                <a:gd name="T34" fmla="*/ 52 w 426"/>
                <a:gd name="T35" fmla="*/ 6 h 280"/>
                <a:gd name="T36" fmla="*/ 57 w 426"/>
                <a:gd name="T37" fmla="*/ 6 h 280"/>
                <a:gd name="T38" fmla="*/ 62 w 426"/>
                <a:gd name="T39" fmla="*/ 6 h 280"/>
                <a:gd name="T40" fmla="*/ 76 w 426"/>
                <a:gd name="T41" fmla="*/ 7 h 280"/>
                <a:gd name="T42" fmla="*/ 82 w 426"/>
                <a:gd name="T43" fmla="*/ 8 h 280"/>
                <a:gd name="T44" fmla="*/ 81 w 426"/>
                <a:gd name="T45" fmla="*/ 6 h 280"/>
                <a:gd name="T46" fmla="*/ 76 w 426"/>
                <a:gd name="T47" fmla="*/ 6 h 280"/>
                <a:gd name="T48" fmla="*/ 84 w 426"/>
                <a:gd name="T49" fmla="*/ 5 h 280"/>
                <a:gd name="T50" fmla="*/ 91 w 426"/>
                <a:gd name="T51" fmla="*/ 4 h 280"/>
                <a:gd name="T52" fmla="*/ 95 w 426"/>
                <a:gd name="T53" fmla="*/ 4 h 280"/>
                <a:gd name="T54" fmla="*/ 95 w 426"/>
                <a:gd name="T55" fmla="*/ 4 h 280"/>
                <a:gd name="T56" fmla="*/ 81 w 426"/>
                <a:gd name="T57" fmla="*/ 4 h 280"/>
                <a:gd name="T58" fmla="*/ 69 w 426"/>
                <a:gd name="T59" fmla="*/ 4 h 280"/>
                <a:gd name="T60" fmla="*/ 67 w 426"/>
                <a:gd name="T61" fmla="*/ 3 h 280"/>
                <a:gd name="T62" fmla="*/ 66 w 426"/>
                <a:gd name="T63" fmla="*/ 3 h 280"/>
                <a:gd name="T64" fmla="*/ 50 w 426"/>
                <a:gd name="T65" fmla="*/ 2 h 280"/>
                <a:gd name="T66" fmla="*/ 36 w 426"/>
                <a:gd name="T67" fmla="*/ 1 h 280"/>
                <a:gd name="T68" fmla="*/ 30 w 426"/>
                <a:gd name="T69" fmla="*/ 1 h 280"/>
                <a:gd name="T70" fmla="*/ 18 w 426"/>
                <a:gd name="T71" fmla="*/ 1 h 280"/>
                <a:gd name="T72" fmla="*/ 16 w 426"/>
                <a:gd name="T73" fmla="*/ 1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round/>
            </a:ln>
          </p:spPr>
          <p:txBody>
            <a:bodyPr/>
            <a:lstStyle/>
            <a:p>
              <a:endParaRPr lang="zh-CN" altLang="en-US"/>
            </a:p>
          </p:txBody>
        </p:sp>
        <p:sp>
          <p:nvSpPr>
            <p:cNvPr id="24617" name="Freeform 39"/>
            <p:cNvSpPr>
              <a:spLocks noChangeArrowheads="1"/>
            </p:cNvSpPr>
            <p:nvPr/>
          </p:nvSpPr>
          <p:spPr bwMode="auto">
            <a:xfrm>
              <a:off x="4395" y="1928"/>
              <a:ext cx="52" cy="54"/>
            </a:xfrm>
            <a:custGeom>
              <a:avLst/>
              <a:gdLst>
                <a:gd name="T0" fmla="*/ 8 w 60"/>
                <a:gd name="T1" fmla="*/ 1 h 78"/>
                <a:gd name="T2" fmla="*/ 0 w 60"/>
                <a:gd name="T3" fmla="*/ 1 h 78"/>
                <a:gd name="T4" fmla="*/ 5 w 60"/>
                <a:gd name="T5" fmla="*/ 1 h 78"/>
                <a:gd name="T6" fmla="*/ 7 w 60"/>
                <a:gd name="T7" fmla="*/ 1 h 78"/>
                <a:gd name="T8" fmla="*/ 8 w 60"/>
                <a:gd name="T9" fmla="*/ 2 h 78"/>
                <a:gd name="T10" fmla="*/ 14 w 60"/>
                <a:gd name="T11" fmla="*/ 1 h 78"/>
                <a:gd name="T12" fmla="*/ 8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round/>
            </a:ln>
          </p:spPr>
          <p:txBody>
            <a:bodyPr/>
            <a:lstStyle/>
            <a:p>
              <a:endParaRPr lang="zh-CN" altLang="en-US"/>
            </a:p>
          </p:txBody>
        </p:sp>
        <p:sp>
          <p:nvSpPr>
            <p:cNvPr id="24618" name="Freeform 40"/>
            <p:cNvSpPr>
              <a:spLocks noChangeArrowheads="1"/>
            </p:cNvSpPr>
            <p:nvPr/>
          </p:nvSpPr>
          <p:spPr bwMode="auto">
            <a:xfrm>
              <a:off x="4551" y="1844"/>
              <a:ext cx="189" cy="79"/>
            </a:xfrm>
            <a:custGeom>
              <a:avLst/>
              <a:gdLst>
                <a:gd name="T0" fmla="*/ 10 w 219"/>
                <a:gd name="T1" fmla="*/ 2 h 113"/>
                <a:gd name="T2" fmla="*/ 9 w 219"/>
                <a:gd name="T3" fmla="*/ 1 h 113"/>
                <a:gd name="T4" fmla="*/ 3 w 219"/>
                <a:gd name="T5" fmla="*/ 2 h 113"/>
                <a:gd name="T6" fmla="*/ 9 w 219"/>
                <a:gd name="T7" fmla="*/ 3 h 113"/>
                <a:gd name="T8" fmla="*/ 28 w 219"/>
                <a:gd name="T9" fmla="*/ 2 h 113"/>
                <a:gd name="T10" fmla="*/ 35 w 219"/>
                <a:gd name="T11" fmla="*/ 2 h 113"/>
                <a:gd name="T12" fmla="*/ 40 w 219"/>
                <a:gd name="T13" fmla="*/ 1 h 113"/>
                <a:gd name="T14" fmla="*/ 51 w 219"/>
                <a:gd name="T15" fmla="*/ 1 h 113"/>
                <a:gd name="T16" fmla="*/ 48 w 219"/>
                <a:gd name="T17" fmla="*/ 0 h 113"/>
                <a:gd name="T18" fmla="*/ 41 w 219"/>
                <a:gd name="T19" fmla="*/ 1 h 113"/>
                <a:gd name="T20" fmla="*/ 24 w 219"/>
                <a:gd name="T21" fmla="*/ 1 h 113"/>
                <a:gd name="T22" fmla="*/ 19 w 219"/>
                <a:gd name="T23" fmla="*/ 1 h 113"/>
                <a:gd name="T24" fmla="*/ 14 w 219"/>
                <a:gd name="T25" fmla="*/ 1 h 113"/>
                <a:gd name="T26" fmla="*/ 10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round/>
            </a:ln>
          </p:spPr>
          <p:txBody>
            <a:bodyPr/>
            <a:lstStyle/>
            <a:p>
              <a:endParaRPr lang="zh-CN" altLang="en-US"/>
            </a:p>
          </p:txBody>
        </p:sp>
        <p:sp>
          <p:nvSpPr>
            <p:cNvPr id="24619" name="Freeform 41"/>
            <p:cNvSpPr>
              <a:spLocks noChangeArrowheads="1"/>
            </p:cNvSpPr>
            <p:nvPr/>
          </p:nvSpPr>
          <p:spPr bwMode="auto">
            <a:xfrm>
              <a:off x="4747" y="1797"/>
              <a:ext cx="119" cy="86"/>
            </a:xfrm>
            <a:custGeom>
              <a:avLst/>
              <a:gdLst>
                <a:gd name="T0" fmla="*/ 3 w 139"/>
                <a:gd name="T1" fmla="*/ 2 h 122"/>
                <a:gd name="T2" fmla="*/ 3 w 139"/>
                <a:gd name="T3" fmla="*/ 3 h 122"/>
                <a:gd name="T4" fmla="*/ 0 w 139"/>
                <a:gd name="T5" fmla="*/ 3 h 122"/>
                <a:gd name="T6" fmla="*/ 8 w 139"/>
                <a:gd name="T7" fmla="*/ 4 h 122"/>
                <a:gd name="T8" fmla="*/ 11 w 139"/>
                <a:gd name="T9" fmla="*/ 3 h 122"/>
                <a:gd name="T10" fmla="*/ 27 w 139"/>
                <a:gd name="T11" fmla="*/ 2 h 122"/>
                <a:gd name="T12" fmla="*/ 28 w 139"/>
                <a:gd name="T13" fmla="*/ 1 h 122"/>
                <a:gd name="T14" fmla="*/ 24 w 139"/>
                <a:gd name="T15" fmla="*/ 1 h 122"/>
                <a:gd name="T16" fmla="*/ 21 w 139"/>
                <a:gd name="T17" fmla="*/ 1 h 122"/>
                <a:gd name="T18" fmla="*/ 13 w 139"/>
                <a:gd name="T19" fmla="*/ 1 h 122"/>
                <a:gd name="T20" fmla="*/ 11 w 139"/>
                <a:gd name="T21" fmla="*/ 1 h 122"/>
                <a:gd name="T22" fmla="*/ 3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round/>
            </a:ln>
          </p:spPr>
          <p:txBody>
            <a:bodyPr/>
            <a:lstStyle/>
            <a:p>
              <a:endParaRPr lang="zh-CN" altLang="en-US"/>
            </a:p>
          </p:txBody>
        </p:sp>
        <p:sp>
          <p:nvSpPr>
            <p:cNvPr id="24620" name="Freeform 42"/>
            <p:cNvSpPr>
              <a:spLocks noChangeArrowheads="1"/>
            </p:cNvSpPr>
            <p:nvPr/>
          </p:nvSpPr>
          <p:spPr bwMode="auto">
            <a:xfrm>
              <a:off x="4810" y="1759"/>
              <a:ext cx="43" cy="24"/>
            </a:xfrm>
            <a:custGeom>
              <a:avLst/>
              <a:gdLst>
                <a:gd name="T0" fmla="*/ 8 w 49"/>
                <a:gd name="T1" fmla="*/ 0 h 35"/>
                <a:gd name="T2" fmla="*/ 4 w 49"/>
                <a:gd name="T3" fmla="*/ 1 h 35"/>
                <a:gd name="T4" fmla="*/ 7 w 49"/>
                <a:gd name="T5" fmla="*/ 1 h 35"/>
                <a:gd name="T6" fmla="*/ 11 w 49"/>
                <a:gd name="T7" fmla="*/ 1 h 35"/>
                <a:gd name="T8" fmla="*/ 8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round/>
            </a:ln>
          </p:spPr>
          <p:txBody>
            <a:bodyPr/>
            <a:lstStyle/>
            <a:p>
              <a:endParaRPr lang="zh-CN" altLang="en-US"/>
            </a:p>
          </p:txBody>
        </p:sp>
        <p:sp>
          <p:nvSpPr>
            <p:cNvPr id="24621" name="Freeform 43"/>
            <p:cNvSpPr>
              <a:spLocks noChangeArrowheads="1"/>
            </p:cNvSpPr>
            <p:nvPr/>
          </p:nvSpPr>
          <p:spPr bwMode="auto">
            <a:xfrm>
              <a:off x="2828" y="1304"/>
              <a:ext cx="142" cy="188"/>
            </a:xfrm>
            <a:custGeom>
              <a:avLst/>
              <a:gdLst>
                <a:gd name="T0" fmla="*/ 31 w 164"/>
                <a:gd name="T1" fmla="*/ 0 h 268"/>
                <a:gd name="T2" fmla="*/ 25 w 164"/>
                <a:gd name="T3" fmla="*/ 1 h 268"/>
                <a:gd name="T4" fmla="*/ 20 w 164"/>
                <a:gd name="T5" fmla="*/ 2 h 268"/>
                <a:gd name="T6" fmla="*/ 9 w 164"/>
                <a:gd name="T7" fmla="*/ 3 h 268"/>
                <a:gd name="T8" fmla="*/ 7 w 164"/>
                <a:gd name="T9" fmla="*/ 3 h 268"/>
                <a:gd name="T10" fmla="*/ 3 w 164"/>
                <a:gd name="T11" fmla="*/ 3 h 268"/>
                <a:gd name="T12" fmla="*/ 5 w 164"/>
                <a:gd name="T13" fmla="*/ 4 h 268"/>
                <a:gd name="T14" fmla="*/ 7 w 164"/>
                <a:gd name="T15" fmla="*/ 4 h 268"/>
                <a:gd name="T16" fmla="*/ 0 w 164"/>
                <a:gd name="T17" fmla="*/ 6 h 268"/>
                <a:gd name="T18" fmla="*/ 7 w 164"/>
                <a:gd name="T19" fmla="*/ 8 h 268"/>
                <a:gd name="T20" fmla="*/ 12 w 164"/>
                <a:gd name="T21" fmla="*/ 8 h 268"/>
                <a:gd name="T22" fmla="*/ 20 w 164"/>
                <a:gd name="T23" fmla="*/ 6 h 268"/>
                <a:gd name="T24" fmla="*/ 25 w 164"/>
                <a:gd name="T25" fmla="*/ 6 h 268"/>
                <a:gd name="T26" fmla="*/ 31 w 164"/>
                <a:gd name="T27" fmla="*/ 4 h 268"/>
                <a:gd name="T28" fmla="*/ 33 w 164"/>
                <a:gd name="T29" fmla="*/ 2 h 268"/>
                <a:gd name="T30" fmla="*/ 40 w 164"/>
                <a:gd name="T31" fmla="*/ 2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round/>
            </a:ln>
          </p:spPr>
          <p:txBody>
            <a:bodyPr/>
            <a:lstStyle/>
            <a:p>
              <a:endParaRPr lang="zh-CN" altLang="en-US"/>
            </a:p>
          </p:txBody>
        </p:sp>
        <p:sp>
          <p:nvSpPr>
            <p:cNvPr id="24622" name="Freeform 44"/>
            <p:cNvSpPr>
              <a:spLocks noChangeArrowheads="1"/>
            </p:cNvSpPr>
            <p:nvPr/>
          </p:nvSpPr>
          <p:spPr bwMode="auto">
            <a:xfrm>
              <a:off x="3440" y="1013"/>
              <a:ext cx="57" cy="57"/>
            </a:xfrm>
            <a:custGeom>
              <a:avLst/>
              <a:gdLst>
                <a:gd name="T0" fmla="*/ 7 w 66"/>
                <a:gd name="T1" fmla="*/ 0 h 81"/>
                <a:gd name="T2" fmla="*/ 6 w 66"/>
                <a:gd name="T3" fmla="*/ 2 h 81"/>
                <a:gd name="T4" fmla="*/ 7 w 66"/>
                <a:gd name="T5" fmla="*/ 2 h 81"/>
                <a:gd name="T6" fmla="*/ 9 w 66"/>
                <a:gd name="T7" fmla="*/ 2 h 81"/>
                <a:gd name="T8" fmla="*/ 13 w 66"/>
                <a:gd name="T9" fmla="*/ 2 h 81"/>
                <a:gd name="T10" fmla="*/ 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round/>
            </a:ln>
          </p:spPr>
          <p:txBody>
            <a:bodyPr/>
            <a:lstStyle/>
            <a:p>
              <a:endParaRPr lang="zh-CN" altLang="en-US"/>
            </a:p>
          </p:txBody>
        </p:sp>
        <p:sp>
          <p:nvSpPr>
            <p:cNvPr id="24623" name="Freeform 45"/>
            <p:cNvSpPr>
              <a:spLocks noChangeArrowheads="1"/>
            </p:cNvSpPr>
            <p:nvPr/>
          </p:nvSpPr>
          <p:spPr bwMode="auto">
            <a:xfrm>
              <a:off x="3823" y="1074"/>
              <a:ext cx="128" cy="171"/>
            </a:xfrm>
            <a:custGeom>
              <a:avLst/>
              <a:gdLst>
                <a:gd name="T0" fmla="*/ 22 w 148"/>
                <a:gd name="T1" fmla="*/ 0 h 244"/>
                <a:gd name="T2" fmla="*/ 14 w 148"/>
                <a:gd name="T3" fmla="*/ 3 h 244"/>
                <a:gd name="T4" fmla="*/ 9 w 148"/>
                <a:gd name="T5" fmla="*/ 3 h 244"/>
                <a:gd name="T6" fmla="*/ 3 w 148"/>
                <a:gd name="T7" fmla="*/ 3 h 244"/>
                <a:gd name="T8" fmla="*/ 9 w 148"/>
                <a:gd name="T9" fmla="*/ 6 h 244"/>
                <a:gd name="T10" fmla="*/ 12 w 148"/>
                <a:gd name="T11" fmla="*/ 6 h 244"/>
                <a:gd name="T12" fmla="*/ 14 w 148"/>
                <a:gd name="T13" fmla="*/ 7 h 244"/>
                <a:gd name="T14" fmla="*/ 19 w 148"/>
                <a:gd name="T15" fmla="*/ 7 h 244"/>
                <a:gd name="T16" fmla="*/ 22 w 148"/>
                <a:gd name="T17" fmla="*/ 6 h 244"/>
                <a:gd name="T18" fmla="*/ 29 w 148"/>
                <a:gd name="T19" fmla="*/ 5 h 244"/>
                <a:gd name="T20" fmla="*/ 26 w 148"/>
                <a:gd name="T21" fmla="*/ 2 h 244"/>
                <a:gd name="T22" fmla="*/ 33 w 148"/>
                <a:gd name="T23" fmla="*/ 1 h 244"/>
                <a:gd name="T24" fmla="*/ 26 w 148"/>
                <a:gd name="T25" fmla="*/ 1 h 244"/>
                <a:gd name="T26" fmla="*/ 2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round/>
            </a:ln>
          </p:spPr>
          <p:txBody>
            <a:bodyPr/>
            <a:lstStyle/>
            <a:p>
              <a:endParaRPr lang="zh-CN" altLang="en-US"/>
            </a:p>
          </p:txBody>
        </p:sp>
        <p:sp>
          <p:nvSpPr>
            <p:cNvPr id="24624" name="Freeform 46"/>
            <p:cNvSpPr>
              <a:spLocks noChangeArrowheads="1"/>
            </p:cNvSpPr>
            <p:nvPr/>
          </p:nvSpPr>
          <p:spPr bwMode="auto">
            <a:xfrm>
              <a:off x="3715" y="1021"/>
              <a:ext cx="83" cy="128"/>
            </a:xfrm>
            <a:custGeom>
              <a:avLst/>
              <a:gdLst>
                <a:gd name="T0" fmla="*/ 11 w 96"/>
                <a:gd name="T1" fmla="*/ 1 h 183"/>
                <a:gd name="T2" fmla="*/ 12 w 96"/>
                <a:gd name="T3" fmla="*/ 1 h 183"/>
                <a:gd name="T4" fmla="*/ 14 w 96"/>
                <a:gd name="T5" fmla="*/ 1 h 183"/>
                <a:gd name="T6" fmla="*/ 14 w 96"/>
                <a:gd name="T7" fmla="*/ 2 h 183"/>
                <a:gd name="T8" fmla="*/ 16 w 96"/>
                <a:gd name="T9" fmla="*/ 3 h 183"/>
                <a:gd name="T10" fmla="*/ 16 w 96"/>
                <a:gd name="T11" fmla="*/ 3 h 183"/>
                <a:gd name="T12" fmla="*/ 13 w 96"/>
                <a:gd name="T13" fmla="*/ 2 h 183"/>
                <a:gd name="T14" fmla="*/ 8 w 96"/>
                <a:gd name="T15" fmla="*/ 2 h 183"/>
                <a:gd name="T16" fmla="*/ 3 w 96"/>
                <a:gd name="T17" fmla="*/ 2 h 183"/>
                <a:gd name="T18" fmla="*/ 3 w 96"/>
                <a:gd name="T19" fmla="*/ 3 h 183"/>
                <a:gd name="T20" fmla="*/ 9 w 96"/>
                <a:gd name="T21" fmla="*/ 3 h 183"/>
                <a:gd name="T22" fmla="*/ 13 w 96"/>
                <a:gd name="T23" fmla="*/ 3 h 183"/>
                <a:gd name="T24" fmla="*/ 16 w 96"/>
                <a:gd name="T25" fmla="*/ 3 h 183"/>
                <a:gd name="T26" fmla="*/ 18 w 96"/>
                <a:gd name="T27" fmla="*/ 4 h 183"/>
                <a:gd name="T28" fmla="*/ 22 w 96"/>
                <a:gd name="T29" fmla="*/ 5 h 183"/>
                <a:gd name="T30" fmla="*/ 19 w 96"/>
                <a:gd name="T31" fmla="*/ 3 h 183"/>
                <a:gd name="T32" fmla="*/ 19 w 96"/>
                <a:gd name="T33" fmla="*/ 2 h 183"/>
                <a:gd name="T34" fmla="*/ 16 w 96"/>
                <a:gd name="T35" fmla="*/ 1 h 183"/>
                <a:gd name="T36" fmla="*/ 14 w 96"/>
                <a:gd name="T37" fmla="*/ 1 h 183"/>
                <a:gd name="T38" fmla="*/ 13 w 96"/>
                <a:gd name="T39" fmla="*/ 1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round/>
            </a:ln>
          </p:spPr>
          <p:txBody>
            <a:bodyPr/>
            <a:lstStyle/>
            <a:p>
              <a:endParaRPr lang="zh-CN" altLang="en-US"/>
            </a:p>
          </p:txBody>
        </p:sp>
        <p:sp>
          <p:nvSpPr>
            <p:cNvPr id="24625"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1 h 175"/>
                <a:gd name="T6" fmla="*/ 3 w 54"/>
                <a:gd name="T7" fmla="*/ 2 h 175"/>
                <a:gd name="T8" fmla="*/ 7 w 54"/>
                <a:gd name="T9" fmla="*/ 3 h 175"/>
                <a:gd name="T10" fmla="*/ 10 w 54"/>
                <a:gd name="T11" fmla="*/ 5 h 175"/>
                <a:gd name="T12" fmla="*/ 8 w 54"/>
                <a:gd name="T13" fmla="*/ 3 h 175"/>
                <a:gd name="T14" fmla="*/ 7 w 54"/>
                <a:gd name="T15" fmla="*/ 2 h 175"/>
                <a:gd name="T16" fmla="*/ 6 w 54"/>
                <a:gd name="T17" fmla="*/ 1 h 175"/>
                <a:gd name="T18" fmla="*/ 5 w 54"/>
                <a:gd name="T19" fmla="*/ 1 h 175"/>
                <a:gd name="T20" fmla="*/ 3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round/>
            </a:ln>
          </p:spPr>
          <p:txBody>
            <a:bodyPr/>
            <a:lstStyle/>
            <a:p>
              <a:endParaRPr lang="zh-CN" altLang="en-US"/>
            </a:p>
          </p:txBody>
        </p:sp>
        <p:sp>
          <p:nvSpPr>
            <p:cNvPr id="24626" name="Freeform 48"/>
            <p:cNvSpPr>
              <a:spLocks noChangeArrowheads="1"/>
            </p:cNvSpPr>
            <p:nvPr/>
          </p:nvSpPr>
          <p:spPr bwMode="auto">
            <a:xfrm>
              <a:off x="3823" y="1252"/>
              <a:ext cx="75" cy="50"/>
            </a:xfrm>
            <a:custGeom>
              <a:avLst/>
              <a:gdLst>
                <a:gd name="T0" fmla="*/ 2 w 86"/>
                <a:gd name="T1" fmla="*/ 0 h 73"/>
                <a:gd name="T2" fmla="*/ 3 w 86"/>
                <a:gd name="T3" fmla="*/ 1 h 73"/>
                <a:gd name="T4" fmla="*/ 6 w 86"/>
                <a:gd name="T5" fmla="*/ 1 h 73"/>
                <a:gd name="T6" fmla="*/ 12 w 86"/>
                <a:gd name="T7" fmla="*/ 1 h 73"/>
                <a:gd name="T8" fmla="*/ 16 w 86"/>
                <a:gd name="T9" fmla="*/ 1 h 73"/>
                <a:gd name="T10" fmla="*/ 19 w 86"/>
                <a:gd name="T11" fmla="*/ 1 h 73"/>
                <a:gd name="T12" fmla="*/ 22 w 86"/>
                <a:gd name="T13" fmla="*/ 1 h 73"/>
                <a:gd name="T14" fmla="*/ 18 w 86"/>
                <a:gd name="T15" fmla="*/ 1 h 73"/>
                <a:gd name="T16" fmla="*/ 16 w 86"/>
                <a:gd name="T17" fmla="*/ 1 h 73"/>
                <a:gd name="T18" fmla="*/ 9 w 86"/>
                <a:gd name="T19" fmla="*/ 1 h 73"/>
                <a:gd name="T20" fmla="*/ 6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round/>
            </a:ln>
          </p:spPr>
          <p:txBody>
            <a:bodyPr/>
            <a:lstStyle/>
            <a:p>
              <a:endParaRPr lang="zh-CN" altLang="en-US"/>
            </a:p>
          </p:txBody>
        </p:sp>
        <p:sp>
          <p:nvSpPr>
            <p:cNvPr id="24627" name="Freeform 49"/>
            <p:cNvSpPr>
              <a:spLocks noChangeArrowheads="1"/>
            </p:cNvSpPr>
            <p:nvPr/>
          </p:nvSpPr>
          <p:spPr bwMode="auto">
            <a:xfrm>
              <a:off x="3943" y="1163"/>
              <a:ext cx="95" cy="109"/>
            </a:xfrm>
            <a:custGeom>
              <a:avLst/>
              <a:gdLst>
                <a:gd name="T0" fmla="*/ 21 w 111"/>
                <a:gd name="T1" fmla="*/ 0 h 156"/>
                <a:gd name="T2" fmla="*/ 15 w 111"/>
                <a:gd name="T3" fmla="*/ 1 h 156"/>
                <a:gd name="T4" fmla="*/ 5 w 111"/>
                <a:gd name="T5" fmla="*/ 1 h 156"/>
                <a:gd name="T6" fmla="*/ 3 w 111"/>
                <a:gd name="T7" fmla="*/ 1 h 156"/>
                <a:gd name="T8" fmla="*/ 3 w 111"/>
                <a:gd name="T9" fmla="*/ 1 h 156"/>
                <a:gd name="T10" fmla="*/ 3 w 111"/>
                <a:gd name="T11" fmla="*/ 2 h 156"/>
                <a:gd name="T12" fmla="*/ 3 w 111"/>
                <a:gd name="T13" fmla="*/ 2 h 156"/>
                <a:gd name="T14" fmla="*/ 3 w 111"/>
                <a:gd name="T15" fmla="*/ 3 h 156"/>
                <a:gd name="T16" fmla="*/ 5 w 111"/>
                <a:gd name="T17" fmla="*/ 3 h 156"/>
                <a:gd name="T18" fmla="*/ 3 w 111"/>
                <a:gd name="T19" fmla="*/ 4 h 156"/>
                <a:gd name="T20" fmla="*/ 5 w 111"/>
                <a:gd name="T21" fmla="*/ 4 h 156"/>
                <a:gd name="T22" fmla="*/ 9 w 111"/>
                <a:gd name="T23" fmla="*/ 4 h 156"/>
                <a:gd name="T24" fmla="*/ 11 w 111"/>
                <a:gd name="T25" fmla="*/ 2 h 156"/>
                <a:gd name="T26" fmla="*/ 12 w 111"/>
                <a:gd name="T27" fmla="*/ 3 h 156"/>
                <a:gd name="T28" fmla="*/ 14 w 111"/>
                <a:gd name="T29" fmla="*/ 4 h 156"/>
                <a:gd name="T30" fmla="*/ 13 w 111"/>
                <a:gd name="T31" fmla="*/ 3 h 156"/>
                <a:gd name="T32" fmla="*/ 15 w 111"/>
                <a:gd name="T33" fmla="*/ 2 h 156"/>
                <a:gd name="T34" fmla="*/ 15 w 111"/>
                <a:gd name="T35" fmla="*/ 1 h 156"/>
                <a:gd name="T36" fmla="*/ 11 w 111"/>
                <a:gd name="T37" fmla="*/ 1 h 156"/>
                <a:gd name="T38" fmla="*/ 8 w 111"/>
                <a:gd name="T39" fmla="*/ 1 h 156"/>
                <a:gd name="T40" fmla="*/ 9 w 111"/>
                <a:gd name="T41" fmla="*/ 1 h 156"/>
                <a:gd name="T42" fmla="*/ 13 w 111"/>
                <a:gd name="T43" fmla="*/ 1 h 156"/>
                <a:gd name="T44" fmla="*/ 17 w 111"/>
                <a:gd name="T45" fmla="*/ 1 h 156"/>
                <a:gd name="T46" fmla="*/ 21 w 111"/>
                <a:gd name="T47" fmla="*/ 1 h 156"/>
                <a:gd name="T48" fmla="*/ 23 w 111"/>
                <a:gd name="T49" fmla="*/ 1 h 156"/>
                <a:gd name="T50" fmla="*/ 2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round/>
            </a:ln>
          </p:spPr>
          <p:txBody>
            <a:bodyPr/>
            <a:lstStyle/>
            <a:p>
              <a:endParaRPr lang="zh-CN" altLang="en-US"/>
            </a:p>
          </p:txBody>
        </p:sp>
        <p:sp>
          <p:nvSpPr>
            <p:cNvPr id="24628"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1 h 94"/>
                <a:gd name="T6" fmla="*/ 1 w 30"/>
                <a:gd name="T7" fmla="*/ 2 h 94"/>
                <a:gd name="T8" fmla="*/ 3 w 30"/>
                <a:gd name="T9" fmla="*/ 3 h 94"/>
                <a:gd name="T10" fmla="*/ 6 w 30"/>
                <a:gd name="T11" fmla="*/ 3 h 94"/>
                <a:gd name="T12" fmla="*/ 4 w 30"/>
                <a:gd name="T13" fmla="*/ 2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round/>
            </a:ln>
          </p:spPr>
          <p:txBody>
            <a:bodyPr/>
            <a:lstStyle/>
            <a:p>
              <a:endParaRPr lang="zh-CN" altLang="en-US"/>
            </a:p>
          </p:txBody>
        </p:sp>
        <p:sp>
          <p:nvSpPr>
            <p:cNvPr id="24629"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1 h 158"/>
                <a:gd name="T6" fmla="*/ 3 w 81"/>
                <a:gd name="T7" fmla="*/ 3 h 158"/>
                <a:gd name="T8" fmla="*/ 4 w 81"/>
                <a:gd name="T9" fmla="*/ 3 h 158"/>
                <a:gd name="T10" fmla="*/ 5 w 81"/>
                <a:gd name="T11" fmla="*/ 4 h 158"/>
                <a:gd name="T12" fmla="*/ 7 w 81"/>
                <a:gd name="T13" fmla="*/ 4 h 158"/>
                <a:gd name="T14" fmla="*/ 9 w 81"/>
                <a:gd name="T15" fmla="*/ 4 h 158"/>
                <a:gd name="T16" fmla="*/ 10 w 81"/>
                <a:gd name="T17" fmla="*/ 4 h 158"/>
                <a:gd name="T18" fmla="*/ 14 w 81"/>
                <a:gd name="T19" fmla="*/ 4 h 158"/>
                <a:gd name="T20" fmla="*/ 14 w 81"/>
                <a:gd name="T21" fmla="*/ 3 h 158"/>
                <a:gd name="T22" fmla="*/ 10 w 81"/>
                <a:gd name="T23" fmla="*/ 3 h 158"/>
                <a:gd name="T24" fmla="*/ 9 w 81"/>
                <a:gd name="T25" fmla="*/ 3 h 158"/>
                <a:gd name="T26" fmla="*/ 8 w 81"/>
                <a:gd name="T27" fmla="*/ 2 h 158"/>
                <a:gd name="T28" fmla="*/ 9 w 81"/>
                <a:gd name="T29" fmla="*/ 1 h 158"/>
                <a:gd name="T30" fmla="*/ 8 w 81"/>
                <a:gd name="T31" fmla="*/ 1 h 158"/>
                <a:gd name="T32" fmla="*/ 10 w 81"/>
                <a:gd name="T33" fmla="*/ 1 h 158"/>
                <a:gd name="T34" fmla="*/ 7 w 81"/>
                <a:gd name="T35" fmla="*/ 1 h 158"/>
                <a:gd name="T36" fmla="*/ 4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round/>
            </a:ln>
          </p:spPr>
          <p:txBody>
            <a:bodyPr/>
            <a:lstStyle/>
            <a:p>
              <a:endParaRPr lang="zh-CN" altLang="en-US"/>
            </a:p>
          </p:txBody>
        </p:sp>
        <p:sp>
          <p:nvSpPr>
            <p:cNvPr id="24630" name="Freeform 52"/>
            <p:cNvSpPr>
              <a:spLocks noChangeArrowheads="1"/>
            </p:cNvSpPr>
            <p:nvPr/>
          </p:nvSpPr>
          <p:spPr bwMode="auto">
            <a:xfrm>
              <a:off x="3976" y="1029"/>
              <a:ext cx="74" cy="74"/>
            </a:xfrm>
            <a:custGeom>
              <a:avLst/>
              <a:gdLst>
                <a:gd name="T0" fmla="*/ 13 w 85"/>
                <a:gd name="T1" fmla="*/ 0 h 105"/>
                <a:gd name="T2" fmla="*/ 11 w 85"/>
                <a:gd name="T3" fmla="*/ 1 h 105"/>
                <a:gd name="T4" fmla="*/ 8 w 85"/>
                <a:gd name="T5" fmla="*/ 1 h 105"/>
                <a:gd name="T6" fmla="*/ 3 w 85"/>
                <a:gd name="T7" fmla="*/ 1 h 105"/>
                <a:gd name="T8" fmla="*/ 3 w 85"/>
                <a:gd name="T9" fmla="*/ 1 h 105"/>
                <a:gd name="T10" fmla="*/ 3 w 85"/>
                <a:gd name="T11" fmla="*/ 2 h 105"/>
                <a:gd name="T12" fmla="*/ 3 w 85"/>
                <a:gd name="T13" fmla="*/ 2 h 105"/>
                <a:gd name="T14" fmla="*/ 7 w 85"/>
                <a:gd name="T15" fmla="*/ 2 h 105"/>
                <a:gd name="T16" fmla="*/ 9 w 85"/>
                <a:gd name="T17" fmla="*/ 2 h 105"/>
                <a:gd name="T18" fmla="*/ 15 w 85"/>
                <a:gd name="T19" fmla="*/ 3 h 105"/>
                <a:gd name="T20" fmla="*/ 18 w 85"/>
                <a:gd name="T21" fmla="*/ 2 h 105"/>
                <a:gd name="T22" fmla="*/ 21 w 85"/>
                <a:gd name="T23" fmla="*/ 2 h 105"/>
                <a:gd name="T24" fmla="*/ 18 w 85"/>
                <a:gd name="T25" fmla="*/ 1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round/>
            </a:ln>
          </p:spPr>
          <p:txBody>
            <a:bodyPr/>
            <a:lstStyle/>
            <a:p>
              <a:endParaRPr lang="zh-CN" altLang="en-US"/>
            </a:p>
          </p:txBody>
        </p:sp>
        <p:sp>
          <p:nvSpPr>
            <p:cNvPr id="24631" name="Freeform 53"/>
            <p:cNvSpPr>
              <a:spLocks noChangeArrowheads="1"/>
            </p:cNvSpPr>
            <p:nvPr/>
          </p:nvSpPr>
          <p:spPr bwMode="auto">
            <a:xfrm>
              <a:off x="4064" y="1161"/>
              <a:ext cx="33" cy="46"/>
            </a:xfrm>
            <a:custGeom>
              <a:avLst/>
              <a:gdLst>
                <a:gd name="T0" fmla="*/ 3 w 38"/>
                <a:gd name="T1" fmla="*/ 1 h 66"/>
                <a:gd name="T2" fmla="*/ 7 w 38"/>
                <a:gd name="T3" fmla="*/ 1 h 66"/>
                <a:gd name="T4" fmla="*/ 8 w 38"/>
                <a:gd name="T5" fmla="*/ 1 h 66"/>
                <a:gd name="T6" fmla="*/ 10 w 38"/>
                <a:gd name="T7" fmla="*/ 1 h 66"/>
                <a:gd name="T8" fmla="*/ 8 w 38"/>
                <a:gd name="T9" fmla="*/ 1 h 66"/>
                <a:gd name="T10" fmla="*/ 5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round/>
            </a:ln>
          </p:spPr>
          <p:txBody>
            <a:bodyPr/>
            <a:lstStyle/>
            <a:p>
              <a:endParaRPr lang="zh-CN" altLang="en-US"/>
            </a:p>
          </p:txBody>
        </p:sp>
        <p:sp>
          <p:nvSpPr>
            <p:cNvPr id="24632" name="Freeform 54"/>
            <p:cNvSpPr>
              <a:spLocks noChangeArrowheads="1"/>
            </p:cNvSpPr>
            <p:nvPr/>
          </p:nvSpPr>
          <p:spPr bwMode="auto">
            <a:xfrm>
              <a:off x="4045" y="1238"/>
              <a:ext cx="21" cy="16"/>
            </a:xfrm>
            <a:custGeom>
              <a:avLst/>
              <a:gdLst>
                <a:gd name="T0" fmla="*/ 0 w 24"/>
                <a:gd name="T1" fmla="*/ 0 h 23"/>
                <a:gd name="T2" fmla="*/ 4 w 24"/>
                <a:gd name="T3" fmla="*/ 1 h 23"/>
                <a:gd name="T4" fmla="*/ 7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round/>
            </a:ln>
          </p:spPr>
          <p:txBody>
            <a:bodyPr/>
            <a:lstStyle/>
            <a:p>
              <a:endParaRPr lang="zh-CN" altLang="en-US"/>
            </a:p>
          </p:txBody>
        </p:sp>
        <p:sp>
          <p:nvSpPr>
            <p:cNvPr id="24633" name="Freeform 55"/>
            <p:cNvSpPr>
              <a:spLocks noChangeArrowheads="1"/>
            </p:cNvSpPr>
            <p:nvPr/>
          </p:nvSpPr>
          <p:spPr bwMode="auto">
            <a:xfrm>
              <a:off x="4076" y="1228"/>
              <a:ext cx="52" cy="35"/>
            </a:xfrm>
            <a:custGeom>
              <a:avLst/>
              <a:gdLst>
                <a:gd name="T0" fmla="*/ 3 w 60"/>
                <a:gd name="T1" fmla="*/ 0 h 49"/>
                <a:gd name="T2" fmla="*/ 0 w 60"/>
                <a:gd name="T3" fmla="*/ 1 h 49"/>
                <a:gd name="T4" fmla="*/ 7 w 60"/>
                <a:gd name="T5" fmla="*/ 1 h 49"/>
                <a:gd name="T6" fmla="*/ 10 w 60"/>
                <a:gd name="T7" fmla="*/ 1 h 49"/>
                <a:gd name="T8" fmla="*/ 14 w 60"/>
                <a:gd name="T9" fmla="*/ 1 h 49"/>
                <a:gd name="T10" fmla="*/ 11 w 60"/>
                <a:gd name="T11" fmla="*/ 1 h 49"/>
                <a:gd name="T12" fmla="*/ 7 w 60"/>
                <a:gd name="T13" fmla="*/ 1 h 49"/>
                <a:gd name="T14" fmla="*/ 4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round/>
            </a:ln>
          </p:spPr>
          <p:txBody>
            <a:bodyPr/>
            <a:lstStyle/>
            <a:p>
              <a:endParaRPr lang="zh-CN" altLang="en-US"/>
            </a:p>
          </p:txBody>
        </p:sp>
        <p:sp>
          <p:nvSpPr>
            <p:cNvPr id="24634" name="Freeform 56"/>
            <p:cNvSpPr>
              <a:spLocks noChangeArrowheads="1"/>
            </p:cNvSpPr>
            <p:nvPr/>
          </p:nvSpPr>
          <p:spPr bwMode="auto">
            <a:xfrm>
              <a:off x="4156" y="1294"/>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4635" name="Freeform 57"/>
            <p:cNvSpPr>
              <a:spLocks noChangeArrowheads="1"/>
            </p:cNvSpPr>
            <p:nvPr/>
          </p:nvSpPr>
          <p:spPr bwMode="auto">
            <a:xfrm>
              <a:off x="4463" y="1255"/>
              <a:ext cx="53" cy="44"/>
            </a:xfrm>
            <a:custGeom>
              <a:avLst/>
              <a:gdLst>
                <a:gd name="T0" fmla="*/ 3 w 61"/>
                <a:gd name="T1" fmla="*/ 0 h 63"/>
                <a:gd name="T2" fmla="*/ 0 w 61"/>
                <a:gd name="T3" fmla="*/ 1 h 63"/>
                <a:gd name="T4" fmla="*/ 6 w 61"/>
                <a:gd name="T5" fmla="*/ 1 h 63"/>
                <a:gd name="T6" fmla="*/ 9 w 61"/>
                <a:gd name="T7" fmla="*/ 1 h 63"/>
                <a:gd name="T8" fmla="*/ 11 w 61"/>
                <a:gd name="T9" fmla="*/ 1 h 63"/>
                <a:gd name="T10" fmla="*/ 15 w 61"/>
                <a:gd name="T11" fmla="*/ 1 h 63"/>
                <a:gd name="T12" fmla="*/ 9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round/>
            </a:ln>
          </p:spPr>
          <p:txBody>
            <a:bodyPr/>
            <a:lstStyle/>
            <a:p>
              <a:endParaRPr lang="zh-CN" altLang="en-US"/>
            </a:p>
          </p:txBody>
        </p:sp>
        <p:sp>
          <p:nvSpPr>
            <p:cNvPr id="24636" name="Freeform 58"/>
            <p:cNvSpPr>
              <a:spLocks noChangeArrowheads="1"/>
            </p:cNvSpPr>
            <p:nvPr/>
          </p:nvSpPr>
          <p:spPr bwMode="auto">
            <a:xfrm>
              <a:off x="4006" y="1310"/>
              <a:ext cx="53" cy="47"/>
            </a:xfrm>
            <a:custGeom>
              <a:avLst/>
              <a:gdLst>
                <a:gd name="T0" fmla="*/ 7 w 61"/>
                <a:gd name="T1" fmla="*/ 1 h 67"/>
                <a:gd name="T2" fmla="*/ 8 w 61"/>
                <a:gd name="T3" fmla="*/ 1 h 67"/>
                <a:gd name="T4" fmla="*/ 3 w 61"/>
                <a:gd name="T5" fmla="*/ 1 h 67"/>
                <a:gd name="T6" fmla="*/ 6 w 61"/>
                <a:gd name="T7" fmla="*/ 2 h 67"/>
                <a:gd name="T8" fmla="*/ 11 w 61"/>
                <a:gd name="T9" fmla="*/ 2 h 67"/>
                <a:gd name="T10" fmla="*/ 15 w 61"/>
                <a:gd name="T11" fmla="*/ 1 h 67"/>
                <a:gd name="T12" fmla="*/ 13 w 61"/>
                <a:gd name="T13" fmla="*/ 1 h 67"/>
                <a:gd name="T14" fmla="*/ 14 w 61"/>
                <a:gd name="T15" fmla="*/ 1 h 67"/>
                <a:gd name="T16" fmla="*/ 13 w 61"/>
                <a:gd name="T17" fmla="*/ 1 h 67"/>
                <a:gd name="T18" fmla="*/ 11 w 61"/>
                <a:gd name="T19" fmla="*/ 1 h 67"/>
                <a:gd name="T20" fmla="*/ 13 w 61"/>
                <a:gd name="T21" fmla="*/ 1 h 67"/>
                <a:gd name="T22" fmla="*/ 12 w 61"/>
                <a:gd name="T23" fmla="*/ 1 h 67"/>
                <a:gd name="T24" fmla="*/ 10 w 61"/>
                <a:gd name="T25" fmla="*/ 1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round/>
            </a:ln>
          </p:spPr>
          <p:txBody>
            <a:bodyPr/>
            <a:lstStyle/>
            <a:p>
              <a:endParaRPr lang="zh-CN" altLang="en-US"/>
            </a:p>
          </p:txBody>
        </p:sp>
        <p:sp>
          <p:nvSpPr>
            <p:cNvPr id="24637" name="Freeform 59"/>
            <p:cNvSpPr>
              <a:spLocks noChangeArrowheads="1"/>
            </p:cNvSpPr>
            <p:nvPr/>
          </p:nvSpPr>
          <p:spPr bwMode="auto">
            <a:xfrm>
              <a:off x="3950" y="1328"/>
              <a:ext cx="37" cy="25"/>
            </a:xfrm>
            <a:custGeom>
              <a:avLst/>
              <a:gdLst>
                <a:gd name="T0" fmla="*/ 4 w 43"/>
                <a:gd name="T1" fmla="*/ 1 h 36"/>
                <a:gd name="T2" fmla="*/ 3 w 43"/>
                <a:gd name="T3" fmla="*/ 1 h 36"/>
                <a:gd name="T4" fmla="*/ 7 w 43"/>
                <a:gd name="T5" fmla="*/ 1 h 36"/>
                <a:gd name="T6" fmla="*/ 9 w 43"/>
                <a:gd name="T7" fmla="*/ 1 h 36"/>
                <a:gd name="T8" fmla="*/ 4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round/>
            </a:ln>
          </p:spPr>
          <p:txBody>
            <a:bodyPr/>
            <a:lstStyle/>
            <a:p>
              <a:endParaRPr lang="zh-CN" altLang="en-US"/>
            </a:p>
          </p:txBody>
        </p:sp>
        <p:sp>
          <p:nvSpPr>
            <p:cNvPr id="24638" name="Freeform 60"/>
            <p:cNvSpPr>
              <a:spLocks noChangeArrowheads="1"/>
            </p:cNvSpPr>
            <p:nvPr/>
          </p:nvSpPr>
          <p:spPr bwMode="auto">
            <a:xfrm>
              <a:off x="3926" y="1300"/>
              <a:ext cx="27" cy="29"/>
            </a:xfrm>
            <a:custGeom>
              <a:avLst/>
              <a:gdLst>
                <a:gd name="T0" fmla="*/ 4 w 32"/>
                <a:gd name="T1" fmla="*/ 0 h 41"/>
                <a:gd name="T2" fmla="*/ 0 w 32"/>
                <a:gd name="T3" fmla="*/ 1 h 41"/>
                <a:gd name="T4" fmla="*/ 3 w 32"/>
                <a:gd name="T5" fmla="*/ 1 h 41"/>
                <a:gd name="T6" fmla="*/ 3 w 32"/>
                <a:gd name="T7" fmla="*/ 1 h 41"/>
                <a:gd name="T8" fmla="*/ 3 w 32"/>
                <a:gd name="T9" fmla="*/ 1 h 41"/>
                <a:gd name="T10" fmla="*/ 6 w 32"/>
                <a:gd name="T11" fmla="*/ 1 h 41"/>
                <a:gd name="T12" fmla="*/ 4 w 32"/>
                <a:gd name="T13" fmla="*/ 1 h 41"/>
                <a:gd name="T14" fmla="*/ 4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round/>
            </a:ln>
          </p:spPr>
          <p:txBody>
            <a:bodyPr/>
            <a:lstStyle/>
            <a:p>
              <a:endParaRPr lang="zh-CN" altLang="en-US"/>
            </a:p>
          </p:txBody>
        </p:sp>
        <p:sp>
          <p:nvSpPr>
            <p:cNvPr id="24639" name="Freeform 61"/>
            <p:cNvSpPr>
              <a:spLocks noChangeArrowheads="1"/>
            </p:cNvSpPr>
            <p:nvPr/>
          </p:nvSpPr>
          <p:spPr bwMode="auto">
            <a:xfrm>
              <a:off x="3965" y="1311"/>
              <a:ext cx="39" cy="22"/>
            </a:xfrm>
            <a:custGeom>
              <a:avLst/>
              <a:gdLst>
                <a:gd name="T0" fmla="*/ 5 w 45"/>
                <a:gd name="T1" fmla="*/ 0 h 32"/>
                <a:gd name="T2" fmla="*/ 0 w 45"/>
                <a:gd name="T3" fmla="*/ 1 h 32"/>
                <a:gd name="T4" fmla="*/ 7 w 45"/>
                <a:gd name="T5" fmla="*/ 1 h 32"/>
                <a:gd name="T6" fmla="*/ 10 w 45"/>
                <a:gd name="T7" fmla="*/ 1 h 32"/>
                <a:gd name="T8" fmla="*/ 5 w 45"/>
                <a:gd name="T9" fmla="*/ 1 h 32"/>
                <a:gd name="T10" fmla="*/ 5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round/>
            </a:ln>
          </p:spPr>
          <p:txBody>
            <a:bodyPr/>
            <a:lstStyle/>
            <a:p>
              <a:endParaRPr lang="zh-CN" altLang="en-US"/>
            </a:p>
          </p:txBody>
        </p:sp>
        <p:sp>
          <p:nvSpPr>
            <p:cNvPr id="24640" name="Freeform 62"/>
            <p:cNvSpPr>
              <a:spLocks noChangeArrowheads="1"/>
            </p:cNvSpPr>
            <p:nvPr/>
          </p:nvSpPr>
          <p:spPr bwMode="auto">
            <a:xfrm>
              <a:off x="3908" y="1000"/>
              <a:ext cx="31" cy="52"/>
            </a:xfrm>
            <a:custGeom>
              <a:avLst/>
              <a:gdLst>
                <a:gd name="T0" fmla="*/ 10 w 35"/>
                <a:gd name="T1" fmla="*/ 0 h 74"/>
                <a:gd name="T2" fmla="*/ 7 w 35"/>
                <a:gd name="T3" fmla="*/ 1 h 74"/>
                <a:gd name="T4" fmla="*/ 4 w 35"/>
                <a:gd name="T5" fmla="*/ 1 h 74"/>
                <a:gd name="T6" fmla="*/ 0 w 35"/>
                <a:gd name="T7" fmla="*/ 2 h 74"/>
                <a:gd name="T8" fmla="*/ 4 w 35"/>
                <a:gd name="T9" fmla="*/ 2 h 74"/>
                <a:gd name="T10" fmla="*/ 6 w 35"/>
                <a:gd name="T11" fmla="*/ 2 h 74"/>
                <a:gd name="T12" fmla="*/ 11 w 35"/>
                <a:gd name="T13" fmla="*/ 1 h 74"/>
                <a:gd name="T14" fmla="*/ 1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round/>
            </a:ln>
          </p:spPr>
          <p:txBody>
            <a:bodyPr/>
            <a:lstStyle/>
            <a:p>
              <a:endParaRPr lang="zh-CN" altLang="en-US"/>
            </a:p>
          </p:txBody>
        </p:sp>
        <p:sp>
          <p:nvSpPr>
            <p:cNvPr id="24641"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7 w 25"/>
                <a:gd name="T9" fmla="*/ 1 h 73"/>
                <a:gd name="T10" fmla="*/ 4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round/>
            </a:ln>
          </p:spPr>
          <p:txBody>
            <a:bodyPr/>
            <a:lstStyle/>
            <a:p>
              <a:endParaRPr lang="zh-CN" altLang="en-US"/>
            </a:p>
          </p:txBody>
        </p:sp>
        <p:sp>
          <p:nvSpPr>
            <p:cNvPr id="24642"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round/>
            </a:ln>
          </p:spPr>
          <p:txBody>
            <a:bodyPr/>
            <a:lstStyle/>
            <a:p>
              <a:endParaRPr lang="zh-CN" altLang="en-US"/>
            </a:p>
          </p:txBody>
        </p:sp>
        <p:sp>
          <p:nvSpPr>
            <p:cNvPr id="24643" name="Freeform 65"/>
            <p:cNvSpPr>
              <a:spLocks noChangeArrowheads="1"/>
            </p:cNvSpPr>
            <p:nvPr/>
          </p:nvSpPr>
          <p:spPr bwMode="auto">
            <a:xfrm>
              <a:off x="4004" y="987"/>
              <a:ext cx="24" cy="45"/>
            </a:xfrm>
            <a:custGeom>
              <a:avLst/>
              <a:gdLst>
                <a:gd name="T0" fmla="*/ 3 w 28"/>
                <a:gd name="T1" fmla="*/ 0 h 64"/>
                <a:gd name="T2" fmla="*/ 3 w 28"/>
                <a:gd name="T3" fmla="*/ 1 h 64"/>
                <a:gd name="T4" fmla="*/ 4 w 28"/>
                <a:gd name="T5" fmla="*/ 1 h 64"/>
                <a:gd name="T6" fmla="*/ 3 w 28"/>
                <a:gd name="T7" fmla="*/ 1 h 64"/>
                <a:gd name="T8" fmla="*/ 0 w 28"/>
                <a:gd name="T9" fmla="*/ 1 h 64"/>
                <a:gd name="T10" fmla="*/ 3 w 28"/>
                <a:gd name="T11" fmla="*/ 2 h 64"/>
                <a:gd name="T12" fmla="*/ 6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round/>
            </a:ln>
          </p:spPr>
          <p:txBody>
            <a:bodyPr/>
            <a:lstStyle/>
            <a:p>
              <a:endParaRPr lang="zh-CN" altLang="en-US"/>
            </a:p>
          </p:txBody>
        </p:sp>
        <p:sp>
          <p:nvSpPr>
            <p:cNvPr id="24644"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round/>
            </a:ln>
          </p:spPr>
          <p:txBody>
            <a:bodyPr/>
            <a:lstStyle/>
            <a:p>
              <a:endParaRPr lang="zh-CN" altLang="en-US"/>
            </a:p>
          </p:txBody>
        </p:sp>
        <p:sp>
          <p:nvSpPr>
            <p:cNvPr id="24645"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4646"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round/>
            </a:ln>
          </p:spPr>
          <p:txBody>
            <a:bodyPr/>
            <a:lstStyle/>
            <a:p>
              <a:endParaRPr lang="zh-CN" altLang="en-US"/>
            </a:p>
          </p:txBody>
        </p:sp>
        <p:sp>
          <p:nvSpPr>
            <p:cNvPr id="24647"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4648" name="Freeform 70"/>
            <p:cNvSpPr>
              <a:spLocks noChangeArrowheads="1"/>
            </p:cNvSpPr>
            <p:nvPr/>
          </p:nvSpPr>
          <p:spPr bwMode="auto">
            <a:xfrm>
              <a:off x="3667" y="999"/>
              <a:ext cx="18" cy="13"/>
            </a:xfrm>
            <a:custGeom>
              <a:avLst/>
              <a:gdLst>
                <a:gd name="T0" fmla="*/ 2 w 22"/>
                <a:gd name="T1" fmla="*/ 0 h 18"/>
                <a:gd name="T2" fmla="*/ 2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round/>
            </a:ln>
          </p:spPr>
          <p:txBody>
            <a:bodyPr/>
            <a:lstStyle/>
            <a:p>
              <a:endParaRPr lang="zh-CN" altLang="en-US"/>
            </a:p>
          </p:txBody>
        </p:sp>
        <p:sp>
          <p:nvSpPr>
            <p:cNvPr id="24649" name="Freeform 71"/>
            <p:cNvSpPr>
              <a:spLocks noChangeArrowheads="1"/>
            </p:cNvSpPr>
            <p:nvPr/>
          </p:nvSpPr>
          <p:spPr bwMode="auto">
            <a:xfrm>
              <a:off x="4628" y="1582"/>
              <a:ext cx="52" cy="56"/>
            </a:xfrm>
            <a:custGeom>
              <a:avLst/>
              <a:gdLst>
                <a:gd name="T0" fmla="*/ 3 w 60"/>
                <a:gd name="T1" fmla="*/ 1 h 81"/>
                <a:gd name="T2" fmla="*/ 3 w 60"/>
                <a:gd name="T3" fmla="*/ 1 h 81"/>
                <a:gd name="T4" fmla="*/ 3 w 60"/>
                <a:gd name="T5" fmla="*/ 1 h 81"/>
                <a:gd name="T6" fmla="*/ 7 w 60"/>
                <a:gd name="T7" fmla="*/ 1 h 81"/>
                <a:gd name="T8" fmla="*/ 10 w 60"/>
                <a:gd name="T9" fmla="*/ 1 h 81"/>
                <a:gd name="T10" fmla="*/ 12 w 60"/>
                <a:gd name="T11" fmla="*/ 2 h 81"/>
                <a:gd name="T12" fmla="*/ 12 w 60"/>
                <a:gd name="T13" fmla="*/ 1 h 81"/>
                <a:gd name="T14" fmla="*/ 10 w 60"/>
                <a:gd name="T15" fmla="*/ 1 h 81"/>
                <a:gd name="T16" fmla="*/ 6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round/>
            </a:ln>
          </p:spPr>
          <p:txBody>
            <a:bodyPr/>
            <a:lstStyle/>
            <a:p>
              <a:endParaRPr lang="zh-CN" altLang="en-US"/>
            </a:p>
          </p:txBody>
        </p:sp>
        <p:sp>
          <p:nvSpPr>
            <p:cNvPr id="24650" name="Freeform 72"/>
            <p:cNvSpPr>
              <a:spLocks noChangeArrowheads="1"/>
            </p:cNvSpPr>
            <p:nvPr/>
          </p:nvSpPr>
          <p:spPr bwMode="auto">
            <a:xfrm>
              <a:off x="4894" y="1536"/>
              <a:ext cx="61" cy="43"/>
            </a:xfrm>
            <a:custGeom>
              <a:avLst/>
              <a:gdLst>
                <a:gd name="T0" fmla="*/ 6 w 71"/>
                <a:gd name="T1" fmla="*/ 1 h 61"/>
                <a:gd name="T2" fmla="*/ 3 w 71"/>
                <a:gd name="T3" fmla="*/ 1 h 61"/>
                <a:gd name="T4" fmla="*/ 1 w 71"/>
                <a:gd name="T5" fmla="*/ 1 h 61"/>
                <a:gd name="T6" fmla="*/ 3 w 71"/>
                <a:gd name="T7" fmla="*/ 2 h 61"/>
                <a:gd name="T8" fmla="*/ 6 w 71"/>
                <a:gd name="T9" fmla="*/ 1 h 61"/>
                <a:gd name="T10" fmla="*/ 8 w 71"/>
                <a:gd name="T11" fmla="*/ 1 h 61"/>
                <a:gd name="T12" fmla="*/ 11 w 71"/>
                <a:gd name="T13" fmla="*/ 0 h 61"/>
                <a:gd name="T14" fmla="*/ 15 w 71"/>
                <a:gd name="T15" fmla="*/ 1 h 61"/>
                <a:gd name="T16" fmla="*/ 8 w 71"/>
                <a:gd name="T17" fmla="*/ 1 h 61"/>
                <a:gd name="T18" fmla="*/ 6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round/>
            </a:ln>
          </p:spPr>
          <p:txBody>
            <a:bodyPr/>
            <a:lstStyle/>
            <a:p>
              <a:endParaRPr lang="zh-CN" altLang="en-US"/>
            </a:p>
          </p:txBody>
        </p:sp>
        <p:sp>
          <p:nvSpPr>
            <p:cNvPr id="24651"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round/>
            </a:ln>
          </p:spPr>
          <p:txBody>
            <a:bodyPr/>
            <a:lstStyle/>
            <a:p>
              <a:endParaRPr lang="zh-CN" altLang="en-US"/>
            </a:p>
          </p:txBody>
        </p:sp>
        <p:sp>
          <p:nvSpPr>
            <p:cNvPr id="24652" name="Freeform 74"/>
            <p:cNvSpPr>
              <a:spLocks noChangeArrowheads="1"/>
            </p:cNvSpPr>
            <p:nvPr/>
          </p:nvSpPr>
          <p:spPr bwMode="auto">
            <a:xfrm>
              <a:off x="4701" y="1492"/>
              <a:ext cx="23" cy="16"/>
            </a:xfrm>
            <a:custGeom>
              <a:avLst/>
              <a:gdLst>
                <a:gd name="T0" fmla="*/ 6 w 26"/>
                <a:gd name="T1" fmla="*/ 0 h 23"/>
                <a:gd name="T2" fmla="*/ 0 w 26"/>
                <a:gd name="T3" fmla="*/ 1 h 23"/>
                <a:gd name="T4" fmla="*/ 7 w 26"/>
                <a:gd name="T5" fmla="*/ 1 h 23"/>
                <a:gd name="T6" fmla="*/ 6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round/>
            </a:ln>
          </p:spPr>
          <p:txBody>
            <a:bodyPr/>
            <a:lstStyle/>
            <a:p>
              <a:endParaRPr lang="zh-CN" altLang="en-US"/>
            </a:p>
          </p:txBody>
        </p:sp>
        <p:sp>
          <p:nvSpPr>
            <p:cNvPr id="24653" name="Freeform 75"/>
            <p:cNvSpPr>
              <a:spLocks noChangeArrowheads="1"/>
            </p:cNvSpPr>
            <p:nvPr/>
          </p:nvSpPr>
          <p:spPr bwMode="auto">
            <a:xfrm>
              <a:off x="4525" y="1311"/>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4654" name="Freeform 76"/>
            <p:cNvSpPr>
              <a:spLocks noChangeArrowheads="1"/>
            </p:cNvSpPr>
            <p:nvPr/>
          </p:nvSpPr>
          <p:spPr bwMode="auto">
            <a:xfrm>
              <a:off x="4564" y="1351"/>
              <a:ext cx="30" cy="31"/>
            </a:xfrm>
            <a:custGeom>
              <a:avLst/>
              <a:gdLst>
                <a:gd name="T0" fmla="*/ 9 w 34"/>
                <a:gd name="T1" fmla="*/ 0 h 44"/>
                <a:gd name="T2" fmla="*/ 4 w 34"/>
                <a:gd name="T3" fmla="*/ 1 h 44"/>
                <a:gd name="T4" fmla="*/ 4 w 34"/>
                <a:gd name="T5" fmla="*/ 1 h 44"/>
                <a:gd name="T6" fmla="*/ 8 w 34"/>
                <a:gd name="T7" fmla="*/ 1 h 44"/>
                <a:gd name="T8" fmla="*/ 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round/>
            </a:ln>
          </p:spPr>
          <p:txBody>
            <a:bodyPr/>
            <a:lstStyle/>
            <a:p>
              <a:endParaRPr lang="zh-CN" altLang="en-US"/>
            </a:p>
          </p:txBody>
        </p:sp>
        <p:sp>
          <p:nvSpPr>
            <p:cNvPr id="24655" name="Freeform 77"/>
            <p:cNvSpPr>
              <a:spLocks noChangeArrowheads="1"/>
            </p:cNvSpPr>
            <p:nvPr/>
          </p:nvSpPr>
          <p:spPr bwMode="auto">
            <a:xfrm>
              <a:off x="4595" y="1410"/>
              <a:ext cx="32" cy="26"/>
            </a:xfrm>
            <a:custGeom>
              <a:avLst/>
              <a:gdLst>
                <a:gd name="T0" fmla="*/ 6 w 38"/>
                <a:gd name="T1" fmla="*/ 1 h 37"/>
                <a:gd name="T2" fmla="*/ 3 w 38"/>
                <a:gd name="T3" fmla="*/ 1 h 37"/>
                <a:gd name="T4" fmla="*/ 3 w 38"/>
                <a:gd name="T5" fmla="*/ 1 h 37"/>
                <a:gd name="T6" fmla="*/ 5 w 38"/>
                <a:gd name="T7" fmla="*/ 1 h 37"/>
                <a:gd name="T8" fmla="*/ 6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round/>
            </a:ln>
          </p:spPr>
          <p:txBody>
            <a:bodyPr/>
            <a:lstStyle/>
            <a:p>
              <a:endParaRPr lang="zh-CN" altLang="en-US"/>
            </a:p>
          </p:txBody>
        </p:sp>
        <p:sp>
          <p:nvSpPr>
            <p:cNvPr id="24656" name="Freeform 78"/>
            <p:cNvSpPr>
              <a:spLocks noChangeArrowheads="1"/>
            </p:cNvSpPr>
            <p:nvPr/>
          </p:nvSpPr>
          <p:spPr bwMode="auto">
            <a:xfrm>
              <a:off x="4634" y="1400"/>
              <a:ext cx="32" cy="25"/>
            </a:xfrm>
            <a:custGeom>
              <a:avLst/>
              <a:gdLst>
                <a:gd name="T0" fmla="*/ 6 w 38"/>
                <a:gd name="T1" fmla="*/ 1 h 34"/>
                <a:gd name="T2" fmla="*/ 3 w 38"/>
                <a:gd name="T3" fmla="*/ 1 h 34"/>
                <a:gd name="T4" fmla="*/ 3 w 38"/>
                <a:gd name="T5" fmla="*/ 1 h 34"/>
                <a:gd name="T6" fmla="*/ 5 w 38"/>
                <a:gd name="T7" fmla="*/ 1 h 34"/>
                <a:gd name="T8" fmla="*/ 6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round/>
            </a:ln>
          </p:spPr>
          <p:txBody>
            <a:bodyPr/>
            <a:lstStyle/>
            <a:p>
              <a:endParaRPr lang="zh-CN" altLang="en-US"/>
            </a:p>
          </p:txBody>
        </p:sp>
        <p:sp>
          <p:nvSpPr>
            <p:cNvPr id="24657" name="Freeform 79"/>
            <p:cNvSpPr>
              <a:spLocks noChangeArrowheads="1"/>
            </p:cNvSpPr>
            <p:nvPr/>
          </p:nvSpPr>
          <p:spPr bwMode="auto">
            <a:xfrm>
              <a:off x="4623" y="1367"/>
              <a:ext cx="30" cy="19"/>
            </a:xfrm>
            <a:custGeom>
              <a:avLst/>
              <a:gdLst>
                <a:gd name="T0" fmla="*/ 7 w 35"/>
                <a:gd name="T1" fmla="*/ 1 h 27"/>
                <a:gd name="T2" fmla="*/ 3 w 35"/>
                <a:gd name="T3" fmla="*/ 1 h 27"/>
                <a:gd name="T4" fmla="*/ 3 w 35"/>
                <a:gd name="T5" fmla="*/ 1 h 27"/>
                <a:gd name="T6" fmla="*/ 5 w 35"/>
                <a:gd name="T7" fmla="*/ 1 h 27"/>
                <a:gd name="T8" fmla="*/ 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round/>
            </a:ln>
          </p:spPr>
          <p:txBody>
            <a:bodyPr/>
            <a:lstStyle/>
            <a:p>
              <a:endParaRPr lang="zh-CN" altLang="en-US"/>
            </a:p>
          </p:txBody>
        </p:sp>
        <p:sp>
          <p:nvSpPr>
            <p:cNvPr id="24658" name="Freeform 80"/>
            <p:cNvSpPr>
              <a:spLocks noChangeArrowheads="1"/>
            </p:cNvSpPr>
            <p:nvPr/>
          </p:nvSpPr>
          <p:spPr bwMode="auto">
            <a:xfrm>
              <a:off x="4593" y="1343"/>
              <a:ext cx="30" cy="33"/>
            </a:xfrm>
            <a:custGeom>
              <a:avLst/>
              <a:gdLst>
                <a:gd name="T0" fmla="*/ 6 w 35"/>
                <a:gd name="T1" fmla="*/ 1 h 47"/>
                <a:gd name="T2" fmla="*/ 4 w 35"/>
                <a:gd name="T3" fmla="*/ 1 h 47"/>
                <a:gd name="T4" fmla="*/ 3 w 35"/>
                <a:gd name="T5" fmla="*/ 1 h 47"/>
                <a:gd name="T6" fmla="*/ 4 w 35"/>
                <a:gd name="T7" fmla="*/ 1 h 47"/>
                <a:gd name="T8" fmla="*/ 6 w 35"/>
                <a:gd name="T9" fmla="*/ 1 h 47"/>
                <a:gd name="T10" fmla="*/ 6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round/>
            </a:ln>
          </p:spPr>
          <p:txBody>
            <a:bodyPr/>
            <a:lstStyle/>
            <a:p>
              <a:endParaRPr lang="zh-CN" altLang="en-US"/>
            </a:p>
          </p:txBody>
        </p:sp>
        <p:sp>
          <p:nvSpPr>
            <p:cNvPr id="24659" name="Freeform 81"/>
            <p:cNvSpPr>
              <a:spLocks noChangeArrowheads="1"/>
            </p:cNvSpPr>
            <p:nvPr/>
          </p:nvSpPr>
          <p:spPr bwMode="auto">
            <a:xfrm>
              <a:off x="4556" y="1329"/>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4660" name="Freeform 82"/>
            <p:cNvSpPr>
              <a:spLocks noChangeArrowheads="1"/>
            </p:cNvSpPr>
            <p:nvPr/>
          </p:nvSpPr>
          <p:spPr bwMode="auto">
            <a:xfrm>
              <a:off x="4602" y="1378"/>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4661" name="Freeform 83"/>
            <p:cNvSpPr>
              <a:spLocks noChangeArrowheads="1"/>
            </p:cNvSpPr>
            <p:nvPr/>
          </p:nvSpPr>
          <p:spPr bwMode="auto">
            <a:xfrm>
              <a:off x="2750" y="93"/>
              <a:ext cx="162" cy="101"/>
            </a:xfrm>
            <a:custGeom>
              <a:avLst/>
              <a:gdLst>
                <a:gd name="T0" fmla="*/ 38 w 189"/>
                <a:gd name="T1" fmla="*/ 1 h 144"/>
                <a:gd name="T2" fmla="*/ 39 w 189"/>
                <a:gd name="T3" fmla="*/ 1 h 144"/>
                <a:gd name="T4" fmla="*/ 40 w 189"/>
                <a:gd name="T5" fmla="*/ 1 h 144"/>
                <a:gd name="T6" fmla="*/ 39 w 189"/>
                <a:gd name="T7" fmla="*/ 1 h 144"/>
                <a:gd name="T8" fmla="*/ 28 w 189"/>
                <a:gd name="T9" fmla="*/ 1 h 144"/>
                <a:gd name="T10" fmla="*/ 24 w 189"/>
                <a:gd name="T11" fmla="*/ 2 h 144"/>
                <a:gd name="T12" fmla="*/ 21 w 189"/>
                <a:gd name="T13" fmla="*/ 2 h 144"/>
                <a:gd name="T14" fmla="*/ 15 w 189"/>
                <a:gd name="T15" fmla="*/ 3 h 144"/>
                <a:gd name="T16" fmla="*/ 15 w 189"/>
                <a:gd name="T17" fmla="*/ 3 h 144"/>
                <a:gd name="T18" fmla="*/ 18 w 189"/>
                <a:gd name="T19" fmla="*/ 4 h 144"/>
                <a:gd name="T20" fmla="*/ 23 w 189"/>
                <a:gd name="T21" fmla="*/ 4 h 144"/>
                <a:gd name="T22" fmla="*/ 21 w 189"/>
                <a:gd name="T23" fmla="*/ 4 h 144"/>
                <a:gd name="T24" fmla="*/ 18 w 189"/>
                <a:gd name="T25" fmla="*/ 4 h 144"/>
                <a:gd name="T26" fmla="*/ 15 w 189"/>
                <a:gd name="T27" fmla="*/ 4 h 144"/>
                <a:gd name="T28" fmla="*/ 4 w 189"/>
                <a:gd name="T29" fmla="*/ 4 h 144"/>
                <a:gd name="T30" fmla="*/ 4 w 189"/>
                <a:gd name="T31" fmla="*/ 3 h 144"/>
                <a:gd name="T32" fmla="*/ 9 w 189"/>
                <a:gd name="T33" fmla="*/ 3 h 144"/>
                <a:gd name="T34" fmla="*/ 11 w 189"/>
                <a:gd name="T35" fmla="*/ 2 h 144"/>
                <a:gd name="T36" fmla="*/ 9 w 189"/>
                <a:gd name="T37" fmla="*/ 2 h 144"/>
                <a:gd name="T38" fmla="*/ 15 w 189"/>
                <a:gd name="T39" fmla="*/ 1 h 144"/>
                <a:gd name="T40" fmla="*/ 21 w 189"/>
                <a:gd name="T41" fmla="*/ 1 h 144"/>
                <a:gd name="T42" fmla="*/ 24 w 189"/>
                <a:gd name="T43" fmla="*/ 1 h 144"/>
                <a:gd name="T44" fmla="*/ 38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round/>
            </a:ln>
          </p:spPr>
          <p:txBody>
            <a:bodyPr/>
            <a:lstStyle/>
            <a:p>
              <a:endParaRPr lang="zh-CN" altLang="en-US"/>
            </a:p>
          </p:txBody>
        </p:sp>
        <p:sp>
          <p:nvSpPr>
            <p:cNvPr id="24662" name="Freeform 84"/>
            <p:cNvSpPr>
              <a:spLocks noChangeArrowheads="1"/>
            </p:cNvSpPr>
            <p:nvPr/>
          </p:nvSpPr>
          <p:spPr bwMode="auto">
            <a:xfrm>
              <a:off x="2847" y="191"/>
              <a:ext cx="46" cy="11"/>
            </a:xfrm>
            <a:custGeom>
              <a:avLst/>
              <a:gdLst>
                <a:gd name="T0" fmla="*/ 6 w 53"/>
                <a:gd name="T1" fmla="*/ 0 h 17"/>
                <a:gd name="T2" fmla="*/ 3 w 53"/>
                <a:gd name="T3" fmla="*/ 1 h 17"/>
                <a:gd name="T4" fmla="*/ 8 w 53"/>
                <a:gd name="T5" fmla="*/ 1 h 17"/>
                <a:gd name="T6" fmla="*/ 10 w 53"/>
                <a:gd name="T7" fmla="*/ 1 h 17"/>
                <a:gd name="T8" fmla="*/ 6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round/>
            </a:ln>
          </p:spPr>
          <p:txBody>
            <a:bodyPr/>
            <a:lstStyle/>
            <a:p>
              <a:endParaRPr lang="zh-CN" altLang="en-US"/>
            </a:p>
          </p:txBody>
        </p:sp>
        <p:sp>
          <p:nvSpPr>
            <p:cNvPr id="24663" name="Freeform 85"/>
            <p:cNvSpPr>
              <a:spLocks noChangeArrowheads="1"/>
            </p:cNvSpPr>
            <p:nvPr/>
          </p:nvSpPr>
          <p:spPr bwMode="auto">
            <a:xfrm>
              <a:off x="3082" y="45"/>
              <a:ext cx="49" cy="26"/>
            </a:xfrm>
            <a:custGeom>
              <a:avLst/>
              <a:gdLst>
                <a:gd name="T0" fmla="*/ 13 w 57"/>
                <a:gd name="T1" fmla="*/ 1 h 37"/>
                <a:gd name="T2" fmla="*/ 5 w 57"/>
                <a:gd name="T3" fmla="*/ 1 h 37"/>
                <a:gd name="T4" fmla="*/ 3 w 57"/>
                <a:gd name="T5" fmla="*/ 1 h 37"/>
                <a:gd name="T6" fmla="*/ 3 w 57"/>
                <a:gd name="T7" fmla="*/ 1 h 37"/>
                <a:gd name="T8" fmla="*/ 4 w 57"/>
                <a:gd name="T9" fmla="*/ 0 h 37"/>
                <a:gd name="T10" fmla="*/ 1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round/>
            </a:ln>
          </p:spPr>
          <p:txBody>
            <a:bodyPr/>
            <a:lstStyle/>
            <a:p>
              <a:endParaRPr lang="zh-CN" altLang="en-US"/>
            </a:p>
          </p:txBody>
        </p:sp>
        <p:sp>
          <p:nvSpPr>
            <p:cNvPr id="24664" name="Freeform 86"/>
            <p:cNvSpPr>
              <a:spLocks noChangeArrowheads="1"/>
            </p:cNvSpPr>
            <p:nvPr/>
          </p:nvSpPr>
          <p:spPr bwMode="auto">
            <a:xfrm>
              <a:off x="3117" y="57"/>
              <a:ext cx="58" cy="19"/>
            </a:xfrm>
            <a:custGeom>
              <a:avLst/>
              <a:gdLst>
                <a:gd name="T0" fmla="*/ 6 w 68"/>
                <a:gd name="T1" fmla="*/ 0 h 26"/>
                <a:gd name="T2" fmla="*/ 3 w 68"/>
                <a:gd name="T3" fmla="*/ 1 h 26"/>
                <a:gd name="T4" fmla="*/ 12 w 68"/>
                <a:gd name="T5" fmla="*/ 1 h 26"/>
                <a:gd name="T6" fmla="*/ 13 w 68"/>
                <a:gd name="T7" fmla="*/ 1 h 26"/>
                <a:gd name="T8" fmla="*/ 6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round/>
            </a:ln>
          </p:spPr>
          <p:txBody>
            <a:bodyPr/>
            <a:lstStyle/>
            <a:p>
              <a:endParaRPr lang="zh-CN" altLang="en-US"/>
            </a:p>
          </p:txBody>
        </p:sp>
        <p:sp>
          <p:nvSpPr>
            <p:cNvPr id="24665" name="Freeform 87"/>
            <p:cNvSpPr>
              <a:spLocks noChangeArrowheads="1"/>
            </p:cNvSpPr>
            <p:nvPr/>
          </p:nvSpPr>
          <p:spPr bwMode="auto">
            <a:xfrm>
              <a:off x="3179" y="60"/>
              <a:ext cx="58" cy="30"/>
            </a:xfrm>
            <a:custGeom>
              <a:avLst/>
              <a:gdLst>
                <a:gd name="T0" fmla="*/ 14 w 66"/>
                <a:gd name="T1" fmla="*/ 1 h 43"/>
                <a:gd name="T2" fmla="*/ 8 w 66"/>
                <a:gd name="T3" fmla="*/ 1 h 43"/>
                <a:gd name="T4" fmla="*/ 4 w 66"/>
                <a:gd name="T5" fmla="*/ 1 h 43"/>
                <a:gd name="T6" fmla="*/ 4 w 66"/>
                <a:gd name="T7" fmla="*/ 1 h 43"/>
                <a:gd name="T8" fmla="*/ 9 w 66"/>
                <a:gd name="T9" fmla="*/ 1 h 43"/>
                <a:gd name="T10" fmla="*/ 17 w 66"/>
                <a:gd name="T11" fmla="*/ 1 h 43"/>
                <a:gd name="T12" fmla="*/ 14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round/>
            </a:ln>
          </p:spPr>
          <p:txBody>
            <a:bodyPr/>
            <a:lstStyle/>
            <a:p>
              <a:endParaRPr lang="zh-CN" altLang="en-US"/>
            </a:p>
          </p:txBody>
        </p:sp>
        <p:sp>
          <p:nvSpPr>
            <p:cNvPr id="24666" name="Freeform 88"/>
            <p:cNvSpPr>
              <a:spLocks noChangeArrowheads="1"/>
            </p:cNvSpPr>
            <p:nvPr/>
          </p:nvSpPr>
          <p:spPr bwMode="auto">
            <a:xfrm>
              <a:off x="3581" y="85"/>
              <a:ext cx="101" cy="29"/>
            </a:xfrm>
            <a:custGeom>
              <a:avLst/>
              <a:gdLst>
                <a:gd name="T0" fmla="*/ 3 w 117"/>
                <a:gd name="T1" fmla="*/ 0 h 41"/>
                <a:gd name="T2" fmla="*/ 3 w 117"/>
                <a:gd name="T3" fmla="*/ 1 h 41"/>
                <a:gd name="T4" fmla="*/ 12 w 117"/>
                <a:gd name="T5" fmla="*/ 1 h 41"/>
                <a:gd name="T6" fmla="*/ 17 w 117"/>
                <a:gd name="T7" fmla="*/ 1 h 41"/>
                <a:gd name="T8" fmla="*/ 26 w 117"/>
                <a:gd name="T9" fmla="*/ 1 h 41"/>
                <a:gd name="T10" fmla="*/ 18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round/>
            </a:ln>
          </p:spPr>
          <p:txBody>
            <a:bodyPr/>
            <a:lstStyle/>
            <a:p>
              <a:endParaRPr lang="zh-CN" altLang="en-US"/>
            </a:p>
          </p:txBody>
        </p:sp>
        <p:sp>
          <p:nvSpPr>
            <p:cNvPr id="24667" name="Freeform 89"/>
            <p:cNvSpPr>
              <a:spLocks noChangeArrowheads="1"/>
            </p:cNvSpPr>
            <p:nvPr/>
          </p:nvSpPr>
          <p:spPr bwMode="auto">
            <a:xfrm>
              <a:off x="3684" y="84"/>
              <a:ext cx="53" cy="23"/>
            </a:xfrm>
            <a:custGeom>
              <a:avLst/>
              <a:gdLst>
                <a:gd name="T0" fmla="*/ 7 w 62"/>
                <a:gd name="T1" fmla="*/ 1 h 32"/>
                <a:gd name="T2" fmla="*/ 13 w 62"/>
                <a:gd name="T3" fmla="*/ 1 h 32"/>
                <a:gd name="T4" fmla="*/ 7 w 62"/>
                <a:gd name="T5" fmla="*/ 1 h 32"/>
                <a:gd name="T6" fmla="*/ 3 w 62"/>
                <a:gd name="T7" fmla="*/ 1 h 32"/>
                <a:gd name="T8" fmla="*/ 7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round/>
            </a:ln>
          </p:spPr>
          <p:txBody>
            <a:bodyPr/>
            <a:lstStyle/>
            <a:p>
              <a:endParaRPr lang="zh-CN" altLang="en-US"/>
            </a:p>
          </p:txBody>
        </p:sp>
        <p:sp>
          <p:nvSpPr>
            <p:cNvPr id="24668" name="Freeform 90"/>
            <p:cNvSpPr>
              <a:spLocks noChangeArrowheads="1"/>
            </p:cNvSpPr>
            <p:nvPr/>
          </p:nvSpPr>
          <p:spPr bwMode="auto">
            <a:xfrm>
              <a:off x="3660" y="111"/>
              <a:ext cx="42" cy="16"/>
            </a:xfrm>
            <a:custGeom>
              <a:avLst/>
              <a:gdLst>
                <a:gd name="T0" fmla="*/ 4 w 49"/>
                <a:gd name="T1" fmla="*/ 1 h 23"/>
                <a:gd name="T2" fmla="*/ 3 w 49"/>
                <a:gd name="T3" fmla="*/ 1 h 23"/>
                <a:gd name="T4" fmla="*/ 8 w 49"/>
                <a:gd name="T5" fmla="*/ 1 h 23"/>
                <a:gd name="T6" fmla="*/ 4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round/>
            </a:ln>
          </p:spPr>
          <p:txBody>
            <a:bodyPr/>
            <a:lstStyle/>
            <a:p>
              <a:endParaRPr lang="zh-CN" altLang="en-US"/>
            </a:p>
          </p:txBody>
        </p:sp>
        <p:sp>
          <p:nvSpPr>
            <p:cNvPr id="24669"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7 w 102"/>
                <a:gd name="T7" fmla="*/ 2 h 152"/>
                <a:gd name="T8" fmla="*/ 8 w 102"/>
                <a:gd name="T9" fmla="*/ 3 h 152"/>
                <a:gd name="T10" fmla="*/ 16 w 102"/>
                <a:gd name="T11" fmla="*/ 4 h 152"/>
                <a:gd name="T12" fmla="*/ 17 w 102"/>
                <a:gd name="T13" fmla="*/ 3 h 152"/>
                <a:gd name="T14" fmla="*/ 15 w 102"/>
                <a:gd name="T15" fmla="*/ 3 h 152"/>
                <a:gd name="T16" fmla="*/ 13 w 102"/>
                <a:gd name="T17" fmla="*/ 2 h 152"/>
                <a:gd name="T18" fmla="*/ 11 w 102"/>
                <a:gd name="T19" fmla="*/ 2 h 152"/>
                <a:gd name="T20" fmla="*/ 9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round/>
            </a:ln>
          </p:spPr>
          <p:txBody>
            <a:bodyPr/>
            <a:lstStyle/>
            <a:p>
              <a:endParaRPr lang="zh-CN" altLang="en-US"/>
            </a:p>
          </p:txBody>
        </p:sp>
        <p:sp>
          <p:nvSpPr>
            <p:cNvPr id="24670" name="Freeform 92"/>
            <p:cNvSpPr>
              <a:spLocks noChangeArrowheads="1"/>
            </p:cNvSpPr>
            <p:nvPr/>
          </p:nvSpPr>
          <p:spPr bwMode="auto">
            <a:xfrm>
              <a:off x="4020" y="431"/>
              <a:ext cx="63" cy="73"/>
            </a:xfrm>
            <a:custGeom>
              <a:avLst/>
              <a:gdLst>
                <a:gd name="T0" fmla="*/ 12 w 74"/>
                <a:gd name="T1" fmla="*/ 1 h 103"/>
                <a:gd name="T2" fmla="*/ 14 w 74"/>
                <a:gd name="T3" fmla="*/ 1 h 103"/>
                <a:gd name="T4" fmla="*/ 7 w 74"/>
                <a:gd name="T5" fmla="*/ 3 h 103"/>
                <a:gd name="T6" fmla="*/ 7 w 74"/>
                <a:gd name="T7" fmla="*/ 3 h 103"/>
                <a:gd name="T8" fmla="*/ 4 w 74"/>
                <a:gd name="T9" fmla="*/ 3 h 103"/>
                <a:gd name="T10" fmla="*/ 3 w 74"/>
                <a:gd name="T11" fmla="*/ 3 h 103"/>
                <a:gd name="T12" fmla="*/ 0 w 74"/>
                <a:gd name="T13" fmla="*/ 3 h 103"/>
                <a:gd name="T14" fmla="*/ 3 w 74"/>
                <a:gd name="T15" fmla="*/ 2 h 103"/>
                <a:gd name="T16" fmla="*/ 3 w 74"/>
                <a:gd name="T17" fmla="*/ 1 h 103"/>
                <a:gd name="T18" fmla="*/ 2 w 74"/>
                <a:gd name="T19" fmla="*/ 1 h 103"/>
                <a:gd name="T20" fmla="*/ 3 w 74"/>
                <a:gd name="T21" fmla="*/ 1 h 103"/>
                <a:gd name="T22" fmla="*/ 6 w 74"/>
                <a:gd name="T23" fmla="*/ 1 h 103"/>
                <a:gd name="T24" fmla="*/ 8 w 74"/>
                <a:gd name="T25" fmla="*/ 1 h 103"/>
                <a:gd name="T26" fmla="*/ 12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round/>
            </a:ln>
          </p:spPr>
          <p:txBody>
            <a:bodyPr/>
            <a:lstStyle/>
            <a:p>
              <a:endParaRPr lang="zh-CN" altLang="en-US"/>
            </a:p>
          </p:txBody>
        </p:sp>
        <p:sp>
          <p:nvSpPr>
            <p:cNvPr id="24671" name="Freeform 93"/>
            <p:cNvSpPr>
              <a:spLocks noChangeArrowheads="1"/>
            </p:cNvSpPr>
            <p:nvPr/>
          </p:nvSpPr>
          <p:spPr bwMode="auto">
            <a:xfrm>
              <a:off x="3978" y="506"/>
              <a:ext cx="126" cy="176"/>
            </a:xfrm>
            <a:custGeom>
              <a:avLst/>
              <a:gdLst>
                <a:gd name="T0" fmla="*/ 19 w 146"/>
                <a:gd name="T1" fmla="*/ 3 h 252"/>
                <a:gd name="T2" fmla="*/ 15 w 146"/>
                <a:gd name="T3" fmla="*/ 3 h 252"/>
                <a:gd name="T4" fmla="*/ 14 w 146"/>
                <a:gd name="T5" fmla="*/ 3 h 252"/>
                <a:gd name="T6" fmla="*/ 5 w 146"/>
                <a:gd name="T7" fmla="*/ 4 h 252"/>
                <a:gd name="T8" fmla="*/ 3 w 146"/>
                <a:gd name="T9" fmla="*/ 5 h 252"/>
                <a:gd name="T10" fmla="*/ 4 w 146"/>
                <a:gd name="T11" fmla="*/ 5 h 252"/>
                <a:gd name="T12" fmla="*/ 3 w 146"/>
                <a:gd name="T13" fmla="*/ 6 h 252"/>
                <a:gd name="T14" fmla="*/ 6 w 146"/>
                <a:gd name="T15" fmla="*/ 7 h 252"/>
                <a:gd name="T16" fmla="*/ 7 w 146"/>
                <a:gd name="T17" fmla="*/ 6 h 252"/>
                <a:gd name="T18" fmla="*/ 5 w 146"/>
                <a:gd name="T19" fmla="*/ 5 h 252"/>
                <a:gd name="T20" fmla="*/ 9 w 146"/>
                <a:gd name="T21" fmla="*/ 5 h 252"/>
                <a:gd name="T22" fmla="*/ 12 w 146"/>
                <a:gd name="T23" fmla="*/ 4 h 252"/>
                <a:gd name="T24" fmla="*/ 15 w 146"/>
                <a:gd name="T25" fmla="*/ 5 h 252"/>
                <a:gd name="T26" fmla="*/ 10 w 146"/>
                <a:gd name="T27" fmla="*/ 5 h 252"/>
                <a:gd name="T28" fmla="*/ 12 w 146"/>
                <a:gd name="T29" fmla="*/ 6 h 252"/>
                <a:gd name="T30" fmla="*/ 16 w 146"/>
                <a:gd name="T31" fmla="*/ 5 h 252"/>
                <a:gd name="T32" fmla="*/ 19 w 146"/>
                <a:gd name="T33" fmla="*/ 5 h 252"/>
                <a:gd name="T34" fmla="*/ 24 w 146"/>
                <a:gd name="T35" fmla="*/ 4 h 252"/>
                <a:gd name="T36" fmla="*/ 26 w 146"/>
                <a:gd name="T37" fmla="*/ 4 h 252"/>
                <a:gd name="T38" fmla="*/ 30 w 146"/>
                <a:gd name="T39" fmla="*/ 4 h 252"/>
                <a:gd name="T40" fmla="*/ 34 w 146"/>
                <a:gd name="T41" fmla="*/ 3 h 252"/>
                <a:gd name="T42" fmla="*/ 33 w 146"/>
                <a:gd name="T43" fmla="*/ 3 h 252"/>
                <a:gd name="T44" fmla="*/ 30 w 146"/>
                <a:gd name="T45" fmla="*/ 3 h 252"/>
                <a:gd name="T46" fmla="*/ 28 w 146"/>
                <a:gd name="T47" fmla="*/ 1 h 252"/>
                <a:gd name="T48" fmla="*/ 22 w 146"/>
                <a:gd name="T49" fmla="*/ 0 h 252"/>
                <a:gd name="T50" fmla="*/ 18 w 146"/>
                <a:gd name="T51" fmla="*/ 1 h 252"/>
                <a:gd name="T52" fmla="*/ 22 w 146"/>
                <a:gd name="T53" fmla="*/ 1 h 252"/>
                <a:gd name="T54" fmla="*/ 22 w 146"/>
                <a:gd name="T55" fmla="*/ 1 h 252"/>
                <a:gd name="T56" fmla="*/ 19 w 146"/>
                <a:gd name="T57" fmla="*/ 3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round/>
            </a:ln>
          </p:spPr>
          <p:txBody>
            <a:bodyPr/>
            <a:lstStyle/>
            <a:p>
              <a:endParaRPr lang="zh-CN" altLang="en-US"/>
            </a:p>
          </p:txBody>
        </p:sp>
        <p:sp>
          <p:nvSpPr>
            <p:cNvPr id="24672" name="Freeform 94"/>
            <p:cNvSpPr>
              <a:spLocks noChangeArrowheads="1"/>
            </p:cNvSpPr>
            <p:nvPr/>
          </p:nvSpPr>
          <p:spPr bwMode="auto">
            <a:xfrm>
              <a:off x="2758" y="35"/>
              <a:ext cx="60" cy="28"/>
            </a:xfrm>
            <a:custGeom>
              <a:avLst/>
              <a:gdLst>
                <a:gd name="T0" fmla="*/ 13 w 70"/>
                <a:gd name="T1" fmla="*/ 0 h 40"/>
                <a:gd name="T2" fmla="*/ 14 w 70"/>
                <a:gd name="T3" fmla="*/ 1 h 40"/>
                <a:gd name="T4" fmla="*/ 9 w 70"/>
                <a:gd name="T5" fmla="*/ 1 h 40"/>
                <a:gd name="T6" fmla="*/ 7 w 70"/>
                <a:gd name="T7" fmla="*/ 1 h 40"/>
                <a:gd name="T8" fmla="*/ 3 w 70"/>
                <a:gd name="T9" fmla="*/ 1 h 40"/>
                <a:gd name="T10" fmla="*/ 1 w 70"/>
                <a:gd name="T11" fmla="*/ 1 h 40"/>
                <a:gd name="T12" fmla="*/ 7 w 70"/>
                <a:gd name="T13" fmla="*/ 1 h 40"/>
                <a:gd name="T14" fmla="*/ 1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round/>
            </a:ln>
          </p:spPr>
          <p:txBody>
            <a:bodyPr/>
            <a:lstStyle/>
            <a:p>
              <a:endParaRPr lang="zh-CN" altLang="en-US"/>
            </a:p>
          </p:txBody>
        </p:sp>
        <p:sp>
          <p:nvSpPr>
            <p:cNvPr id="24673" name="Freeform 95"/>
            <p:cNvSpPr>
              <a:spLocks noChangeArrowheads="1"/>
            </p:cNvSpPr>
            <p:nvPr/>
          </p:nvSpPr>
          <p:spPr bwMode="auto">
            <a:xfrm>
              <a:off x="2635" y="43"/>
              <a:ext cx="22" cy="21"/>
            </a:xfrm>
            <a:custGeom>
              <a:avLst/>
              <a:gdLst>
                <a:gd name="T0" fmla="*/ 3 w 26"/>
                <a:gd name="T1" fmla="*/ 0 h 29"/>
                <a:gd name="T2" fmla="*/ 0 w 26"/>
                <a:gd name="T3" fmla="*/ 1 h 29"/>
                <a:gd name="T4" fmla="*/ 3 w 26"/>
                <a:gd name="T5" fmla="*/ 1 h 29"/>
                <a:gd name="T6" fmla="*/ 3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round/>
            </a:ln>
          </p:spPr>
          <p:txBody>
            <a:bodyPr/>
            <a:lstStyle/>
            <a:p>
              <a:endParaRPr lang="zh-CN" altLang="en-US"/>
            </a:p>
          </p:txBody>
        </p:sp>
        <p:sp>
          <p:nvSpPr>
            <p:cNvPr id="24674"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3 w 49"/>
                <a:gd name="T7" fmla="*/ 1 h 36"/>
                <a:gd name="T8" fmla="*/ 8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round/>
            </a:ln>
          </p:spPr>
          <p:txBody>
            <a:bodyPr/>
            <a:lstStyle/>
            <a:p>
              <a:endParaRPr lang="zh-CN" altLang="en-US"/>
            </a:p>
          </p:txBody>
        </p:sp>
        <p:sp>
          <p:nvSpPr>
            <p:cNvPr id="24675" name="Freeform 97"/>
            <p:cNvSpPr>
              <a:spLocks noChangeArrowheads="1"/>
            </p:cNvSpPr>
            <p:nvPr/>
          </p:nvSpPr>
          <p:spPr bwMode="auto">
            <a:xfrm>
              <a:off x="2733" y="34"/>
              <a:ext cx="23" cy="15"/>
            </a:xfrm>
            <a:custGeom>
              <a:avLst/>
              <a:gdLst>
                <a:gd name="T0" fmla="*/ 3 w 27"/>
                <a:gd name="T1" fmla="*/ 0 h 22"/>
                <a:gd name="T2" fmla="*/ 3 w 27"/>
                <a:gd name="T3" fmla="*/ 1 h 22"/>
                <a:gd name="T4" fmla="*/ 4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round/>
            </a:ln>
          </p:spPr>
          <p:txBody>
            <a:bodyPr/>
            <a:lstStyle/>
            <a:p>
              <a:endParaRPr lang="zh-CN" altLang="en-US"/>
            </a:p>
          </p:txBody>
        </p:sp>
        <p:sp>
          <p:nvSpPr>
            <p:cNvPr id="24676"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round/>
            </a:ln>
          </p:spPr>
          <p:txBody>
            <a:bodyPr/>
            <a:lstStyle/>
            <a:p>
              <a:endParaRPr lang="zh-CN" altLang="en-US"/>
            </a:p>
          </p:txBody>
        </p:sp>
        <p:sp>
          <p:nvSpPr>
            <p:cNvPr id="24677" name="Freeform 99"/>
            <p:cNvSpPr>
              <a:spLocks noChangeArrowheads="1"/>
            </p:cNvSpPr>
            <p:nvPr/>
          </p:nvSpPr>
          <p:spPr bwMode="auto">
            <a:xfrm>
              <a:off x="4023" y="65"/>
              <a:ext cx="21" cy="31"/>
            </a:xfrm>
            <a:custGeom>
              <a:avLst/>
              <a:gdLst>
                <a:gd name="T0" fmla="*/ 7 w 24"/>
                <a:gd name="T1" fmla="*/ 0 h 44"/>
                <a:gd name="T2" fmla="*/ 4 w 24"/>
                <a:gd name="T3" fmla="*/ 1 h 44"/>
                <a:gd name="T4" fmla="*/ 0 w 24"/>
                <a:gd name="T5" fmla="*/ 1 h 44"/>
                <a:gd name="T6" fmla="*/ 4 w 24"/>
                <a:gd name="T7" fmla="*/ 1 h 44"/>
                <a:gd name="T8" fmla="*/ 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round/>
            </a:ln>
          </p:spPr>
          <p:txBody>
            <a:bodyPr/>
            <a:lstStyle/>
            <a:p>
              <a:endParaRPr lang="zh-CN" altLang="en-US"/>
            </a:p>
          </p:txBody>
        </p:sp>
        <p:sp>
          <p:nvSpPr>
            <p:cNvPr id="24678" name="Freeform 100"/>
            <p:cNvSpPr>
              <a:spLocks noChangeArrowheads="1"/>
            </p:cNvSpPr>
            <p:nvPr/>
          </p:nvSpPr>
          <p:spPr bwMode="auto">
            <a:xfrm>
              <a:off x="3007" y="1423"/>
              <a:ext cx="35" cy="17"/>
            </a:xfrm>
            <a:custGeom>
              <a:avLst/>
              <a:gdLst>
                <a:gd name="T0" fmla="*/ 7 w 41"/>
                <a:gd name="T1" fmla="*/ 0 h 24"/>
                <a:gd name="T2" fmla="*/ 6 w 41"/>
                <a:gd name="T3" fmla="*/ 1 h 24"/>
                <a:gd name="T4" fmla="*/ 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round/>
            </a:ln>
          </p:spPr>
          <p:txBody>
            <a:bodyPr/>
            <a:lstStyle/>
            <a:p>
              <a:endParaRPr lang="zh-CN" altLang="en-US"/>
            </a:p>
          </p:txBody>
        </p:sp>
        <p:sp>
          <p:nvSpPr>
            <p:cNvPr id="24679"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4680"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4681"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4682"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4683"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4684"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4685"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4686"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4687"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4688" name="Freeform 110"/>
            <p:cNvSpPr>
              <a:spLocks noChangeArrowheads="1"/>
            </p:cNvSpPr>
            <p:nvPr/>
          </p:nvSpPr>
          <p:spPr bwMode="auto">
            <a:xfrm>
              <a:off x="1810" y="85"/>
              <a:ext cx="2370" cy="1537"/>
            </a:xfrm>
            <a:custGeom>
              <a:avLst/>
              <a:gdLst>
                <a:gd name="T0" fmla="*/ 1836 w 2060"/>
                <a:gd name="T1" fmla="*/ 333 h 1644"/>
                <a:gd name="T2" fmla="*/ 1353 w 2060"/>
                <a:gd name="T3" fmla="*/ 302 h 1644"/>
                <a:gd name="T4" fmla="*/ 641 w 2060"/>
                <a:gd name="T5" fmla="*/ 329 h 1644"/>
                <a:gd name="T6" fmla="*/ 188 w 2060"/>
                <a:gd name="T7" fmla="*/ 388 h 1644"/>
                <a:gd name="T8" fmla="*/ 49 w 2060"/>
                <a:gd name="T9" fmla="*/ 480 h 1644"/>
                <a:gd name="T10" fmla="*/ 590 w 2060"/>
                <a:gd name="T11" fmla="*/ 541 h 1644"/>
                <a:gd name="T12" fmla="*/ 1247 w 2060"/>
                <a:gd name="T13" fmla="*/ 532 h 1644"/>
                <a:gd name="T14" fmla="*/ 1611 w 2060"/>
                <a:gd name="T15" fmla="*/ 581 h 1644"/>
                <a:gd name="T16" fmla="*/ 1836 w 2060"/>
                <a:gd name="T17" fmla="*/ 739 h 1644"/>
                <a:gd name="T18" fmla="*/ 2021 w 2060"/>
                <a:gd name="T19" fmla="*/ 829 h 1644"/>
                <a:gd name="T20" fmla="*/ 2861 w 2060"/>
                <a:gd name="T21" fmla="*/ 803 h 1644"/>
                <a:gd name="T22" fmla="*/ 3318 w 2060"/>
                <a:gd name="T23" fmla="*/ 705 h 1644"/>
                <a:gd name="T24" fmla="*/ 3594 w 2060"/>
                <a:gd name="T25" fmla="*/ 588 h 1644"/>
                <a:gd name="T26" fmla="*/ 4055 w 2060"/>
                <a:gd name="T27" fmla="*/ 510 h 1644"/>
                <a:gd name="T28" fmla="*/ 3237 w 2060"/>
                <a:gd name="T29" fmla="*/ 437 h 1644"/>
                <a:gd name="T30" fmla="*/ 3318 w 2060"/>
                <a:gd name="T31" fmla="*/ 417 h 1644"/>
                <a:gd name="T32" fmla="*/ 4076 w 2060"/>
                <a:gd name="T33" fmla="*/ 467 h 1644"/>
                <a:gd name="T34" fmla="*/ 4462 w 2060"/>
                <a:gd name="T35" fmla="*/ 405 h 1644"/>
                <a:gd name="T36" fmla="*/ 4249 w 2060"/>
                <a:gd name="T37" fmla="*/ 390 h 1644"/>
                <a:gd name="T38" fmla="*/ 3775 w 2060"/>
                <a:gd name="T39" fmla="*/ 365 h 1644"/>
                <a:gd name="T40" fmla="*/ 4636 w 2060"/>
                <a:gd name="T41" fmla="*/ 389 h 1644"/>
                <a:gd name="T42" fmla="*/ 5263 w 2060"/>
                <a:gd name="T43" fmla="*/ 436 h 1644"/>
                <a:gd name="T44" fmla="*/ 5582 w 2060"/>
                <a:gd name="T45" fmla="*/ 527 h 1644"/>
                <a:gd name="T46" fmla="*/ 6530 w 2060"/>
                <a:gd name="T47" fmla="*/ 433 h 1644"/>
                <a:gd name="T48" fmla="*/ 6920 w 2060"/>
                <a:gd name="T49" fmla="*/ 524 h 1644"/>
                <a:gd name="T50" fmla="*/ 6936 w 2060"/>
                <a:gd name="T51" fmla="*/ 446 h 1644"/>
                <a:gd name="T52" fmla="*/ 7148 w 2060"/>
                <a:gd name="T53" fmla="*/ 409 h 1644"/>
                <a:gd name="T54" fmla="*/ 7245 w 2060"/>
                <a:gd name="T55" fmla="*/ 278 h 1644"/>
                <a:gd name="T56" fmla="*/ 7408 w 2060"/>
                <a:gd name="T57" fmla="*/ 270 h 1644"/>
                <a:gd name="T58" fmla="*/ 7487 w 2060"/>
                <a:gd name="T59" fmla="*/ 218 h 1644"/>
                <a:gd name="T60" fmla="*/ 7337 w 2060"/>
                <a:gd name="T61" fmla="*/ 115 h 1644"/>
                <a:gd name="T62" fmla="*/ 7716 w 2060"/>
                <a:gd name="T63" fmla="*/ 55 h 1644"/>
                <a:gd name="T64" fmla="*/ 7910 w 2060"/>
                <a:gd name="T65" fmla="*/ 107 h 1644"/>
                <a:gd name="T66" fmla="*/ 7891 w 2060"/>
                <a:gd name="T67" fmla="*/ 63 h 1644"/>
                <a:gd name="T68" fmla="*/ 8023 w 2060"/>
                <a:gd name="T69" fmla="*/ 26 h 1644"/>
                <a:gd name="T70" fmla="*/ 8279 w 2060"/>
                <a:gd name="T71" fmla="*/ 0 h 1644"/>
                <a:gd name="T72" fmla="*/ 7395 w 2060"/>
                <a:gd name="T73" fmla="*/ 32 h 1644"/>
                <a:gd name="T74" fmla="*/ 6429 w 2060"/>
                <a:gd name="T75" fmla="*/ 43 h 1644"/>
                <a:gd name="T76" fmla="*/ 5482 w 2060"/>
                <a:gd name="T77" fmla="*/ 16 h 1644"/>
                <a:gd name="T78" fmla="*/ 4595 w 2060"/>
                <a:gd name="T79" fmla="*/ 34 h 1644"/>
                <a:gd name="T80" fmla="*/ 4223 w 2060"/>
                <a:gd name="T81" fmla="*/ 87 h 1644"/>
                <a:gd name="T82" fmla="*/ 3761 w 2060"/>
                <a:gd name="T83" fmla="*/ 70 h 1644"/>
                <a:gd name="T84" fmla="*/ 3080 w 2060"/>
                <a:gd name="T85" fmla="*/ 93 h 1644"/>
                <a:gd name="T86" fmla="*/ 2709 w 2060"/>
                <a:gd name="T87" fmla="*/ 71 h 1644"/>
                <a:gd name="T88" fmla="*/ 1481 w 2060"/>
                <a:gd name="T89" fmla="*/ 127 h 1644"/>
                <a:gd name="T90" fmla="*/ 2178 w 2060"/>
                <a:gd name="T91" fmla="*/ 108 h 1644"/>
                <a:gd name="T92" fmla="*/ 2589 w 2060"/>
                <a:gd name="T93" fmla="*/ 140 h 1644"/>
                <a:gd name="T94" fmla="*/ 1803 w 2060"/>
                <a:gd name="T95" fmla="*/ 181 h 1644"/>
                <a:gd name="T96" fmla="*/ 1119 w 2060"/>
                <a:gd name="T97" fmla="*/ 212 h 1644"/>
                <a:gd name="T98" fmla="*/ 678 w 2060"/>
                <a:gd name="T99" fmla="*/ 273 h 1644"/>
                <a:gd name="T100" fmla="*/ 1152 w 2060"/>
                <a:gd name="T101" fmla="*/ 282 h 1644"/>
                <a:gd name="T102" fmla="*/ 1546 w 2060"/>
                <a:gd name="T103" fmla="*/ 292 h 1644"/>
                <a:gd name="T104" fmla="*/ 2002 w 2060"/>
                <a:gd name="T105" fmla="*/ 302 h 1644"/>
                <a:gd name="T106" fmla="*/ 1978 w 2060"/>
                <a:gd name="T107" fmla="*/ 262 h 1644"/>
                <a:gd name="T108" fmla="*/ 2407 w 2060"/>
                <a:gd name="T109" fmla="*/ 280 h 1644"/>
                <a:gd name="T110" fmla="*/ 2786 w 2060"/>
                <a:gd name="T111" fmla="*/ 239 h 1644"/>
                <a:gd name="T112" fmla="*/ 3139 w 2060"/>
                <a:gd name="T113" fmla="*/ 245 h 1644"/>
                <a:gd name="T114" fmla="*/ 2594 w 2060"/>
                <a:gd name="T115" fmla="*/ 30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round/>
            </a:ln>
          </p:spPr>
          <p:txBody>
            <a:bodyPr/>
            <a:lstStyle/>
            <a:p>
              <a:endParaRPr lang="zh-CN" altLang="en-US"/>
            </a:p>
          </p:txBody>
        </p:sp>
      </p:grpSp>
      <p:sp>
        <p:nvSpPr>
          <p:cNvPr id="24580" name="内容占位符 4"/>
          <p:cNvSpPr txBox="1"/>
          <p:nvPr/>
        </p:nvSpPr>
        <p:spPr bwMode="auto">
          <a:xfrm>
            <a:off x="1093788" y="1785938"/>
            <a:ext cx="10668000" cy="2544762"/>
          </a:xfrm>
          <a:prstGeom prst="rect">
            <a:avLst/>
          </a:prstGeom>
          <a:noFill/>
          <a:ln w="9525">
            <a:noFill/>
            <a:miter lim="800000"/>
          </a:ln>
        </p:spPr>
        <p:txBody>
          <a:bodyPr/>
          <a:lstStyle/>
          <a:p>
            <a:pPr marL="342900" indent="-342900">
              <a:spcBef>
                <a:spcPct val="20000"/>
              </a:spcBef>
            </a:pPr>
            <a:r>
              <a:rPr lang="zh-CN" altLang="en-US" sz="2400">
                <a:latin typeface="Calibri" panose="020F0502020204030204" pitchFamily="34" charset="0"/>
              </a:rPr>
              <a:t>    </a:t>
            </a:r>
            <a:endParaRPr lang="zh-CN" altLang="en-US" sz="3600" b="1">
              <a:solidFill>
                <a:srgbClr val="FF0000"/>
              </a:solidFill>
              <a:latin typeface="华文楷体" panose="02010600040101010101" charset="-122"/>
              <a:ea typeface="华文楷体" panose="02010600040101010101" charset="-122"/>
              <a:cs typeface="华文楷体" panose="02010600040101010101" charset="-122"/>
            </a:endParaRPr>
          </a:p>
        </p:txBody>
      </p:sp>
      <p:pic>
        <p:nvPicPr>
          <p:cNvPr id="24581" name="Picture 2" descr="https://gss0.bdstatic.com/94o3dSag_xI4khGkpoWK1HF6hhy/baike/crop%3D12%2C0%2C775%2C512%3Bc0%3Dbaike92%2C5%2C5%2C92%2C30/sign=f06325a29fcad1c8c4f4a667420f5525/4610b912c8fcc3ce03d0fcbe9845d688d43f202e.jpg"/>
          <p:cNvPicPr>
            <a:picLocks noChangeAspect="1" noChangeArrowheads="1"/>
          </p:cNvPicPr>
          <p:nvPr/>
        </p:nvPicPr>
        <p:blipFill>
          <a:blip r:embed="rId1"/>
          <a:srcRect/>
          <a:stretch>
            <a:fillRect/>
          </a:stretch>
        </p:blipFill>
        <p:spPr bwMode="auto">
          <a:xfrm>
            <a:off x="1022350" y="1143000"/>
            <a:ext cx="10382250" cy="54292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665918" y="4357694"/>
            <a:ext cx="10971213" cy="1143000"/>
          </a:xfrm>
        </p:spPr>
        <p:txBody>
          <a:bodyPr/>
          <a:lstStyle/>
          <a:p>
            <a:endParaRPr lang="zh-CN" altLang="en-US" dirty="0"/>
          </a:p>
        </p:txBody>
      </p:sp>
      <p:sp>
        <p:nvSpPr>
          <p:cNvPr id="3" name="内容占位符 2"/>
          <p:cNvSpPr>
            <a:spLocks noGrp="1"/>
          </p:cNvSpPr>
          <p:nvPr>
            <p:ph idx="1"/>
          </p:nvPr>
        </p:nvSpPr>
        <p:spPr>
          <a:xfrm>
            <a:off x="341139" y="692696"/>
            <a:ext cx="11430080" cy="2000263"/>
          </a:xfrm>
        </p:spPr>
        <p:txBody>
          <a:bodyPr/>
          <a:lstStyle/>
          <a:p>
            <a:pPr>
              <a:lnSpc>
                <a:spcPct val="150000"/>
              </a:lnSpc>
            </a:pPr>
            <a:r>
              <a:rPr lang="zh-CN" altLang="en-US" sz="2400" dirty="0">
                <a:latin typeface="华文楷体" panose="02010600040101010101" charset="-122"/>
                <a:ea typeface="华文楷体" panose="02010600040101010101" charset="-122"/>
              </a:rPr>
              <a:t>中国社会也正在经历着一场规模宏大的“消费革命”，来自不同阶层、不同职业、不同教育文化水平以及不同收入的人们正在用新的通讯方式，新的社会语汇，以及新的商业化途径来体验购买的欢愉，享受全新的休闲娱乐盛宴。体育消费不可或缺，体育消费必将成为促进中国经济与社会发展的中坚力量，成为未来十年实现国家战略部署</a:t>
            </a:r>
            <a:r>
              <a:rPr lang="en-US" altLang="zh-CN" sz="2400" dirty="0">
                <a:latin typeface="华文楷体" panose="02010600040101010101" charset="-122"/>
                <a:ea typeface="华文楷体" panose="02010600040101010101" charset="-122"/>
              </a:rPr>
              <a:t>5</a:t>
            </a:r>
            <a:r>
              <a:rPr lang="zh-CN" altLang="en-US" sz="2400" dirty="0">
                <a:latin typeface="华文楷体" panose="02010600040101010101" charset="-122"/>
                <a:ea typeface="华文楷体" panose="02010600040101010101" charset="-122"/>
              </a:rPr>
              <a:t>万亿体育产业目标的发动机，潜在的体育消费人口亟待深入挖掘。</a:t>
            </a:r>
            <a:endParaRPr lang="zh-CN" altLang="en-US" dirty="0"/>
          </a:p>
        </p:txBody>
      </p:sp>
      <p:pic>
        <p:nvPicPr>
          <p:cNvPr id="1026" name="Picture 2" descr="C:\Users\user\Desktop\timg.jpg"/>
          <p:cNvPicPr>
            <a:picLocks noChangeAspect="1" noChangeArrowheads="1"/>
          </p:cNvPicPr>
          <p:nvPr/>
        </p:nvPicPr>
        <p:blipFill>
          <a:blip r:embed="rId1"/>
          <a:srcRect/>
          <a:stretch>
            <a:fillRect/>
          </a:stretch>
        </p:blipFill>
        <p:spPr bwMode="auto">
          <a:xfrm>
            <a:off x="237290" y="3571876"/>
            <a:ext cx="5959468" cy="3121108"/>
          </a:xfrm>
          <a:prstGeom prst="rect">
            <a:avLst/>
          </a:prstGeom>
          <a:noFill/>
        </p:spPr>
      </p:pic>
      <p:pic>
        <p:nvPicPr>
          <p:cNvPr id="1027" name="Picture 3" descr="C:\Users\user\Desktop\timg (3).jpg"/>
          <p:cNvPicPr>
            <a:picLocks noChangeAspect="1" noChangeArrowheads="1"/>
          </p:cNvPicPr>
          <p:nvPr/>
        </p:nvPicPr>
        <p:blipFill>
          <a:blip r:embed="rId2"/>
          <a:srcRect/>
          <a:stretch>
            <a:fillRect/>
          </a:stretch>
        </p:blipFill>
        <p:spPr bwMode="auto">
          <a:xfrm>
            <a:off x="6309520" y="3608628"/>
            <a:ext cx="5429288" cy="303508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7554" y="714356"/>
            <a:ext cx="7929618" cy="1143000"/>
          </a:xfrm>
        </p:spPr>
        <p:txBody>
          <a:bodyPr/>
          <a:lstStyle/>
          <a:p>
            <a:r>
              <a:rPr lang="zh-CN" altLang="en-US" sz="2800" b="1" dirty="0">
                <a:latin typeface="华文楷体" panose="02010600040101010101" charset="-122"/>
                <a:ea typeface="华文楷体" panose="02010600040101010101" charset="-122"/>
              </a:rPr>
              <a:t>消费方式的三次颠覆性变化</a:t>
            </a:r>
            <a:endParaRPr lang="zh-CN" altLang="en-US" sz="2800" b="1" dirty="0">
              <a:latin typeface="华文楷体" panose="02010600040101010101" charset="-122"/>
              <a:ea typeface="华文楷体" panose="02010600040101010101" charset="-122"/>
            </a:endParaRPr>
          </a:p>
        </p:txBody>
      </p:sp>
      <p:sp>
        <p:nvSpPr>
          <p:cNvPr id="4" name="内容占位符 3"/>
          <p:cNvSpPr>
            <a:spLocks noGrp="1"/>
          </p:cNvSpPr>
          <p:nvPr>
            <p:ph sz="half" idx="2"/>
          </p:nvPr>
        </p:nvSpPr>
        <p:spPr>
          <a:xfrm>
            <a:off x="380166" y="2000240"/>
            <a:ext cx="5386216" cy="3643338"/>
          </a:xfrm>
        </p:spPr>
        <p:txBody>
          <a:bodyPr/>
          <a:lstStyle/>
          <a:p>
            <a:pPr>
              <a:lnSpc>
                <a:spcPct val="150000"/>
              </a:lnSpc>
            </a:pPr>
            <a:r>
              <a:rPr lang="zh-CN" altLang="en-US" b="1" dirty="0">
                <a:latin typeface="华文楷体" panose="02010600040101010101" charset="-122"/>
                <a:ea typeface="华文楷体" panose="02010600040101010101" charset="-122"/>
              </a:rPr>
              <a:t>第一次消费变化</a:t>
            </a:r>
            <a:endParaRPr lang="en-US" altLang="zh-CN" b="1" dirty="0">
              <a:latin typeface="华文楷体" panose="02010600040101010101" charset="-122"/>
              <a:ea typeface="华文楷体" panose="02010600040101010101" charset="-122"/>
            </a:endParaRPr>
          </a:p>
          <a:p>
            <a:pPr>
              <a:lnSpc>
                <a:spcPct val="150000"/>
              </a:lnSpc>
            </a:pPr>
            <a:r>
              <a:rPr lang="zh-CN" altLang="en-US" dirty="0">
                <a:latin typeface="华文楷体" panose="02010600040101010101" charset="-122"/>
                <a:ea typeface="华文楷体" panose="02010600040101010101" charset="-122"/>
              </a:rPr>
              <a:t>二十多年前，自商超迎来一批又一批的顾客开始，第一次消费变化。</a:t>
            </a:r>
            <a:endParaRPr lang="en-US" altLang="zh-CN" dirty="0">
              <a:latin typeface="华文楷体" panose="02010600040101010101" charset="-122"/>
              <a:ea typeface="华文楷体" panose="02010600040101010101" charset="-122"/>
            </a:endParaRPr>
          </a:p>
          <a:p>
            <a:pPr>
              <a:lnSpc>
                <a:spcPct val="150000"/>
              </a:lnSpc>
            </a:pPr>
            <a:r>
              <a:rPr lang="zh-CN" altLang="en-US" dirty="0">
                <a:latin typeface="华文楷体" panose="02010600040101010101" charset="-122"/>
                <a:ea typeface="华文楷体" panose="02010600040101010101" charset="-122"/>
              </a:rPr>
              <a:t>琳琅满目的货架商品，新颖的自选式购物方式，形成了一批忠实的顾客粉丝。</a:t>
            </a:r>
            <a:endParaRPr lang="zh-CN" altLang="en-US" dirty="0">
              <a:latin typeface="华文楷体" panose="02010600040101010101" charset="-122"/>
              <a:ea typeface="华文楷体" panose="02010600040101010101" charset="-122"/>
            </a:endParaRPr>
          </a:p>
          <a:p>
            <a:endParaRPr lang="zh-CN" altLang="en-US" dirty="0"/>
          </a:p>
        </p:txBody>
      </p:sp>
      <p:pic>
        <p:nvPicPr>
          <p:cNvPr id="7170" name="Picture 2" descr="E:\timg.jpg"/>
          <p:cNvPicPr>
            <a:picLocks noGrp="1" noChangeAspect="1" noChangeArrowheads="1"/>
          </p:cNvPicPr>
          <p:nvPr>
            <p:ph sz="quarter" idx="4"/>
          </p:nvPr>
        </p:nvPicPr>
        <p:blipFill>
          <a:blip r:embed="rId1"/>
          <a:srcRect/>
          <a:stretch>
            <a:fillRect/>
          </a:stretch>
        </p:blipFill>
        <p:spPr bwMode="auto">
          <a:xfrm>
            <a:off x="6095206" y="2143116"/>
            <a:ext cx="5389562" cy="342776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007932" y="1412876"/>
            <a:ext cx="10487247" cy="4195763"/>
            <a:chOff x="0" y="0"/>
            <a:chExt cx="4955" cy="1982"/>
          </a:xfrm>
        </p:grpSpPr>
        <p:sp>
          <p:nvSpPr>
            <p:cNvPr id="5152" name="Freeform 4"/>
            <p:cNvSpPr>
              <a:spLocks noChangeArrowheads="1"/>
            </p:cNvSpPr>
            <p:nvPr/>
          </p:nvSpPr>
          <p:spPr bwMode="auto">
            <a:xfrm>
              <a:off x="91" y="88"/>
              <a:ext cx="1457" cy="1812"/>
            </a:xfrm>
            <a:custGeom>
              <a:avLst/>
              <a:gdLst>
                <a:gd name="T0" fmla="*/ 29 w 1692"/>
                <a:gd name="T1" fmla="*/ 11 h 2586"/>
                <a:gd name="T2" fmla="*/ 84 w 1692"/>
                <a:gd name="T3" fmla="*/ 9 h 2586"/>
                <a:gd name="T4" fmla="*/ 113 w 1692"/>
                <a:gd name="T5" fmla="*/ 10 h 2586"/>
                <a:gd name="T6" fmla="*/ 109 w 1692"/>
                <a:gd name="T7" fmla="*/ 18 h 2586"/>
                <a:gd name="T8" fmla="*/ 71 w 1692"/>
                <a:gd name="T9" fmla="*/ 24 h 2586"/>
                <a:gd name="T10" fmla="*/ 58 w 1692"/>
                <a:gd name="T11" fmla="*/ 29 h 2586"/>
                <a:gd name="T12" fmla="*/ 74 w 1692"/>
                <a:gd name="T13" fmla="*/ 39 h 2586"/>
                <a:gd name="T14" fmla="*/ 83 w 1692"/>
                <a:gd name="T15" fmla="*/ 39 h 2586"/>
                <a:gd name="T16" fmla="*/ 85 w 1692"/>
                <a:gd name="T17" fmla="*/ 37 h 2586"/>
                <a:gd name="T18" fmla="*/ 125 w 1692"/>
                <a:gd name="T19" fmla="*/ 47 h 2586"/>
                <a:gd name="T20" fmla="*/ 168 w 1692"/>
                <a:gd name="T21" fmla="*/ 48 h 2586"/>
                <a:gd name="T22" fmla="*/ 207 w 1692"/>
                <a:gd name="T23" fmla="*/ 55 h 2586"/>
                <a:gd name="T24" fmla="*/ 222 w 1692"/>
                <a:gd name="T25" fmla="*/ 58 h 2586"/>
                <a:gd name="T26" fmla="*/ 201 w 1692"/>
                <a:gd name="T27" fmla="*/ 66 h 2586"/>
                <a:gd name="T28" fmla="*/ 239 w 1692"/>
                <a:gd name="T29" fmla="*/ 73 h 2586"/>
                <a:gd name="T30" fmla="*/ 270 w 1692"/>
                <a:gd name="T31" fmla="*/ 83 h 2586"/>
                <a:gd name="T32" fmla="*/ 285 w 1692"/>
                <a:gd name="T33" fmla="*/ 94 h 2586"/>
                <a:gd name="T34" fmla="*/ 311 w 1692"/>
                <a:gd name="T35" fmla="*/ 104 h 2586"/>
                <a:gd name="T36" fmla="*/ 333 w 1692"/>
                <a:gd name="T37" fmla="*/ 102 h 2586"/>
                <a:gd name="T38" fmla="*/ 324 w 1692"/>
                <a:gd name="T39" fmla="*/ 97 h 2586"/>
                <a:gd name="T40" fmla="*/ 335 w 1692"/>
                <a:gd name="T41" fmla="*/ 94 h 2586"/>
                <a:gd name="T42" fmla="*/ 357 w 1692"/>
                <a:gd name="T43" fmla="*/ 90 h 2586"/>
                <a:gd name="T44" fmla="*/ 377 w 1692"/>
                <a:gd name="T45" fmla="*/ 85 h 2586"/>
                <a:gd name="T46" fmla="*/ 408 w 1692"/>
                <a:gd name="T47" fmla="*/ 80 h 2586"/>
                <a:gd name="T48" fmla="*/ 422 w 1692"/>
                <a:gd name="T49" fmla="*/ 71 h 2586"/>
                <a:gd name="T50" fmla="*/ 404 w 1692"/>
                <a:gd name="T51" fmla="*/ 63 h 2586"/>
                <a:gd name="T52" fmla="*/ 358 w 1692"/>
                <a:gd name="T53" fmla="*/ 57 h 2586"/>
                <a:gd name="T54" fmla="*/ 287 w 1692"/>
                <a:gd name="T55" fmla="*/ 53 h 2586"/>
                <a:gd name="T56" fmla="*/ 254 w 1692"/>
                <a:gd name="T57" fmla="*/ 51 h 2586"/>
                <a:gd name="T58" fmla="*/ 236 w 1692"/>
                <a:gd name="T59" fmla="*/ 52 h 2586"/>
                <a:gd name="T60" fmla="*/ 207 w 1692"/>
                <a:gd name="T61" fmla="*/ 53 h 2586"/>
                <a:gd name="T62" fmla="*/ 197 w 1692"/>
                <a:gd name="T63" fmla="*/ 48 h 2586"/>
                <a:gd name="T64" fmla="*/ 192 w 1692"/>
                <a:gd name="T65" fmla="*/ 43 h 2586"/>
                <a:gd name="T66" fmla="*/ 164 w 1692"/>
                <a:gd name="T67" fmla="*/ 45 h 2586"/>
                <a:gd name="T68" fmla="*/ 149 w 1692"/>
                <a:gd name="T69" fmla="*/ 39 h 2586"/>
                <a:gd name="T70" fmla="*/ 192 w 1692"/>
                <a:gd name="T71" fmla="*/ 37 h 2586"/>
                <a:gd name="T72" fmla="*/ 219 w 1692"/>
                <a:gd name="T73" fmla="*/ 37 h 2586"/>
                <a:gd name="T74" fmla="*/ 233 w 1692"/>
                <a:gd name="T75" fmla="*/ 37 h 2586"/>
                <a:gd name="T76" fmla="*/ 275 w 1692"/>
                <a:gd name="T77" fmla="*/ 30 h 2586"/>
                <a:gd name="T78" fmla="*/ 308 w 1692"/>
                <a:gd name="T79" fmla="*/ 27 h 2586"/>
                <a:gd name="T80" fmla="*/ 333 w 1692"/>
                <a:gd name="T81" fmla="*/ 26 h 2586"/>
                <a:gd name="T82" fmla="*/ 350 w 1692"/>
                <a:gd name="T83" fmla="*/ 22 h 2586"/>
                <a:gd name="T84" fmla="*/ 335 w 1692"/>
                <a:gd name="T85" fmla="*/ 21 h 2586"/>
                <a:gd name="T86" fmla="*/ 398 w 1692"/>
                <a:gd name="T87" fmla="*/ 19 h 2586"/>
                <a:gd name="T88" fmla="*/ 366 w 1692"/>
                <a:gd name="T89" fmla="*/ 14 h 2586"/>
                <a:gd name="T90" fmla="*/ 346 w 1692"/>
                <a:gd name="T91" fmla="*/ 11 h 2586"/>
                <a:gd name="T92" fmla="*/ 319 w 1692"/>
                <a:gd name="T93" fmla="*/ 15 h 2586"/>
                <a:gd name="T94" fmla="*/ 289 w 1692"/>
                <a:gd name="T95" fmla="*/ 18 h 2586"/>
                <a:gd name="T96" fmla="*/ 266 w 1692"/>
                <a:gd name="T97" fmla="*/ 13 h 2586"/>
                <a:gd name="T98" fmla="*/ 315 w 1692"/>
                <a:gd name="T99" fmla="*/ 10 h 2586"/>
                <a:gd name="T100" fmla="*/ 330 w 1692"/>
                <a:gd name="T101" fmla="*/ 8 h 2586"/>
                <a:gd name="T102" fmla="*/ 346 w 1692"/>
                <a:gd name="T103" fmla="*/ 7 h 2586"/>
                <a:gd name="T104" fmla="*/ 334 w 1692"/>
                <a:gd name="T105" fmla="*/ 6 h 2586"/>
                <a:gd name="T106" fmla="*/ 328 w 1692"/>
                <a:gd name="T107" fmla="*/ 5 h 2586"/>
                <a:gd name="T108" fmla="*/ 313 w 1692"/>
                <a:gd name="T109" fmla="*/ 4 h 2586"/>
                <a:gd name="T110" fmla="*/ 288 w 1692"/>
                <a:gd name="T111" fmla="*/ 6 h 2586"/>
                <a:gd name="T112" fmla="*/ 248 w 1692"/>
                <a:gd name="T113" fmla="*/ 5 h 2586"/>
                <a:gd name="T114" fmla="*/ 143 w 1692"/>
                <a:gd name="T115" fmla="*/ 0 h 2586"/>
                <a:gd name="T116" fmla="*/ 90 w 1692"/>
                <a:gd name="T117" fmla="*/ 1 h 2586"/>
                <a:gd name="T118" fmla="*/ 76 w 1692"/>
                <a:gd name="T119" fmla="*/ 4 h 2586"/>
                <a:gd name="T120" fmla="*/ 34 w 1692"/>
                <a:gd name="T121" fmla="*/ 7 h 2586"/>
                <a:gd name="T122" fmla="*/ 34 w 1692"/>
                <a:gd name="T123" fmla="*/ 9 h 2586"/>
                <a:gd name="T124" fmla="*/ 2 w 1692"/>
                <a:gd name="T125" fmla="*/ 11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3" name="Freeform 5"/>
            <p:cNvSpPr>
              <a:spLocks noChangeArrowheads="1"/>
            </p:cNvSpPr>
            <p:nvPr/>
          </p:nvSpPr>
          <p:spPr bwMode="auto">
            <a:xfrm>
              <a:off x="45" y="261"/>
              <a:ext cx="39" cy="26"/>
            </a:xfrm>
            <a:custGeom>
              <a:avLst/>
              <a:gdLst>
                <a:gd name="T0" fmla="*/ 3 w 46"/>
                <a:gd name="T1" fmla="*/ 1 h 38"/>
                <a:gd name="T2" fmla="*/ 0 w 46"/>
                <a:gd name="T3" fmla="*/ 1 h 38"/>
                <a:gd name="T4" fmla="*/ 5 w 46"/>
                <a:gd name="T5" fmla="*/ 1 h 38"/>
                <a:gd name="T6" fmla="*/ 10 w 46"/>
                <a:gd name="T7" fmla="*/ 1 h 38"/>
                <a:gd name="T8" fmla="*/ 7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4" name="Freeform 6"/>
            <p:cNvSpPr>
              <a:spLocks noChangeArrowheads="1"/>
            </p:cNvSpPr>
            <p:nvPr/>
          </p:nvSpPr>
          <p:spPr bwMode="auto">
            <a:xfrm>
              <a:off x="398" y="376"/>
              <a:ext cx="45" cy="30"/>
            </a:xfrm>
            <a:custGeom>
              <a:avLst/>
              <a:gdLst>
                <a:gd name="T0" fmla="*/ 3 w 52"/>
                <a:gd name="T1" fmla="*/ 0 h 44"/>
                <a:gd name="T2" fmla="*/ 8 w 52"/>
                <a:gd name="T3" fmla="*/ 1 h 44"/>
                <a:gd name="T4" fmla="*/ 11 w 52"/>
                <a:gd name="T5" fmla="*/ 1 h 44"/>
                <a:gd name="T6" fmla="*/ 10 w 52"/>
                <a:gd name="T7" fmla="*/ 1 h 44"/>
                <a:gd name="T8" fmla="*/ 8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5" name="Freeform 7"/>
            <p:cNvSpPr>
              <a:spLocks noChangeArrowheads="1"/>
            </p:cNvSpPr>
            <p:nvPr/>
          </p:nvSpPr>
          <p:spPr bwMode="auto">
            <a:xfrm>
              <a:off x="1297" y="428"/>
              <a:ext cx="113" cy="69"/>
            </a:xfrm>
            <a:custGeom>
              <a:avLst/>
              <a:gdLst>
                <a:gd name="T0" fmla="*/ 26 w 131"/>
                <a:gd name="T1" fmla="*/ 0 h 98"/>
                <a:gd name="T2" fmla="*/ 21 w 131"/>
                <a:gd name="T3" fmla="*/ 1 h 98"/>
                <a:gd name="T4" fmla="*/ 14 w 131"/>
                <a:gd name="T5" fmla="*/ 1 h 98"/>
                <a:gd name="T6" fmla="*/ 10 w 131"/>
                <a:gd name="T7" fmla="*/ 2 h 98"/>
                <a:gd name="T8" fmla="*/ 6 w 131"/>
                <a:gd name="T9" fmla="*/ 2 h 98"/>
                <a:gd name="T10" fmla="*/ 16 w 131"/>
                <a:gd name="T11" fmla="*/ 4 h 98"/>
                <a:gd name="T12" fmla="*/ 21 w 131"/>
                <a:gd name="T13" fmla="*/ 4 h 98"/>
                <a:gd name="T14" fmla="*/ 22 w 131"/>
                <a:gd name="T15" fmla="*/ 4 h 98"/>
                <a:gd name="T16" fmla="*/ 23 w 131"/>
                <a:gd name="T17" fmla="*/ 4 h 98"/>
                <a:gd name="T18" fmla="*/ 26 w 131"/>
                <a:gd name="T19" fmla="*/ 4 h 98"/>
                <a:gd name="T20" fmla="*/ 32 w 131"/>
                <a:gd name="T21" fmla="*/ 4 h 98"/>
                <a:gd name="T22" fmla="*/ 35 w 131"/>
                <a:gd name="T23" fmla="*/ 3 h 98"/>
                <a:gd name="T24" fmla="*/ 26 w 131"/>
                <a:gd name="T25" fmla="*/ 2 h 98"/>
                <a:gd name="T26" fmla="*/ 30 w 131"/>
                <a:gd name="T27" fmla="*/ 1 h 98"/>
                <a:gd name="T28" fmla="*/ 30 w 131"/>
                <a:gd name="T29" fmla="*/ 1 h 98"/>
                <a:gd name="T30" fmla="*/ 26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6" name="Freeform 8"/>
            <p:cNvSpPr>
              <a:spLocks noChangeArrowheads="1"/>
            </p:cNvSpPr>
            <p:nvPr/>
          </p:nvSpPr>
          <p:spPr bwMode="auto">
            <a:xfrm>
              <a:off x="752" y="787"/>
              <a:ext cx="182" cy="79"/>
            </a:xfrm>
            <a:custGeom>
              <a:avLst/>
              <a:gdLst>
                <a:gd name="T0" fmla="*/ 11 w 212"/>
                <a:gd name="T1" fmla="*/ 1 h 112"/>
                <a:gd name="T2" fmla="*/ 4 w 212"/>
                <a:gd name="T3" fmla="*/ 1 h 112"/>
                <a:gd name="T4" fmla="*/ 3 w 212"/>
                <a:gd name="T5" fmla="*/ 1 h 112"/>
                <a:gd name="T6" fmla="*/ 6 w 212"/>
                <a:gd name="T7" fmla="*/ 2 h 112"/>
                <a:gd name="T8" fmla="*/ 13 w 212"/>
                <a:gd name="T9" fmla="*/ 2 h 112"/>
                <a:gd name="T10" fmla="*/ 24 w 212"/>
                <a:gd name="T11" fmla="*/ 2 h 112"/>
                <a:gd name="T12" fmla="*/ 28 w 212"/>
                <a:gd name="T13" fmla="*/ 3 h 112"/>
                <a:gd name="T14" fmla="*/ 33 w 212"/>
                <a:gd name="T15" fmla="*/ 4 h 112"/>
                <a:gd name="T16" fmla="*/ 35 w 212"/>
                <a:gd name="T17" fmla="*/ 5 h 112"/>
                <a:gd name="T18" fmla="*/ 40 w 212"/>
                <a:gd name="T19" fmla="*/ 4 h 112"/>
                <a:gd name="T20" fmla="*/ 43 w 212"/>
                <a:gd name="T21" fmla="*/ 4 h 112"/>
                <a:gd name="T22" fmla="*/ 47 w 212"/>
                <a:gd name="T23" fmla="*/ 4 h 112"/>
                <a:gd name="T24" fmla="*/ 50 w 212"/>
                <a:gd name="T25" fmla="*/ 4 h 112"/>
                <a:gd name="T26" fmla="*/ 39 w 212"/>
                <a:gd name="T27" fmla="*/ 2 h 112"/>
                <a:gd name="T28" fmla="*/ 27 w 212"/>
                <a:gd name="T29" fmla="*/ 1 h 112"/>
                <a:gd name="T30" fmla="*/ 13 w 212"/>
                <a:gd name="T31" fmla="*/ 1 h 112"/>
                <a:gd name="T32" fmla="*/ 11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7" name="Freeform 9"/>
            <p:cNvSpPr>
              <a:spLocks noChangeArrowheads="1"/>
            </p:cNvSpPr>
            <p:nvPr/>
          </p:nvSpPr>
          <p:spPr bwMode="auto">
            <a:xfrm>
              <a:off x="902" y="847"/>
              <a:ext cx="114" cy="38"/>
            </a:xfrm>
            <a:custGeom>
              <a:avLst/>
              <a:gdLst>
                <a:gd name="T0" fmla="*/ 15 w 133"/>
                <a:gd name="T1" fmla="*/ 0 h 54"/>
                <a:gd name="T2" fmla="*/ 11 w 133"/>
                <a:gd name="T3" fmla="*/ 1 h 54"/>
                <a:gd name="T4" fmla="*/ 8 w 133"/>
                <a:gd name="T5" fmla="*/ 1 h 54"/>
                <a:gd name="T6" fmla="*/ 3 w 133"/>
                <a:gd name="T7" fmla="*/ 1 h 54"/>
                <a:gd name="T8" fmla="*/ 3 w 133"/>
                <a:gd name="T9" fmla="*/ 2 h 54"/>
                <a:gd name="T10" fmla="*/ 3 w 133"/>
                <a:gd name="T11" fmla="*/ 2 h 54"/>
                <a:gd name="T12" fmla="*/ 33 w 133"/>
                <a:gd name="T13" fmla="*/ 1 h 54"/>
                <a:gd name="T14" fmla="*/ 31 w 133"/>
                <a:gd name="T15" fmla="*/ 1 h 54"/>
                <a:gd name="T16" fmla="*/ 27 w 133"/>
                <a:gd name="T17" fmla="*/ 1 h 54"/>
                <a:gd name="T18" fmla="*/ 25 w 133"/>
                <a:gd name="T19" fmla="*/ 1 h 54"/>
                <a:gd name="T20" fmla="*/ 22 w 133"/>
                <a:gd name="T21" fmla="*/ 1 h 54"/>
                <a:gd name="T22" fmla="*/ 17 w 133"/>
                <a:gd name="T23" fmla="*/ 1 h 54"/>
                <a:gd name="T24" fmla="*/ 15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8" name="Freeform 10"/>
            <p:cNvSpPr>
              <a:spLocks noChangeArrowheads="1"/>
            </p:cNvSpPr>
            <p:nvPr/>
          </p:nvSpPr>
          <p:spPr bwMode="auto">
            <a:xfrm>
              <a:off x="1023" y="871"/>
              <a:ext cx="43" cy="17"/>
            </a:xfrm>
            <a:custGeom>
              <a:avLst/>
              <a:gdLst>
                <a:gd name="T0" fmla="*/ 3 w 51"/>
                <a:gd name="T1" fmla="*/ 0 h 24"/>
                <a:gd name="T2" fmla="*/ 3 w 51"/>
                <a:gd name="T3" fmla="*/ 1 h 24"/>
                <a:gd name="T4" fmla="*/ 6 w 51"/>
                <a:gd name="T5" fmla="*/ 1 h 24"/>
                <a:gd name="T6" fmla="*/ 7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59" name="Freeform 11"/>
            <p:cNvSpPr>
              <a:spLocks noChangeArrowheads="1"/>
            </p:cNvSpPr>
            <p:nvPr/>
          </p:nvSpPr>
          <p:spPr bwMode="auto">
            <a:xfrm>
              <a:off x="1087" y="874"/>
              <a:ext cx="14" cy="24"/>
            </a:xfrm>
            <a:custGeom>
              <a:avLst/>
              <a:gdLst>
                <a:gd name="T0" fmla="*/ 4 w 16"/>
                <a:gd name="T1" fmla="*/ 0 h 34"/>
                <a:gd name="T2" fmla="*/ 0 w 16"/>
                <a:gd name="T3" fmla="*/ 1 h 34"/>
                <a:gd name="T4" fmla="*/ 5 w 16"/>
                <a:gd name="T5" fmla="*/ 1 h 34"/>
                <a:gd name="T6" fmla="*/ 4 w 16"/>
                <a:gd name="T7" fmla="*/ 1 h 34"/>
                <a:gd name="T8" fmla="*/ 5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0" name="Freeform 12"/>
            <p:cNvSpPr>
              <a:spLocks noChangeArrowheads="1"/>
            </p:cNvSpPr>
            <p:nvPr/>
          </p:nvSpPr>
          <p:spPr bwMode="auto">
            <a:xfrm>
              <a:off x="876" y="83"/>
              <a:ext cx="207" cy="82"/>
            </a:xfrm>
            <a:custGeom>
              <a:avLst/>
              <a:gdLst>
                <a:gd name="T0" fmla="*/ 16 w 240"/>
                <a:gd name="T1" fmla="*/ 1 h 117"/>
                <a:gd name="T2" fmla="*/ 7 w 240"/>
                <a:gd name="T3" fmla="*/ 1 h 117"/>
                <a:gd name="T4" fmla="*/ 3 w 240"/>
                <a:gd name="T5" fmla="*/ 1 h 117"/>
                <a:gd name="T6" fmla="*/ 0 w 240"/>
                <a:gd name="T7" fmla="*/ 1 h 117"/>
                <a:gd name="T8" fmla="*/ 7 w 240"/>
                <a:gd name="T9" fmla="*/ 3 h 117"/>
                <a:gd name="T10" fmla="*/ 10 w 240"/>
                <a:gd name="T11" fmla="*/ 3 h 117"/>
                <a:gd name="T12" fmla="*/ 18 w 240"/>
                <a:gd name="T13" fmla="*/ 2 h 117"/>
                <a:gd name="T14" fmla="*/ 22 w 240"/>
                <a:gd name="T15" fmla="*/ 2 h 117"/>
                <a:gd name="T16" fmla="*/ 22 w 240"/>
                <a:gd name="T17" fmla="*/ 2 h 117"/>
                <a:gd name="T18" fmla="*/ 16 w 240"/>
                <a:gd name="T19" fmla="*/ 3 h 117"/>
                <a:gd name="T20" fmla="*/ 19 w 240"/>
                <a:gd name="T21" fmla="*/ 3 h 117"/>
                <a:gd name="T22" fmla="*/ 10 w 240"/>
                <a:gd name="T23" fmla="*/ 4 h 117"/>
                <a:gd name="T24" fmla="*/ 19 w 240"/>
                <a:gd name="T25" fmla="*/ 4 h 117"/>
                <a:gd name="T26" fmla="*/ 22 w 240"/>
                <a:gd name="T27" fmla="*/ 4 h 117"/>
                <a:gd name="T28" fmla="*/ 31 w 240"/>
                <a:gd name="T29" fmla="*/ 4 h 117"/>
                <a:gd name="T30" fmla="*/ 40 w 240"/>
                <a:gd name="T31" fmla="*/ 4 h 117"/>
                <a:gd name="T32" fmla="*/ 45 w 240"/>
                <a:gd name="T33" fmla="*/ 5 h 117"/>
                <a:gd name="T34" fmla="*/ 53 w 240"/>
                <a:gd name="T35" fmla="*/ 4 h 117"/>
                <a:gd name="T36" fmla="*/ 58 w 240"/>
                <a:gd name="T37" fmla="*/ 4 h 117"/>
                <a:gd name="T38" fmla="*/ 58 w 240"/>
                <a:gd name="T39" fmla="*/ 3 h 117"/>
                <a:gd name="T40" fmla="*/ 62 w 240"/>
                <a:gd name="T41" fmla="*/ 3 h 117"/>
                <a:gd name="T42" fmla="*/ 63 w 240"/>
                <a:gd name="T43" fmla="*/ 2 h 117"/>
                <a:gd name="T44" fmla="*/ 55 w 240"/>
                <a:gd name="T45" fmla="*/ 3 h 117"/>
                <a:gd name="T46" fmla="*/ 53 w 240"/>
                <a:gd name="T47" fmla="*/ 2 h 117"/>
                <a:gd name="T48" fmla="*/ 46 w 240"/>
                <a:gd name="T49" fmla="*/ 2 h 117"/>
                <a:gd name="T50" fmla="*/ 35 w 240"/>
                <a:gd name="T51" fmla="*/ 1 h 117"/>
                <a:gd name="T52" fmla="*/ 25 w 240"/>
                <a:gd name="T53" fmla="*/ 1 h 117"/>
                <a:gd name="T54" fmla="*/ 22 w 240"/>
                <a:gd name="T55" fmla="*/ 1 h 117"/>
                <a:gd name="T56" fmla="*/ 1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1" name="Freeform 13"/>
            <p:cNvSpPr>
              <a:spLocks noChangeArrowheads="1"/>
            </p:cNvSpPr>
            <p:nvPr/>
          </p:nvSpPr>
          <p:spPr bwMode="auto">
            <a:xfrm>
              <a:off x="968" y="45"/>
              <a:ext cx="168" cy="56"/>
            </a:xfrm>
            <a:custGeom>
              <a:avLst/>
              <a:gdLst>
                <a:gd name="T0" fmla="*/ 27 w 194"/>
                <a:gd name="T1" fmla="*/ 1 h 80"/>
                <a:gd name="T2" fmla="*/ 3 w 194"/>
                <a:gd name="T3" fmla="*/ 1 h 80"/>
                <a:gd name="T4" fmla="*/ 3 w 194"/>
                <a:gd name="T5" fmla="*/ 1 h 80"/>
                <a:gd name="T6" fmla="*/ 15 w 194"/>
                <a:gd name="T7" fmla="*/ 2 h 80"/>
                <a:gd name="T8" fmla="*/ 36 w 194"/>
                <a:gd name="T9" fmla="*/ 3 h 80"/>
                <a:gd name="T10" fmla="*/ 48 w 194"/>
                <a:gd name="T11" fmla="*/ 3 h 80"/>
                <a:gd name="T12" fmla="*/ 51 w 194"/>
                <a:gd name="T13" fmla="*/ 3 h 80"/>
                <a:gd name="T14" fmla="*/ 48 w 194"/>
                <a:gd name="T15" fmla="*/ 2 h 80"/>
                <a:gd name="T16" fmla="*/ 45 w 194"/>
                <a:gd name="T17" fmla="*/ 1 h 80"/>
                <a:gd name="T18" fmla="*/ 36 w 194"/>
                <a:gd name="T19" fmla="*/ 1 h 80"/>
                <a:gd name="T20" fmla="*/ 27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2" name="Freeform 14"/>
            <p:cNvSpPr>
              <a:spLocks noChangeArrowheads="1"/>
            </p:cNvSpPr>
            <p:nvPr/>
          </p:nvSpPr>
          <p:spPr bwMode="auto">
            <a:xfrm>
              <a:off x="1204" y="110"/>
              <a:ext cx="268" cy="178"/>
            </a:xfrm>
            <a:custGeom>
              <a:avLst/>
              <a:gdLst>
                <a:gd name="T0" fmla="*/ 18 w 310"/>
                <a:gd name="T1" fmla="*/ 1 h 254"/>
                <a:gd name="T2" fmla="*/ 14 w 310"/>
                <a:gd name="T3" fmla="*/ 1 h 254"/>
                <a:gd name="T4" fmla="*/ 6 w 310"/>
                <a:gd name="T5" fmla="*/ 1 h 254"/>
                <a:gd name="T6" fmla="*/ 14 w 310"/>
                <a:gd name="T7" fmla="*/ 3 h 254"/>
                <a:gd name="T8" fmla="*/ 22 w 310"/>
                <a:gd name="T9" fmla="*/ 4 h 254"/>
                <a:gd name="T10" fmla="*/ 28 w 310"/>
                <a:gd name="T11" fmla="*/ 4 h 254"/>
                <a:gd name="T12" fmla="*/ 35 w 310"/>
                <a:gd name="T13" fmla="*/ 4 h 254"/>
                <a:gd name="T14" fmla="*/ 39 w 310"/>
                <a:gd name="T15" fmla="*/ 4 h 254"/>
                <a:gd name="T16" fmla="*/ 41 w 310"/>
                <a:gd name="T17" fmla="*/ 6 h 254"/>
                <a:gd name="T18" fmla="*/ 30 w 310"/>
                <a:gd name="T19" fmla="*/ 6 h 254"/>
                <a:gd name="T20" fmla="*/ 24 w 310"/>
                <a:gd name="T21" fmla="*/ 7 h 254"/>
                <a:gd name="T22" fmla="*/ 19 w 310"/>
                <a:gd name="T23" fmla="*/ 7 h 254"/>
                <a:gd name="T24" fmla="*/ 15 w 310"/>
                <a:gd name="T25" fmla="*/ 7 h 254"/>
                <a:gd name="T26" fmla="*/ 12 w 310"/>
                <a:gd name="T27" fmla="*/ 8 h 254"/>
                <a:gd name="T28" fmla="*/ 10 w 310"/>
                <a:gd name="T29" fmla="*/ 8 h 254"/>
                <a:gd name="T30" fmla="*/ 19 w 310"/>
                <a:gd name="T31" fmla="*/ 9 h 254"/>
                <a:gd name="T32" fmla="*/ 26 w 310"/>
                <a:gd name="T33" fmla="*/ 8 h 254"/>
                <a:gd name="T34" fmla="*/ 30 w 310"/>
                <a:gd name="T35" fmla="*/ 9 h 254"/>
                <a:gd name="T36" fmla="*/ 35 w 310"/>
                <a:gd name="T37" fmla="*/ 10 h 254"/>
                <a:gd name="T38" fmla="*/ 37 w 310"/>
                <a:gd name="T39" fmla="*/ 10 h 254"/>
                <a:gd name="T40" fmla="*/ 41 w 310"/>
                <a:gd name="T41" fmla="*/ 10 h 254"/>
                <a:gd name="T42" fmla="*/ 48 w 310"/>
                <a:gd name="T43" fmla="*/ 10 h 254"/>
                <a:gd name="T44" fmla="*/ 54 w 310"/>
                <a:gd name="T45" fmla="*/ 10 h 254"/>
                <a:gd name="T46" fmla="*/ 62 w 310"/>
                <a:gd name="T47" fmla="*/ 9 h 254"/>
                <a:gd name="T48" fmla="*/ 61 w 310"/>
                <a:gd name="T49" fmla="*/ 8 h 254"/>
                <a:gd name="T50" fmla="*/ 59 w 310"/>
                <a:gd name="T51" fmla="*/ 7 h 254"/>
                <a:gd name="T52" fmla="*/ 63 w 310"/>
                <a:gd name="T53" fmla="*/ 7 h 254"/>
                <a:gd name="T54" fmla="*/ 66 w 310"/>
                <a:gd name="T55" fmla="*/ 8 h 254"/>
                <a:gd name="T56" fmla="*/ 67 w 310"/>
                <a:gd name="T57" fmla="*/ 8 h 254"/>
                <a:gd name="T58" fmla="*/ 70 w 310"/>
                <a:gd name="T59" fmla="*/ 8 h 254"/>
                <a:gd name="T60" fmla="*/ 81 w 310"/>
                <a:gd name="T61" fmla="*/ 7 h 254"/>
                <a:gd name="T62" fmla="*/ 79 w 310"/>
                <a:gd name="T63" fmla="*/ 6 h 254"/>
                <a:gd name="T64" fmla="*/ 69 w 310"/>
                <a:gd name="T65" fmla="*/ 5 h 254"/>
                <a:gd name="T66" fmla="*/ 72 w 310"/>
                <a:gd name="T67" fmla="*/ 4 h 254"/>
                <a:gd name="T68" fmla="*/ 74 w 310"/>
                <a:gd name="T69" fmla="*/ 4 h 254"/>
                <a:gd name="T70" fmla="*/ 68 w 310"/>
                <a:gd name="T71" fmla="*/ 3 h 254"/>
                <a:gd name="T72" fmla="*/ 63 w 310"/>
                <a:gd name="T73" fmla="*/ 3 h 254"/>
                <a:gd name="T74" fmla="*/ 60 w 310"/>
                <a:gd name="T75" fmla="*/ 2 h 254"/>
                <a:gd name="T76" fmla="*/ 54 w 310"/>
                <a:gd name="T77" fmla="*/ 1 h 254"/>
                <a:gd name="T78" fmla="*/ 41 w 310"/>
                <a:gd name="T79" fmla="*/ 2 h 254"/>
                <a:gd name="T80" fmla="*/ 45 w 310"/>
                <a:gd name="T81" fmla="*/ 1 h 254"/>
                <a:gd name="T82" fmla="*/ 37 w 310"/>
                <a:gd name="T83" fmla="*/ 1 h 254"/>
                <a:gd name="T84" fmla="*/ 32 w 310"/>
                <a:gd name="T85" fmla="*/ 1 h 254"/>
                <a:gd name="T86" fmla="*/ 1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3" name="Freeform 15"/>
            <p:cNvSpPr>
              <a:spLocks noChangeArrowheads="1"/>
            </p:cNvSpPr>
            <p:nvPr/>
          </p:nvSpPr>
          <p:spPr bwMode="auto">
            <a:xfrm>
              <a:off x="1202" y="34"/>
              <a:ext cx="51" cy="34"/>
            </a:xfrm>
            <a:custGeom>
              <a:avLst/>
              <a:gdLst>
                <a:gd name="T0" fmla="*/ 7 w 59"/>
                <a:gd name="T1" fmla="*/ 0 h 50"/>
                <a:gd name="T2" fmla="*/ 0 w 59"/>
                <a:gd name="T3" fmla="*/ 1 h 50"/>
                <a:gd name="T4" fmla="*/ 8 w 59"/>
                <a:gd name="T5" fmla="*/ 1 h 50"/>
                <a:gd name="T6" fmla="*/ 12 w 59"/>
                <a:gd name="T7" fmla="*/ 1 h 50"/>
                <a:gd name="T8" fmla="*/ 16 w 59"/>
                <a:gd name="T9" fmla="*/ 1 h 50"/>
                <a:gd name="T10" fmla="*/ 12 w 59"/>
                <a:gd name="T11" fmla="*/ 1 h 50"/>
                <a:gd name="T12" fmla="*/ 7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4" name="Freeform 16"/>
            <p:cNvSpPr>
              <a:spLocks noChangeArrowheads="1"/>
            </p:cNvSpPr>
            <p:nvPr/>
          </p:nvSpPr>
          <p:spPr bwMode="auto">
            <a:xfrm>
              <a:off x="1105" y="99"/>
              <a:ext cx="75" cy="39"/>
            </a:xfrm>
            <a:custGeom>
              <a:avLst/>
              <a:gdLst>
                <a:gd name="T0" fmla="*/ 13 w 86"/>
                <a:gd name="T1" fmla="*/ 1 h 57"/>
                <a:gd name="T2" fmla="*/ 7 w 86"/>
                <a:gd name="T3" fmla="*/ 1 h 57"/>
                <a:gd name="T4" fmla="*/ 3 w 86"/>
                <a:gd name="T5" fmla="*/ 1 h 57"/>
                <a:gd name="T6" fmla="*/ 4 w 86"/>
                <a:gd name="T7" fmla="*/ 1 h 57"/>
                <a:gd name="T8" fmla="*/ 22 w 86"/>
                <a:gd name="T9" fmla="*/ 1 h 57"/>
                <a:gd name="T10" fmla="*/ 25 w 86"/>
                <a:gd name="T11" fmla="*/ 1 h 57"/>
                <a:gd name="T12" fmla="*/ 17 w 86"/>
                <a:gd name="T13" fmla="*/ 1 h 57"/>
                <a:gd name="T14" fmla="*/ 13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5" name="Freeform 17"/>
            <p:cNvSpPr>
              <a:spLocks noChangeArrowheads="1"/>
            </p:cNvSpPr>
            <p:nvPr/>
          </p:nvSpPr>
          <p:spPr bwMode="auto">
            <a:xfrm>
              <a:off x="1184" y="107"/>
              <a:ext cx="62" cy="23"/>
            </a:xfrm>
            <a:custGeom>
              <a:avLst/>
              <a:gdLst>
                <a:gd name="T0" fmla="*/ 9 w 73"/>
                <a:gd name="T1" fmla="*/ 0 h 34"/>
                <a:gd name="T2" fmla="*/ 3 w 73"/>
                <a:gd name="T3" fmla="*/ 1 h 34"/>
                <a:gd name="T4" fmla="*/ 5 w 73"/>
                <a:gd name="T5" fmla="*/ 1 h 34"/>
                <a:gd name="T6" fmla="*/ 12 w 73"/>
                <a:gd name="T7" fmla="*/ 1 h 34"/>
                <a:gd name="T8" fmla="*/ 14 w 73"/>
                <a:gd name="T9" fmla="*/ 1 h 34"/>
                <a:gd name="T10" fmla="*/ 9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6" name="Freeform 18"/>
            <p:cNvSpPr>
              <a:spLocks noChangeArrowheads="1"/>
            </p:cNvSpPr>
            <p:nvPr/>
          </p:nvSpPr>
          <p:spPr bwMode="auto">
            <a:xfrm>
              <a:off x="1150" y="73"/>
              <a:ext cx="74" cy="32"/>
            </a:xfrm>
            <a:custGeom>
              <a:avLst/>
              <a:gdLst>
                <a:gd name="T0" fmla="*/ 17 w 85"/>
                <a:gd name="T1" fmla="*/ 1 h 45"/>
                <a:gd name="T2" fmla="*/ 8 w 85"/>
                <a:gd name="T3" fmla="*/ 1 h 45"/>
                <a:gd name="T4" fmla="*/ 0 w 85"/>
                <a:gd name="T5" fmla="*/ 1 h 45"/>
                <a:gd name="T6" fmla="*/ 11 w 85"/>
                <a:gd name="T7" fmla="*/ 1 h 45"/>
                <a:gd name="T8" fmla="*/ 18 w 85"/>
                <a:gd name="T9" fmla="*/ 2 h 45"/>
                <a:gd name="T10" fmla="*/ 24 w 85"/>
                <a:gd name="T11" fmla="*/ 1 h 45"/>
                <a:gd name="T12" fmla="*/ 24 w 85"/>
                <a:gd name="T13" fmla="*/ 1 h 45"/>
                <a:gd name="T14" fmla="*/ 18 w 85"/>
                <a:gd name="T15" fmla="*/ 0 h 45"/>
                <a:gd name="T16" fmla="*/ 17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7" name="Freeform 19"/>
            <p:cNvSpPr>
              <a:spLocks noChangeArrowheads="1"/>
            </p:cNvSpPr>
            <p:nvPr/>
          </p:nvSpPr>
          <p:spPr bwMode="auto">
            <a:xfrm>
              <a:off x="1119" y="43"/>
              <a:ext cx="51" cy="22"/>
            </a:xfrm>
            <a:custGeom>
              <a:avLst/>
              <a:gdLst>
                <a:gd name="T0" fmla="*/ 5 w 58"/>
                <a:gd name="T1" fmla="*/ 1 h 31"/>
                <a:gd name="T2" fmla="*/ 0 w 58"/>
                <a:gd name="T3" fmla="*/ 1 h 31"/>
                <a:gd name="T4" fmla="*/ 7 w 58"/>
                <a:gd name="T5" fmla="*/ 1 h 31"/>
                <a:gd name="T6" fmla="*/ 9 w 58"/>
                <a:gd name="T7" fmla="*/ 1 h 31"/>
                <a:gd name="T8" fmla="*/ 16 w 58"/>
                <a:gd name="T9" fmla="*/ 1 h 31"/>
                <a:gd name="T10" fmla="*/ 14 w 58"/>
                <a:gd name="T11" fmla="*/ 0 h 31"/>
                <a:gd name="T12" fmla="*/ 5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8" name="Freeform 20"/>
            <p:cNvSpPr>
              <a:spLocks noChangeArrowheads="1"/>
            </p:cNvSpPr>
            <p:nvPr/>
          </p:nvSpPr>
          <p:spPr bwMode="auto">
            <a:xfrm>
              <a:off x="1250" y="46"/>
              <a:ext cx="131" cy="72"/>
            </a:xfrm>
            <a:custGeom>
              <a:avLst/>
              <a:gdLst>
                <a:gd name="T0" fmla="*/ 10 w 152"/>
                <a:gd name="T1" fmla="*/ 0 h 102"/>
                <a:gd name="T2" fmla="*/ 3 w 152"/>
                <a:gd name="T3" fmla="*/ 1 h 102"/>
                <a:gd name="T4" fmla="*/ 3 w 152"/>
                <a:gd name="T5" fmla="*/ 1 h 102"/>
                <a:gd name="T6" fmla="*/ 3 w 152"/>
                <a:gd name="T7" fmla="*/ 3 h 102"/>
                <a:gd name="T8" fmla="*/ 0 w 152"/>
                <a:gd name="T9" fmla="*/ 3 h 102"/>
                <a:gd name="T10" fmla="*/ 14 w 152"/>
                <a:gd name="T11" fmla="*/ 4 h 102"/>
                <a:gd name="T12" fmla="*/ 22 w 152"/>
                <a:gd name="T13" fmla="*/ 4 h 102"/>
                <a:gd name="T14" fmla="*/ 40 w 152"/>
                <a:gd name="T15" fmla="*/ 4 h 102"/>
                <a:gd name="T16" fmla="*/ 20 w 152"/>
                <a:gd name="T17" fmla="*/ 3 h 102"/>
                <a:gd name="T18" fmla="*/ 14 w 152"/>
                <a:gd name="T19" fmla="*/ 3 h 102"/>
                <a:gd name="T20" fmla="*/ 12 w 152"/>
                <a:gd name="T21" fmla="*/ 2 h 102"/>
                <a:gd name="T22" fmla="*/ 14 w 152"/>
                <a:gd name="T23" fmla="*/ 1 h 102"/>
                <a:gd name="T24" fmla="*/ 10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69" name="Freeform 21"/>
            <p:cNvSpPr>
              <a:spLocks noChangeArrowheads="1"/>
            </p:cNvSpPr>
            <p:nvPr/>
          </p:nvSpPr>
          <p:spPr bwMode="auto">
            <a:xfrm>
              <a:off x="0" y="275"/>
              <a:ext cx="29" cy="14"/>
            </a:xfrm>
            <a:custGeom>
              <a:avLst/>
              <a:gdLst>
                <a:gd name="T0" fmla="*/ 8 w 34"/>
                <a:gd name="T1" fmla="*/ 0 h 20"/>
                <a:gd name="T2" fmla="*/ 6 w 34"/>
                <a:gd name="T3" fmla="*/ 1 h 20"/>
                <a:gd name="T4" fmla="*/ 3 w 34"/>
                <a:gd name="T5" fmla="*/ 1 h 20"/>
                <a:gd name="T6" fmla="*/ 3 w 34"/>
                <a:gd name="T7" fmla="*/ 1 h 20"/>
                <a:gd name="T8" fmla="*/ 8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0"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1"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2"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3" name="Freeform 25"/>
            <p:cNvSpPr>
              <a:spLocks noChangeArrowheads="1"/>
            </p:cNvSpPr>
            <p:nvPr/>
          </p:nvSpPr>
          <p:spPr bwMode="auto">
            <a:xfrm>
              <a:off x="1251" y="447"/>
              <a:ext cx="44" cy="17"/>
            </a:xfrm>
            <a:custGeom>
              <a:avLst/>
              <a:gdLst>
                <a:gd name="T0" fmla="*/ 3 w 51"/>
                <a:gd name="T1" fmla="*/ 0 h 24"/>
                <a:gd name="T2" fmla="*/ 3 w 51"/>
                <a:gd name="T3" fmla="*/ 1 h 24"/>
                <a:gd name="T4" fmla="*/ 7 w 51"/>
                <a:gd name="T5" fmla="*/ 1 h 24"/>
                <a:gd name="T6" fmla="*/ 9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4" name="Freeform 26"/>
            <p:cNvSpPr>
              <a:spLocks noChangeArrowheads="1"/>
            </p:cNvSpPr>
            <p:nvPr/>
          </p:nvSpPr>
          <p:spPr bwMode="auto">
            <a:xfrm>
              <a:off x="1136" y="255"/>
              <a:ext cx="44" cy="17"/>
            </a:xfrm>
            <a:custGeom>
              <a:avLst/>
              <a:gdLst>
                <a:gd name="T0" fmla="*/ 3 w 51"/>
                <a:gd name="T1" fmla="*/ 0 h 24"/>
                <a:gd name="T2" fmla="*/ 3 w 51"/>
                <a:gd name="T3" fmla="*/ 1 h 24"/>
                <a:gd name="T4" fmla="*/ 7 w 51"/>
                <a:gd name="T5" fmla="*/ 1 h 24"/>
                <a:gd name="T6" fmla="*/ 9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5" name="Freeform 27"/>
            <p:cNvSpPr>
              <a:spLocks noChangeArrowheads="1"/>
            </p:cNvSpPr>
            <p:nvPr/>
          </p:nvSpPr>
          <p:spPr bwMode="auto">
            <a:xfrm>
              <a:off x="1211" y="88"/>
              <a:ext cx="45" cy="17"/>
            </a:xfrm>
            <a:custGeom>
              <a:avLst/>
              <a:gdLst>
                <a:gd name="T0" fmla="*/ 4 w 51"/>
                <a:gd name="T1" fmla="*/ 0 h 24"/>
                <a:gd name="T2" fmla="*/ 4 w 51"/>
                <a:gd name="T3" fmla="*/ 1 h 24"/>
                <a:gd name="T4" fmla="*/ 9 w 51"/>
                <a:gd name="T5" fmla="*/ 1 h 24"/>
                <a:gd name="T6" fmla="*/ 11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6" name="Freeform 28"/>
            <p:cNvSpPr>
              <a:spLocks noChangeArrowheads="1"/>
            </p:cNvSpPr>
            <p:nvPr/>
          </p:nvSpPr>
          <p:spPr bwMode="auto">
            <a:xfrm>
              <a:off x="1284" y="189"/>
              <a:ext cx="43" cy="17"/>
            </a:xfrm>
            <a:custGeom>
              <a:avLst/>
              <a:gdLst>
                <a:gd name="T0" fmla="*/ 3 w 51"/>
                <a:gd name="T1" fmla="*/ 0 h 24"/>
                <a:gd name="T2" fmla="*/ 3 w 51"/>
                <a:gd name="T3" fmla="*/ 1 h 24"/>
                <a:gd name="T4" fmla="*/ 6 w 51"/>
                <a:gd name="T5" fmla="*/ 1 h 24"/>
                <a:gd name="T6" fmla="*/ 7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7" name="Freeform 29"/>
            <p:cNvSpPr>
              <a:spLocks noChangeArrowheads="1"/>
            </p:cNvSpPr>
            <p:nvPr/>
          </p:nvSpPr>
          <p:spPr bwMode="auto">
            <a:xfrm>
              <a:off x="1302" y="0"/>
              <a:ext cx="801" cy="323"/>
            </a:xfrm>
            <a:custGeom>
              <a:avLst/>
              <a:gdLst>
                <a:gd name="T0" fmla="*/ 8 w 929"/>
                <a:gd name="T1" fmla="*/ 2 h 462"/>
                <a:gd name="T2" fmla="*/ 3 w 929"/>
                <a:gd name="T3" fmla="*/ 3 h 462"/>
                <a:gd name="T4" fmla="*/ 9 w 929"/>
                <a:gd name="T5" fmla="*/ 4 h 462"/>
                <a:gd name="T6" fmla="*/ 4 w 929"/>
                <a:gd name="T7" fmla="*/ 5 h 462"/>
                <a:gd name="T8" fmla="*/ 28 w 929"/>
                <a:gd name="T9" fmla="*/ 5 h 462"/>
                <a:gd name="T10" fmla="*/ 37 w 929"/>
                <a:gd name="T11" fmla="*/ 5 h 462"/>
                <a:gd name="T12" fmla="*/ 66 w 929"/>
                <a:gd name="T13" fmla="*/ 3 h 462"/>
                <a:gd name="T14" fmla="*/ 78 w 929"/>
                <a:gd name="T15" fmla="*/ 2 h 462"/>
                <a:gd name="T16" fmla="*/ 85 w 929"/>
                <a:gd name="T17" fmla="*/ 3 h 462"/>
                <a:gd name="T18" fmla="*/ 72 w 929"/>
                <a:gd name="T19" fmla="*/ 3 h 462"/>
                <a:gd name="T20" fmla="*/ 64 w 929"/>
                <a:gd name="T21" fmla="*/ 4 h 462"/>
                <a:gd name="T22" fmla="*/ 67 w 929"/>
                <a:gd name="T23" fmla="*/ 5 h 462"/>
                <a:gd name="T24" fmla="*/ 67 w 929"/>
                <a:gd name="T25" fmla="*/ 6 h 462"/>
                <a:gd name="T26" fmla="*/ 91 w 929"/>
                <a:gd name="T27" fmla="*/ 7 h 462"/>
                <a:gd name="T28" fmla="*/ 89 w 929"/>
                <a:gd name="T29" fmla="*/ 8 h 462"/>
                <a:gd name="T30" fmla="*/ 97 w 929"/>
                <a:gd name="T31" fmla="*/ 10 h 462"/>
                <a:gd name="T32" fmla="*/ 91 w 929"/>
                <a:gd name="T33" fmla="*/ 10 h 462"/>
                <a:gd name="T34" fmla="*/ 85 w 929"/>
                <a:gd name="T35" fmla="*/ 12 h 462"/>
                <a:gd name="T36" fmla="*/ 78 w 929"/>
                <a:gd name="T37" fmla="*/ 13 h 462"/>
                <a:gd name="T38" fmla="*/ 77 w 929"/>
                <a:gd name="T39" fmla="*/ 17 h 462"/>
                <a:gd name="T40" fmla="*/ 88 w 929"/>
                <a:gd name="T41" fmla="*/ 17 h 462"/>
                <a:gd name="T42" fmla="*/ 103 w 929"/>
                <a:gd name="T43" fmla="*/ 17 h 462"/>
                <a:gd name="T44" fmla="*/ 110 w 929"/>
                <a:gd name="T45" fmla="*/ 17 h 462"/>
                <a:gd name="T46" fmla="*/ 133 w 929"/>
                <a:gd name="T47" fmla="*/ 14 h 462"/>
                <a:gd name="T48" fmla="*/ 151 w 929"/>
                <a:gd name="T49" fmla="*/ 13 h 462"/>
                <a:gd name="T50" fmla="*/ 170 w 929"/>
                <a:gd name="T51" fmla="*/ 12 h 462"/>
                <a:gd name="T52" fmla="*/ 189 w 929"/>
                <a:gd name="T53" fmla="*/ 12 h 462"/>
                <a:gd name="T54" fmla="*/ 201 w 929"/>
                <a:gd name="T55" fmla="*/ 10 h 462"/>
                <a:gd name="T56" fmla="*/ 211 w 929"/>
                <a:gd name="T57" fmla="*/ 8 h 462"/>
                <a:gd name="T58" fmla="*/ 211 w 929"/>
                <a:gd name="T59" fmla="*/ 6 h 462"/>
                <a:gd name="T60" fmla="*/ 211 w 929"/>
                <a:gd name="T61" fmla="*/ 5 h 462"/>
                <a:gd name="T62" fmla="*/ 219 w 929"/>
                <a:gd name="T63" fmla="*/ 3 h 462"/>
                <a:gd name="T64" fmla="*/ 230 w 929"/>
                <a:gd name="T65" fmla="*/ 3 h 462"/>
                <a:gd name="T66" fmla="*/ 243 w 929"/>
                <a:gd name="T67" fmla="*/ 2 h 462"/>
                <a:gd name="T68" fmla="*/ 235 w 929"/>
                <a:gd name="T69" fmla="*/ 2 h 462"/>
                <a:gd name="T70" fmla="*/ 223 w 929"/>
                <a:gd name="T71" fmla="*/ 1 h 462"/>
                <a:gd name="T72" fmla="*/ 210 w 929"/>
                <a:gd name="T73" fmla="*/ 1 h 462"/>
                <a:gd name="T74" fmla="*/ 170 w 929"/>
                <a:gd name="T75" fmla="*/ 1 h 462"/>
                <a:gd name="T76" fmla="*/ 153 w 929"/>
                <a:gd name="T77" fmla="*/ 1 h 462"/>
                <a:gd name="T78" fmla="*/ 147 w 929"/>
                <a:gd name="T79" fmla="*/ 1 h 462"/>
                <a:gd name="T80" fmla="*/ 136 w 929"/>
                <a:gd name="T81" fmla="*/ 2 h 462"/>
                <a:gd name="T82" fmla="*/ 127 w 929"/>
                <a:gd name="T83" fmla="*/ 1 h 462"/>
                <a:gd name="T84" fmla="*/ 114 w 929"/>
                <a:gd name="T85" fmla="*/ 1 h 462"/>
                <a:gd name="T86" fmla="*/ 97 w 929"/>
                <a:gd name="T87" fmla="*/ 2 h 462"/>
                <a:gd name="T88" fmla="*/ 109 w 929"/>
                <a:gd name="T89" fmla="*/ 1 h 462"/>
                <a:gd name="T90" fmla="*/ 93 w 929"/>
                <a:gd name="T91" fmla="*/ 1 h 462"/>
                <a:gd name="T92" fmla="*/ 89 w 929"/>
                <a:gd name="T93" fmla="*/ 1 h 462"/>
                <a:gd name="T94" fmla="*/ 83 w 929"/>
                <a:gd name="T95" fmla="*/ 1 h 462"/>
                <a:gd name="T96" fmla="*/ 62 w 929"/>
                <a:gd name="T97" fmla="*/ 1 h 462"/>
                <a:gd name="T98" fmla="*/ 42 w 929"/>
                <a:gd name="T99" fmla="*/ 1 h 462"/>
                <a:gd name="T100" fmla="*/ 28 w 929"/>
                <a:gd name="T101" fmla="*/ 1 h 462"/>
                <a:gd name="T102" fmla="*/ 29 w 929"/>
                <a:gd name="T103" fmla="*/ 3 h 462"/>
                <a:gd name="T104" fmla="*/ 28 w 929"/>
                <a:gd name="T105" fmla="*/ 2 h 462"/>
                <a:gd name="T106" fmla="*/ 16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8" name="Freeform 30"/>
            <p:cNvSpPr>
              <a:spLocks noChangeArrowheads="1"/>
            </p:cNvSpPr>
            <p:nvPr/>
          </p:nvSpPr>
          <p:spPr bwMode="auto">
            <a:xfrm>
              <a:off x="1547" y="172"/>
              <a:ext cx="45" cy="22"/>
            </a:xfrm>
            <a:custGeom>
              <a:avLst/>
              <a:gdLst>
                <a:gd name="T0" fmla="*/ 9 w 52"/>
                <a:gd name="T1" fmla="*/ 0 h 32"/>
                <a:gd name="T2" fmla="*/ 3 w 52"/>
                <a:gd name="T3" fmla="*/ 1 h 32"/>
                <a:gd name="T4" fmla="*/ 7 w 52"/>
                <a:gd name="T5" fmla="*/ 1 h 32"/>
                <a:gd name="T6" fmla="*/ 11 w 52"/>
                <a:gd name="T7" fmla="*/ 1 h 32"/>
                <a:gd name="T8" fmla="*/ 9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79" name="Freeform 31"/>
            <p:cNvSpPr>
              <a:spLocks noChangeArrowheads="1"/>
            </p:cNvSpPr>
            <p:nvPr/>
          </p:nvSpPr>
          <p:spPr bwMode="auto">
            <a:xfrm>
              <a:off x="1873" y="234"/>
              <a:ext cx="147" cy="50"/>
            </a:xfrm>
            <a:custGeom>
              <a:avLst/>
              <a:gdLst>
                <a:gd name="T0" fmla="*/ 24 w 172"/>
                <a:gd name="T1" fmla="*/ 1 h 72"/>
                <a:gd name="T2" fmla="*/ 16 w 172"/>
                <a:gd name="T3" fmla="*/ 1 h 72"/>
                <a:gd name="T4" fmla="*/ 13 w 172"/>
                <a:gd name="T5" fmla="*/ 0 h 72"/>
                <a:gd name="T6" fmla="*/ 0 w 172"/>
                <a:gd name="T7" fmla="*/ 1 h 72"/>
                <a:gd name="T8" fmla="*/ 7 w 172"/>
                <a:gd name="T9" fmla="*/ 1 h 72"/>
                <a:gd name="T10" fmla="*/ 10 w 172"/>
                <a:gd name="T11" fmla="*/ 2 h 72"/>
                <a:gd name="T12" fmla="*/ 16 w 172"/>
                <a:gd name="T13" fmla="*/ 3 h 72"/>
                <a:gd name="T14" fmla="*/ 19 w 172"/>
                <a:gd name="T15" fmla="*/ 3 h 72"/>
                <a:gd name="T16" fmla="*/ 32 w 172"/>
                <a:gd name="T17" fmla="*/ 2 h 72"/>
                <a:gd name="T18" fmla="*/ 43 w 172"/>
                <a:gd name="T19" fmla="*/ 1 h 72"/>
                <a:gd name="T20" fmla="*/ 37 w 172"/>
                <a:gd name="T21" fmla="*/ 1 h 72"/>
                <a:gd name="T22" fmla="*/ 32 w 172"/>
                <a:gd name="T23" fmla="*/ 1 h 72"/>
                <a:gd name="T24" fmla="*/ 24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0" name="Freeform 32"/>
            <p:cNvSpPr>
              <a:spLocks noChangeArrowheads="1"/>
            </p:cNvSpPr>
            <p:nvPr/>
          </p:nvSpPr>
          <p:spPr bwMode="auto">
            <a:xfrm>
              <a:off x="1989" y="81"/>
              <a:ext cx="45" cy="23"/>
            </a:xfrm>
            <a:custGeom>
              <a:avLst/>
              <a:gdLst>
                <a:gd name="T0" fmla="*/ 9 w 52"/>
                <a:gd name="T1" fmla="*/ 0 h 32"/>
                <a:gd name="T2" fmla="*/ 3 w 52"/>
                <a:gd name="T3" fmla="*/ 1 h 32"/>
                <a:gd name="T4" fmla="*/ 7 w 52"/>
                <a:gd name="T5" fmla="*/ 1 h 32"/>
                <a:gd name="T6" fmla="*/ 11 w 52"/>
                <a:gd name="T7" fmla="*/ 1 h 32"/>
                <a:gd name="T8" fmla="*/ 9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1" name="Freeform 33"/>
            <p:cNvSpPr>
              <a:spLocks noChangeArrowheads="1"/>
            </p:cNvSpPr>
            <p:nvPr/>
          </p:nvSpPr>
          <p:spPr bwMode="auto">
            <a:xfrm>
              <a:off x="2298" y="51"/>
              <a:ext cx="178" cy="59"/>
            </a:xfrm>
            <a:custGeom>
              <a:avLst/>
              <a:gdLst>
                <a:gd name="T0" fmla="*/ 51 w 206"/>
                <a:gd name="T1" fmla="*/ 1 h 85"/>
                <a:gd name="T2" fmla="*/ 28 w 206"/>
                <a:gd name="T3" fmla="*/ 1 h 85"/>
                <a:gd name="T4" fmla="*/ 29 w 206"/>
                <a:gd name="T5" fmla="*/ 1 h 85"/>
                <a:gd name="T6" fmla="*/ 29 w 206"/>
                <a:gd name="T7" fmla="*/ 1 h 85"/>
                <a:gd name="T8" fmla="*/ 24 w 206"/>
                <a:gd name="T9" fmla="*/ 1 h 85"/>
                <a:gd name="T10" fmla="*/ 21 w 206"/>
                <a:gd name="T11" fmla="*/ 1 h 85"/>
                <a:gd name="T12" fmla="*/ 7 w 206"/>
                <a:gd name="T13" fmla="*/ 1 h 85"/>
                <a:gd name="T14" fmla="*/ 9 w 206"/>
                <a:gd name="T15" fmla="*/ 2 h 85"/>
                <a:gd name="T16" fmla="*/ 14 w 206"/>
                <a:gd name="T17" fmla="*/ 2 h 85"/>
                <a:gd name="T18" fmla="*/ 19 w 206"/>
                <a:gd name="T19" fmla="*/ 3 h 85"/>
                <a:gd name="T20" fmla="*/ 24 w 206"/>
                <a:gd name="T21" fmla="*/ 3 h 85"/>
                <a:gd name="T22" fmla="*/ 29 w 206"/>
                <a:gd name="T23" fmla="*/ 3 h 85"/>
                <a:gd name="T24" fmla="*/ 33 w 206"/>
                <a:gd name="T25" fmla="*/ 2 h 85"/>
                <a:gd name="T26" fmla="*/ 35 w 206"/>
                <a:gd name="T27" fmla="*/ 2 h 85"/>
                <a:gd name="T28" fmla="*/ 44 w 206"/>
                <a:gd name="T29" fmla="*/ 1 h 85"/>
                <a:gd name="T30" fmla="*/ 51 w 206"/>
                <a:gd name="T31" fmla="*/ 1 h 85"/>
                <a:gd name="T32" fmla="*/ 54 w 206"/>
                <a:gd name="T33" fmla="*/ 1 h 85"/>
                <a:gd name="T34" fmla="*/ 51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2" name="Freeform 34"/>
            <p:cNvSpPr>
              <a:spLocks noChangeArrowheads="1"/>
            </p:cNvSpPr>
            <p:nvPr/>
          </p:nvSpPr>
          <p:spPr bwMode="auto">
            <a:xfrm>
              <a:off x="2410" y="82"/>
              <a:ext cx="55" cy="20"/>
            </a:xfrm>
            <a:custGeom>
              <a:avLst/>
              <a:gdLst>
                <a:gd name="T0" fmla="*/ 9 w 64"/>
                <a:gd name="T1" fmla="*/ 1 h 28"/>
                <a:gd name="T2" fmla="*/ 3 w 64"/>
                <a:gd name="T3" fmla="*/ 1 h 28"/>
                <a:gd name="T4" fmla="*/ 6 w 64"/>
                <a:gd name="T5" fmla="*/ 1 h 28"/>
                <a:gd name="T6" fmla="*/ 13 w 64"/>
                <a:gd name="T7" fmla="*/ 1 h 28"/>
                <a:gd name="T8" fmla="*/ 9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3" name="Freeform 35"/>
            <p:cNvSpPr>
              <a:spLocks noChangeArrowheads="1"/>
            </p:cNvSpPr>
            <p:nvPr/>
          </p:nvSpPr>
          <p:spPr bwMode="auto">
            <a:xfrm>
              <a:off x="2074" y="337"/>
              <a:ext cx="125" cy="123"/>
            </a:xfrm>
            <a:custGeom>
              <a:avLst/>
              <a:gdLst>
                <a:gd name="T0" fmla="*/ 6 w 146"/>
                <a:gd name="T1" fmla="*/ 1 h 176"/>
                <a:gd name="T2" fmla="*/ 0 w 146"/>
                <a:gd name="T3" fmla="*/ 1 h 176"/>
                <a:gd name="T4" fmla="*/ 3 w 146"/>
                <a:gd name="T5" fmla="*/ 1 h 176"/>
                <a:gd name="T6" fmla="*/ 8 w 146"/>
                <a:gd name="T7" fmla="*/ 3 h 176"/>
                <a:gd name="T8" fmla="*/ 13 w 146"/>
                <a:gd name="T9" fmla="*/ 3 h 176"/>
                <a:gd name="T10" fmla="*/ 13 w 146"/>
                <a:gd name="T11" fmla="*/ 4 h 176"/>
                <a:gd name="T12" fmla="*/ 7 w 146"/>
                <a:gd name="T13" fmla="*/ 4 h 176"/>
                <a:gd name="T14" fmla="*/ 4 w 146"/>
                <a:gd name="T15" fmla="*/ 5 h 176"/>
                <a:gd name="T16" fmla="*/ 4 w 146"/>
                <a:gd name="T17" fmla="*/ 6 h 176"/>
                <a:gd name="T18" fmla="*/ 8 w 146"/>
                <a:gd name="T19" fmla="*/ 6 h 176"/>
                <a:gd name="T20" fmla="*/ 4 w 146"/>
                <a:gd name="T21" fmla="*/ 7 h 176"/>
                <a:gd name="T22" fmla="*/ 5 w 146"/>
                <a:gd name="T23" fmla="*/ 7 h 176"/>
                <a:gd name="T24" fmla="*/ 8 w 146"/>
                <a:gd name="T25" fmla="*/ 7 h 176"/>
                <a:gd name="T26" fmla="*/ 15 w 146"/>
                <a:gd name="T27" fmla="*/ 7 h 176"/>
                <a:gd name="T28" fmla="*/ 23 w 146"/>
                <a:gd name="T29" fmla="*/ 7 h 176"/>
                <a:gd name="T30" fmla="*/ 27 w 146"/>
                <a:gd name="T31" fmla="*/ 7 h 176"/>
                <a:gd name="T32" fmla="*/ 30 w 146"/>
                <a:gd name="T33" fmla="*/ 6 h 176"/>
                <a:gd name="T34" fmla="*/ 32 w 146"/>
                <a:gd name="T35" fmla="*/ 6 h 176"/>
                <a:gd name="T36" fmla="*/ 37 w 146"/>
                <a:gd name="T37" fmla="*/ 5 h 176"/>
                <a:gd name="T38" fmla="*/ 27 w 146"/>
                <a:gd name="T39" fmla="*/ 4 h 176"/>
                <a:gd name="T40" fmla="*/ 21 w 146"/>
                <a:gd name="T41" fmla="*/ 3 h 176"/>
                <a:gd name="T42" fmla="*/ 21 w 146"/>
                <a:gd name="T43" fmla="*/ 3 h 176"/>
                <a:gd name="T44" fmla="*/ 15 w 146"/>
                <a:gd name="T45" fmla="*/ 2 h 176"/>
                <a:gd name="T46" fmla="*/ 21 w 146"/>
                <a:gd name="T47" fmla="*/ 1 h 176"/>
                <a:gd name="T48" fmla="*/ 15 w 146"/>
                <a:gd name="T49" fmla="*/ 1 h 176"/>
                <a:gd name="T50" fmla="*/ 18 w 146"/>
                <a:gd name="T51" fmla="*/ 1 h 176"/>
                <a:gd name="T52" fmla="*/ 11 w 146"/>
                <a:gd name="T53" fmla="*/ 1 h 176"/>
                <a:gd name="T54" fmla="*/ 8 w 146"/>
                <a:gd name="T55" fmla="*/ 1 h 176"/>
                <a:gd name="T56" fmla="*/ 6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4" name="Freeform 36"/>
            <p:cNvSpPr>
              <a:spLocks noChangeArrowheads="1"/>
            </p:cNvSpPr>
            <p:nvPr/>
          </p:nvSpPr>
          <p:spPr bwMode="auto">
            <a:xfrm>
              <a:off x="2012" y="381"/>
              <a:ext cx="79" cy="64"/>
            </a:xfrm>
            <a:custGeom>
              <a:avLst/>
              <a:gdLst>
                <a:gd name="T0" fmla="*/ 15 w 92"/>
                <a:gd name="T1" fmla="*/ 1 h 92"/>
                <a:gd name="T2" fmla="*/ 21 w 92"/>
                <a:gd name="T3" fmla="*/ 1 h 92"/>
                <a:gd name="T4" fmla="*/ 23 w 92"/>
                <a:gd name="T5" fmla="*/ 1 h 92"/>
                <a:gd name="T6" fmla="*/ 20 w 92"/>
                <a:gd name="T7" fmla="*/ 2 h 92"/>
                <a:gd name="T8" fmla="*/ 11 w 92"/>
                <a:gd name="T9" fmla="*/ 3 h 92"/>
                <a:gd name="T10" fmla="*/ 4 w 92"/>
                <a:gd name="T11" fmla="*/ 3 h 92"/>
                <a:gd name="T12" fmla="*/ 3 w 92"/>
                <a:gd name="T13" fmla="*/ 3 h 92"/>
                <a:gd name="T14" fmla="*/ 5 w 92"/>
                <a:gd name="T15" fmla="*/ 2 h 92"/>
                <a:gd name="T16" fmla="*/ 3 w 92"/>
                <a:gd name="T17" fmla="*/ 1 h 92"/>
                <a:gd name="T18" fmla="*/ 9 w 92"/>
                <a:gd name="T19" fmla="*/ 1 h 92"/>
                <a:gd name="T20" fmla="*/ 15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5" name="Freeform 37"/>
            <p:cNvSpPr>
              <a:spLocks noChangeArrowheads="1"/>
            </p:cNvSpPr>
            <p:nvPr/>
          </p:nvSpPr>
          <p:spPr bwMode="auto">
            <a:xfrm>
              <a:off x="3951" y="1450"/>
              <a:ext cx="545" cy="463"/>
            </a:xfrm>
            <a:custGeom>
              <a:avLst/>
              <a:gdLst>
                <a:gd name="T0" fmla="*/ 56 w 633"/>
                <a:gd name="T1" fmla="*/ 1 h 660"/>
                <a:gd name="T2" fmla="*/ 46 w 633"/>
                <a:gd name="T3" fmla="*/ 1 h 660"/>
                <a:gd name="T4" fmla="*/ 38 w 633"/>
                <a:gd name="T5" fmla="*/ 2 h 660"/>
                <a:gd name="T6" fmla="*/ 27 w 633"/>
                <a:gd name="T7" fmla="*/ 3 h 660"/>
                <a:gd name="T8" fmla="*/ 22 w 633"/>
                <a:gd name="T9" fmla="*/ 3 h 660"/>
                <a:gd name="T10" fmla="*/ 18 w 633"/>
                <a:gd name="T11" fmla="*/ 5 h 660"/>
                <a:gd name="T12" fmla="*/ 9 w 633"/>
                <a:gd name="T13" fmla="*/ 7 h 660"/>
                <a:gd name="T14" fmla="*/ 0 w 633"/>
                <a:gd name="T15" fmla="*/ 8 h 660"/>
                <a:gd name="T16" fmla="*/ 19 w 633"/>
                <a:gd name="T17" fmla="*/ 13 h 660"/>
                <a:gd name="T18" fmla="*/ 31 w 633"/>
                <a:gd name="T19" fmla="*/ 18 h 660"/>
                <a:gd name="T20" fmla="*/ 38 w 633"/>
                <a:gd name="T21" fmla="*/ 18 h 660"/>
                <a:gd name="T22" fmla="*/ 44 w 633"/>
                <a:gd name="T23" fmla="*/ 18 h 660"/>
                <a:gd name="T24" fmla="*/ 59 w 633"/>
                <a:gd name="T25" fmla="*/ 18 h 660"/>
                <a:gd name="T26" fmla="*/ 66 w 633"/>
                <a:gd name="T27" fmla="*/ 18 h 660"/>
                <a:gd name="T28" fmla="*/ 77 w 633"/>
                <a:gd name="T29" fmla="*/ 18 h 660"/>
                <a:gd name="T30" fmla="*/ 84 w 633"/>
                <a:gd name="T31" fmla="*/ 22 h 660"/>
                <a:gd name="T32" fmla="*/ 87 w 633"/>
                <a:gd name="T33" fmla="*/ 21 h 660"/>
                <a:gd name="T34" fmla="*/ 90 w 633"/>
                <a:gd name="T35" fmla="*/ 20 h 660"/>
                <a:gd name="T36" fmla="*/ 96 w 633"/>
                <a:gd name="T37" fmla="*/ 22 h 660"/>
                <a:gd name="T38" fmla="*/ 104 w 633"/>
                <a:gd name="T39" fmla="*/ 24 h 660"/>
                <a:gd name="T40" fmla="*/ 113 w 633"/>
                <a:gd name="T41" fmla="*/ 25 h 660"/>
                <a:gd name="T42" fmla="*/ 115 w 633"/>
                <a:gd name="T43" fmla="*/ 25 h 660"/>
                <a:gd name="T44" fmla="*/ 119 w 633"/>
                <a:gd name="T45" fmla="*/ 25 h 660"/>
                <a:gd name="T46" fmla="*/ 126 w 633"/>
                <a:gd name="T47" fmla="*/ 27 h 660"/>
                <a:gd name="T48" fmla="*/ 127 w 633"/>
                <a:gd name="T49" fmla="*/ 26 h 660"/>
                <a:gd name="T50" fmla="*/ 140 w 633"/>
                <a:gd name="T51" fmla="*/ 27 h 660"/>
                <a:gd name="T52" fmla="*/ 152 w 633"/>
                <a:gd name="T53" fmla="*/ 27 h 660"/>
                <a:gd name="T54" fmla="*/ 160 w 633"/>
                <a:gd name="T55" fmla="*/ 22 h 660"/>
                <a:gd name="T56" fmla="*/ 164 w 633"/>
                <a:gd name="T57" fmla="*/ 19 h 660"/>
                <a:gd name="T58" fmla="*/ 162 w 633"/>
                <a:gd name="T59" fmla="*/ 15 h 660"/>
                <a:gd name="T60" fmla="*/ 139 w 633"/>
                <a:gd name="T61" fmla="*/ 11 h 660"/>
                <a:gd name="T62" fmla="*/ 138 w 633"/>
                <a:gd name="T63" fmla="*/ 10 h 660"/>
                <a:gd name="T64" fmla="*/ 120 w 633"/>
                <a:gd name="T65" fmla="*/ 8 h 660"/>
                <a:gd name="T66" fmla="*/ 122 w 633"/>
                <a:gd name="T67" fmla="*/ 6 h 660"/>
                <a:gd name="T68" fmla="*/ 119 w 633"/>
                <a:gd name="T69" fmla="*/ 6 h 660"/>
                <a:gd name="T70" fmla="*/ 108 w 633"/>
                <a:gd name="T71" fmla="*/ 3 h 660"/>
                <a:gd name="T72" fmla="*/ 102 w 633"/>
                <a:gd name="T73" fmla="*/ 1 h 660"/>
                <a:gd name="T74" fmla="*/ 101 w 633"/>
                <a:gd name="T75" fmla="*/ 1 h 660"/>
                <a:gd name="T76" fmla="*/ 94 w 633"/>
                <a:gd name="T77" fmla="*/ 6 h 660"/>
                <a:gd name="T78" fmla="*/ 84 w 633"/>
                <a:gd name="T79" fmla="*/ 5 h 660"/>
                <a:gd name="T80" fmla="*/ 76 w 633"/>
                <a:gd name="T81" fmla="*/ 4 h 660"/>
                <a:gd name="T82" fmla="*/ 71 w 633"/>
                <a:gd name="T83" fmla="*/ 4 h 660"/>
                <a:gd name="T84" fmla="*/ 69 w 633"/>
                <a:gd name="T85" fmla="*/ 3 h 660"/>
                <a:gd name="T86" fmla="*/ 72 w 633"/>
                <a:gd name="T87" fmla="*/ 2 h 660"/>
                <a:gd name="T88" fmla="*/ 62 w 633"/>
                <a:gd name="T89" fmla="*/ 1 h 660"/>
                <a:gd name="T90" fmla="*/ 56 w 633"/>
                <a:gd name="T91" fmla="*/ 1 h 660"/>
                <a:gd name="T92" fmla="*/ 53 w 633"/>
                <a:gd name="T93" fmla="*/ 1 h 660"/>
                <a:gd name="T94" fmla="*/ 56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6" name="Freeform 38"/>
            <p:cNvSpPr>
              <a:spLocks noChangeArrowheads="1"/>
            </p:cNvSpPr>
            <p:nvPr/>
          </p:nvSpPr>
          <p:spPr bwMode="auto">
            <a:xfrm>
              <a:off x="4120" y="1206"/>
              <a:ext cx="367" cy="196"/>
            </a:xfrm>
            <a:custGeom>
              <a:avLst/>
              <a:gdLst>
                <a:gd name="T0" fmla="*/ 22 w 426"/>
                <a:gd name="T1" fmla="*/ 2 h 280"/>
                <a:gd name="T2" fmla="*/ 18 w 426"/>
                <a:gd name="T3" fmla="*/ 1 h 280"/>
                <a:gd name="T4" fmla="*/ 16 w 426"/>
                <a:gd name="T5" fmla="*/ 1 h 280"/>
                <a:gd name="T6" fmla="*/ 14 w 426"/>
                <a:gd name="T7" fmla="*/ 1 h 280"/>
                <a:gd name="T8" fmla="*/ 4 w 426"/>
                <a:gd name="T9" fmla="*/ 1 h 280"/>
                <a:gd name="T10" fmla="*/ 12 w 426"/>
                <a:gd name="T11" fmla="*/ 1 h 280"/>
                <a:gd name="T12" fmla="*/ 12 w 426"/>
                <a:gd name="T13" fmla="*/ 2 h 280"/>
                <a:gd name="T14" fmla="*/ 7 w 426"/>
                <a:gd name="T15" fmla="*/ 3 h 280"/>
                <a:gd name="T16" fmla="*/ 22 w 426"/>
                <a:gd name="T17" fmla="*/ 4 h 280"/>
                <a:gd name="T18" fmla="*/ 33 w 426"/>
                <a:gd name="T19" fmla="*/ 4 h 280"/>
                <a:gd name="T20" fmla="*/ 34 w 426"/>
                <a:gd name="T21" fmla="*/ 5 h 280"/>
                <a:gd name="T22" fmla="*/ 37 w 426"/>
                <a:gd name="T23" fmla="*/ 5 h 280"/>
                <a:gd name="T24" fmla="*/ 40 w 426"/>
                <a:gd name="T25" fmla="*/ 6 h 280"/>
                <a:gd name="T26" fmla="*/ 34 w 426"/>
                <a:gd name="T27" fmla="*/ 8 h 280"/>
                <a:gd name="T28" fmla="*/ 47 w 426"/>
                <a:gd name="T29" fmla="*/ 7 h 280"/>
                <a:gd name="T30" fmla="*/ 50 w 426"/>
                <a:gd name="T31" fmla="*/ 8 h 280"/>
                <a:gd name="T32" fmla="*/ 57 w 426"/>
                <a:gd name="T33" fmla="*/ 9 h 280"/>
                <a:gd name="T34" fmla="*/ 60 w 426"/>
                <a:gd name="T35" fmla="*/ 9 h 280"/>
                <a:gd name="T36" fmla="*/ 66 w 426"/>
                <a:gd name="T37" fmla="*/ 9 h 280"/>
                <a:gd name="T38" fmla="*/ 72 w 426"/>
                <a:gd name="T39" fmla="*/ 8 h 280"/>
                <a:gd name="T40" fmla="*/ 88 w 426"/>
                <a:gd name="T41" fmla="*/ 10 h 280"/>
                <a:gd name="T42" fmla="*/ 95 w 426"/>
                <a:gd name="T43" fmla="*/ 11 h 280"/>
                <a:gd name="T44" fmla="*/ 94 w 426"/>
                <a:gd name="T45" fmla="*/ 9 h 280"/>
                <a:gd name="T46" fmla="*/ 88 w 426"/>
                <a:gd name="T47" fmla="*/ 8 h 280"/>
                <a:gd name="T48" fmla="*/ 97 w 426"/>
                <a:gd name="T49" fmla="*/ 7 h 280"/>
                <a:gd name="T50" fmla="*/ 106 w 426"/>
                <a:gd name="T51" fmla="*/ 6 h 280"/>
                <a:gd name="T52" fmla="*/ 110 w 426"/>
                <a:gd name="T53" fmla="*/ 6 h 280"/>
                <a:gd name="T54" fmla="*/ 110 w 426"/>
                <a:gd name="T55" fmla="*/ 6 h 280"/>
                <a:gd name="T56" fmla="*/ 94 w 426"/>
                <a:gd name="T57" fmla="*/ 6 h 280"/>
                <a:gd name="T58" fmla="*/ 80 w 426"/>
                <a:gd name="T59" fmla="*/ 6 h 280"/>
                <a:gd name="T60" fmla="*/ 78 w 426"/>
                <a:gd name="T61" fmla="*/ 5 h 280"/>
                <a:gd name="T62" fmla="*/ 77 w 426"/>
                <a:gd name="T63" fmla="*/ 5 h 280"/>
                <a:gd name="T64" fmla="*/ 58 w 426"/>
                <a:gd name="T65" fmla="*/ 3 h 280"/>
                <a:gd name="T66" fmla="*/ 42 w 426"/>
                <a:gd name="T67" fmla="*/ 2 h 280"/>
                <a:gd name="T68" fmla="*/ 35 w 426"/>
                <a:gd name="T69" fmla="*/ 2 h 280"/>
                <a:gd name="T70" fmla="*/ 21 w 426"/>
                <a:gd name="T71" fmla="*/ 2 h 280"/>
                <a:gd name="T72" fmla="*/ 18 w 426"/>
                <a:gd name="T73" fmla="*/ 1 h 280"/>
                <a:gd name="T74" fmla="*/ 1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7" name="Freeform 39"/>
            <p:cNvSpPr>
              <a:spLocks noChangeArrowheads="1"/>
            </p:cNvSpPr>
            <p:nvPr/>
          </p:nvSpPr>
          <p:spPr bwMode="auto">
            <a:xfrm>
              <a:off x="4395" y="1928"/>
              <a:ext cx="52" cy="54"/>
            </a:xfrm>
            <a:custGeom>
              <a:avLst/>
              <a:gdLst>
                <a:gd name="T0" fmla="*/ 9 w 60"/>
                <a:gd name="T1" fmla="*/ 1 h 78"/>
                <a:gd name="T2" fmla="*/ 0 w 60"/>
                <a:gd name="T3" fmla="*/ 1 h 78"/>
                <a:gd name="T4" fmla="*/ 6 w 60"/>
                <a:gd name="T5" fmla="*/ 1 h 78"/>
                <a:gd name="T6" fmla="*/ 8 w 60"/>
                <a:gd name="T7" fmla="*/ 2 h 78"/>
                <a:gd name="T8" fmla="*/ 9 w 60"/>
                <a:gd name="T9" fmla="*/ 3 h 78"/>
                <a:gd name="T10" fmla="*/ 16 w 60"/>
                <a:gd name="T11" fmla="*/ 2 h 78"/>
                <a:gd name="T12" fmla="*/ 9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8" name="Freeform 40"/>
            <p:cNvSpPr>
              <a:spLocks noChangeArrowheads="1"/>
            </p:cNvSpPr>
            <p:nvPr/>
          </p:nvSpPr>
          <p:spPr bwMode="auto">
            <a:xfrm>
              <a:off x="4551" y="1844"/>
              <a:ext cx="189" cy="79"/>
            </a:xfrm>
            <a:custGeom>
              <a:avLst/>
              <a:gdLst>
                <a:gd name="T0" fmla="*/ 12 w 219"/>
                <a:gd name="T1" fmla="*/ 3 h 113"/>
                <a:gd name="T2" fmla="*/ 10 w 219"/>
                <a:gd name="T3" fmla="*/ 2 h 113"/>
                <a:gd name="T4" fmla="*/ 3 w 219"/>
                <a:gd name="T5" fmla="*/ 3 h 113"/>
                <a:gd name="T6" fmla="*/ 10 w 219"/>
                <a:gd name="T7" fmla="*/ 4 h 113"/>
                <a:gd name="T8" fmla="*/ 33 w 219"/>
                <a:gd name="T9" fmla="*/ 3 h 113"/>
                <a:gd name="T10" fmla="*/ 40 w 219"/>
                <a:gd name="T11" fmla="*/ 3 h 113"/>
                <a:gd name="T12" fmla="*/ 46 w 219"/>
                <a:gd name="T13" fmla="*/ 2 h 113"/>
                <a:gd name="T14" fmla="*/ 59 w 219"/>
                <a:gd name="T15" fmla="*/ 1 h 113"/>
                <a:gd name="T16" fmla="*/ 56 w 219"/>
                <a:gd name="T17" fmla="*/ 0 h 113"/>
                <a:gd name="T18" fmla="*/ 47 w 219"/>
                <a:gd name="T19" fmla="*/ 1 h 113"/>
                <a:gd name="T20" fmla="*/ 28 w 219"/>
                <a:gd name="T21" fmla="*/ 1 h 113"/>
                <a:gd name="T22" fmla="*/ 22 w 219"/>
                <a:gd name="T23" fmla="*/ 1 h 113"/>
                <a:gd name="T24" fmla="*/ 16 w 219"/>
                <a:gd name="T25" fmla="*/ 2 h 113"/>
                <a:gd name="T26" fmla="*/ 12 w 219"/>
                <a:gd name="T27" fmla="*/ 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89" name="Freeform 41"/>
            <p:cNvSpPr>
              <a:spLocks noChangeArrowheads="1"/>
            </p:cNvSpPr>
            <p:nvPr/>
          </p:nvSpPr>
          <p:spPr bwMode="auto">
            <a:xfrm>
              <a:off x="4747" y="1797"/>
              <a:ext cx="119" cy="86"/>
            </a:xfrm>
            <a:custGeom>
              <a:avLst/>
              <a:gdLst>
                <a:gd name="T0" fmla="*/ 3 w 139"/>
                <a:gd name="T1" fmla="*/ 3 h 122"/>
                <a:gd name="T2" fmla="*/ 3 w 139"/>
                <a:gd name="T3" fmla="*/ 4 h 122"/>
                <a:gd name="T4" fmla="*/ 0 w 139"/>
                <a:gd name="T5" fmla="*/ 4 h 122"/>
                <a:gd name="T6" fmla="*/ 9 w 139"/>
                <a:gd name="T7" fmla="*/ 5 h 122"/>
                <a:gd name="T8" fmla="*/ 13 w 139"/>
                <a:gd name="T9" fmla="*/ 4 h 122"/>
                <a:gd name="T10" fmla="*/ 31 w 139"/>
                <a:gd name="T11" fmla="*/ 3 h 122"/>
                <a:gd name="T12" fmla="*/ 33 w 139"/>
                <a:gd name="T13" fmla="*/ 2 h 122"/>
                <a:gd name="T14" fmla="*/ 28 w 139"/>
                <a:gd name="T15" fmla="*/ 1 h 122"/>
                <a:gd name="T16" fmla="*/ 24 w 139"/>
                <a:gd name="T17" fmla="*/ 1 h 122"/>
                <a:gd name="T18" fmla="*/ 15 w 139"/>
                <a:gd name="T19" fmla="*/ 1 h 122"/>
                <a:gd name="T20" fmla="*/ 13 w 139"/>
                <a:gd name="T21" fmla="*/ 1 h 122"/>
                <a:gd name="T22" fmla="*/ 3 w 139"/>
                <a:gd name="T23" fmla="*/ 3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0" name="Freeform 42"/>
            <p:cNvSpPr>
              <a:spLocks noChangeArrowheads="1"/>
            </p:cNvSpPr>
            <p:nvPr/>
          </p:nvSpPr>
          <p:spPr bwMode="auto">
            <a:xfrm>
              <a:off x="4810" y="1759"/>
              <a:ext cx="43" cy="24"/>
            </a:xfrm>
            <a:custGeom>
              <a:avLst/>
              <a:gdLst>
                <a:gd name="T0" fmla="*/ 9 w 49"/>
                <a:gd name="T1" fmla="*/ 0 h 35"/>
                <a:gd name="T2" fmla="*/ 4 w 49"/>
                <a:gd name="T3" fmla="*/ 1 h 35"/>
                <a:gd name="T4" fmla="*/ 8 w 49"/>
                <a:gd name="T5" fmla="*/ 1 h 35"/>
                <a:gd name="T6" fmla="*/ 12 w 49"/>
                <a:gd name="T7" fmla="*/ 1 h 35"/>
                <a:gd name="T8" fmla="*/ 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1" name="Freeform 43"/>
            <p:cNvSpPr>
              <a:spLocks noChangeArrowheads="1"/>
            </p:cNvSpPr>
            <p:nvPr/>
          </p:nvSpPr>
          <p:spPr bwMode="auto">
            <a:xfrm>
              <a:off x="2828" y="1304"/>
              <a:ext cx="142" cy="188"/>
            </a:xfrm>
            <a:custGeom>
              <a:avLst/>
              <a:gdLst>
                <a:gd name="T0" fmla="*/ 36 w 164"/>
                <a:gd name="T1" fmla="*/ 0 h 268"/>
                <a:gd name="T2" fmla="*/ 29 w 164"/>
                <a:gd name="T3" fmla="*/ 1 h 268"/>
                <a:gd name="T4" fmla="*/ 23 w 164"/>
                <a:gd name="T5" fmla="*/ 3 h 268"/>
                <a:gd name="T6" fmla="*/ 10 w 164"/>
                <a:gd name="T7" fmla="*/ 4 h 268"/>
                <a:gd name="T8" fmla="*/ 8 w 164"/>
                <a:gd name="T9" fmla="*/ 4 h 268"/>
                <a:gd name="T10" fmla="*/ 4 w 164"/>
                <a:gd name="T11" fmla="*/ 4 h 268"/>
                <a:gd name="T12" fmla="*/ 6 w 164"/>
                <a:gd name="T13" fmla="*/ 6 h 268"/>
                <a:gd name="T14" fmla="*/ 8 w 164"/>
                <a:gd name="T15" fmla="*/ 6 h 268"/>
                <a:gd name="T16" fmla="*/ 0 w 164"/>
                <a:gd name="T17" fmla="*/ 8 h 268"/>
                <a:gd name="T18" fmla="*/ 8 w 164"/>
                <a:gd name="T19" fmla="*/ 11 h 268"/>
                <a:gd name="T20" fmla="*/ 14 w 164"/>
                <a:gd name="T21" fmla="*/ 11 h 268"/>
                <a:gd name="T22" fmla="*/ 23 w 164"/>
                <a:gd name="T23" fmla="*/ 9 h 268"/>
                <a:gd name="T24" fmla="*/ 29 w 164"/>
                <a:gd name="T25" fmla="*/ 8 h 268"/>
                <a:gd name="T26" fmla="*/ 36 w 164"/>
                <a:gd name="T27" fmla="*/ 5 h 268"/>
                <a:gd name="T28" fmla="*/ 38 w 164"/>
                <a:gd name="T29" fmla="*/ 3 h 268"/>
                <a:gd name="T30" fmla="*/ 46 w 164"/>
                <a:gd name="T31" fmla="*/ 3 h 268"/>
                <a:gd name="T32" fmla="*/ 36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2" name="Freeform 44"/>
            <p:cNvSpPr>
              <a:spLocks noChangeArrowheads="1"/>
            </p:cNvSpPr>
            <p:nvPr/>
          </p:nvSpPr>
          <p:spPr bwMode="auto">
            <a:xfrm>
              <a:off x="3440" y="1013"/>
              <a:ext cx="57" cy="57"/>
            </a:xfrm>
            <a:custGeom>
              <a:avLst/>
              <a:gdLst>
                <a:gd name="T0" fmla="*/ 8 w 66"/>
                <a:gd name="T1" fmla="*/ 0 h 81"/>
                <a:gd name="T2" fmla="*/ 7 w 66"/>
                <a:gd name="T3" fmla="*/ 3 h 81"/>
                <a:gd name="T4" fmla="*/ 8 w 66"/>
                <a:gd name="T5" fmla="*/ 3 h 81"/>
                <a:gd name="T6" fmla="*/ 10 w 66"/>
                <a:gd name="T7" fmla="*/ 3 h 81"/>
                <a:gd name="T8" fmla="*/ 15 w 66"/>
                <a:gd name="T9" fmla="*/ 3 h 81"/>
                <a:gd name="T10" fmla="*/ 8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3" name="Freeform 45"/>
            <p:cNvSpPr>
              <a:spLocks noChangeArrowheads="1"/>
            </p:cNvSpPr>
            <p:nvPr/>
          </p:nvSpPr>
          <p:spPr bwMode="auto">
            <a:xfrm>
              <a:off x="3823" y="1074"/>
              <a:ext cx="128" cy="171"/>
            </a:xfrm>
            <a:custGeom>
              <a:avLst/>
              <a:gdLst>
                <a:gd name="T0" fmla="*/ 26 w 148"/>
                <a:gd name="T1" fmla="*/ 0 h 244"/>
                <a:gd name="T2" fmla="*/ 16 w 148"/>
                <a:gd name="T3" fmla="*/ 4 h 244"/>
                <a:gd name="T4" fmla="*/ 10 w 148"/>
                <a:gd name="T5" fmla="*/ 4 h 244"/>
                <a:gd name="T6" fmla="*/ 3 w 148"/>
                <a:gd name="T7" fmla="*/ 4 h 244"/>
                <a:gd name="T8" fmla="*/ 10 w 148"/>
                <a:gd name="T9" fmla="*/ 8 h 244"/>
                <a:gd name="T10" fmla="*/ 14 w 148"/>
                <a:gd name="T11" fmla="*/ 9 h 244"/>
                <a:gd name="T12" fmla="*/ 16 w 148"/>
                <a:gd name="T13" fmla="*/ 10 h 244"/>
                <a:gd name="T14" fmla="*/ 22 w 148"/>
                <a:gd name="T15" fmla="*/ 10 h 244"/>
                <a:gd name="T16" fmla="*/ 26 w 148"/>
                <a:gd name="T17" fmla="*/ 8 h 244"/>
                <a:gd name="T18" fmla="*/ 34 w 148"/>
                <a:gd name="T19" fmla="*/ 7 h 244"/>
                <a:gd name="T20" fmla="*/ 30 w 148"/>
                <a:gd name="T21" fmla="*/ 3 h 244"/>
                <a:gd name="T22" fmla="*/ 38 w 148"/>
                <a:gd name="T23" fmla="*/ 2 h 244"/>
                <a:gd name="T24" fmla="*/ 30 w 148"/>
                <a:gd name="T25" fmla="*/ 1 h 244"/>
                <a:gd name="T26" fmla="*/ 2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4" name="Freeform 46"/>
            <p:cNvSpPr>
              <a:spLocks noChangeArrowheads="1"/>
            </p:cNvSpPr>
            <p:nvPr/>
          </p:nvSpPr>
          <p:spPr bwMode="auto">
            <a:xfrm>
              <a:off x="3715" y="1021"/>
              <a:ext cx="83" cy="128"/>
            </a:xfrm>
            <a:custGeom>
              <a:avLst/>
              <a:gdLst>
                <a:gd name="T0" fmla="*/ 13 w 96"/>
                <a:gd name="T1" fmla="*/ 1 h 183"/>
                <a:gd name="T2" fmla="*/ 14 w 96"/>
                <a:gd name="T3" fmla="*/ 1 h 183"/>
                <a:gd name="T4" fmla="*/ 16 w 96"/>
                <a:gd name="T5" fmla="*/ 2 h 183"/>
                <a:gd name="T6" fmla="*/ 16 w 96"/>
                <a:gd name="T7" fmla="*/ 3 h 183"/>
                <a:gd name="T8" fmla="*/ 19 w 96"/>
                <a:gd name="T9" fmla="*/ 4 h 183"/>
                <a:gd name="T10" fmla="*/ 19 w 96"/>
                <a:gd name="T11" fmla="*/ 5 h 183"/>
                <a:gd name="T12" fmla="*/ 15 w 96"/>
                <a:gd name="T13" fmla="*/ 3 h 183"/>
                <a:gd name="T14" fmla="*/ 9 w 96"/>
                <a:gd name="T15" fmla="*/ 3 h 183"/>
                <a:gd name="T16" fmla="*/ 3 w 96"/>
                <a:gd name="T17" fmla="*/ 3 h 183"/>
                <a:gd name="T18" fmla="*/ 3 w 96"/>
                <a:gd name="T19" fmla="*/ 4 h 183"/>
                <a:gd name="T20" fmla="*/ 10 w 96"/>
                <a:gd name="T21" fmla="*/ 4 h 183"/>
                <a:gd name="T22" fmla="*/ 15 w 96"/>
                <a:gd name="T23" fmla="*/ 5 h 183"/>
                <a:gd name="T24" fmla="*/ 19 w 96"/>
                <a:gd name="T25" fmla="*/ 5 h 183"/>
                <a:gd name="T26" fmla="*/ 21 w 96"/>
                <a:gd name="T27" fmla="*/ 6 h 183"/>
                <a:gd name="T28" fmla="*/ 26 w 96"/>
                <a:gd name="T29" fmla="*/ 7 h 183"/>
                <a:gd name="T30" fmla="*/ 22 w 96"/>
                <a:gd name="T31" fmla="*/ 5 h 183"/>
                <a:gd name="T32" fmla="*/ 22 w 96"/>
                <a:gd name="T33" fmla="*/ 3 h 183"/>
                <a:gd name="T34" fmla="*/ 19 w 96"/>
                <a:gd name="T35" fmla="*/ 2 h 183"/>
                <a:gd name="T36" fmla="*/ 16 w 96"/>
                <a:gd name="T37" fmla="*/ 1 h 183"/>
                <a:gd name="T38" fmla="*/ 15 w 96"/>
                <a:gd name="T39" fmla="*/ 1 h 183"/>
                <a:gd name="T40" fmla="*/ 13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5"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2 h 175"/>
                <a:gd name="T6" fmla="*/ 4 w 54"/>
                <a:gd name="T7" fmla="*/ 3 h 175"/>
                <a:gd name="T8" fmla="*/ 8 w 54"/>
                <a:gd name="T9" fmla="*/ 5 h 175"/>
                <a:gd name="T10" fmla="*/ 12 w 54"/>
                <a:gd name="T11" fmla="*/ 7 h 175"/>
                <a:gd name="T12" fmla="*/ 9 w 54"/>
                <a:gd name="T13" fmla="*/ 4 h 175"/>
                <a:gd name="T14" fmla="*/ 8 w 54"/>
                <a:gd name="T15" fmla="*/ 3 h 175"/>
                <a:gd name="T16" fmla="*/ 7 w 54"/>
                <a:gd name="T17" fmla="*/ 2 h 175"/>
                <a:gd name="T18" fmla="*/ 6 w 54"/>
                <a:gd name="T19" fmla="*/ 1 h 175"/>
                <a:gd name="T20" fmla="*/ 4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6" name="Freeform 48"/>
            <p:cNvSpPr>
              <a:spLocks noChangeArrowheads="1"/>
            </p:cNvSpPr>
            <p:nvPr/>
          </p:nvSpPr>
          <p:spPr bwMode="auto">
            <a:xfrm>
              <a:off x="3823" y="1252"/>
              <a:ext cx="75" cy="50"/>
            </a:xfrm>
            <a:custGeom>
              <a:avLst/>
              <a:gdLst>
                <a:gd name="T0" fmla="*/ 2 w 86"/>
                <a:gd name="T1" fmla="*/ 0 h 73"/>
                <a:gd name="T2" fmla="*/ 3 w 86"/>
                <a:gd name="T3" fmla="*/ 1 h 73"/>
                <a:gd name="T4" fmla="*/ 7 w 86"/>
                <a:gd name="T5" fmla="*/ 1 h 73"/>
                <a:gd name="T6" fmla="*/ 14 w 86"/>
                <a:gd name="T7" fmla="*/ 1 h 73"/>
                <a:gd name="T8" fmla="*/ 18 w 86"/>
                <a:gd name="T9" fmla="*/ 1 h 73"/>
                <a:gd name="T10" fmla="*/ 22 w 86"/>
                <a:gd name="T11" fmla="*/ 2 h 73"/>
                <a:gd name="T12" fmla="*/ 25 w 86"/>
                <a:gd name="T13" fmla="*/ 2 h 73"/>
                <a:gd name="T14" fmla="*/ 21 w 86"/>
                <a:gd name="T15" fmla="*/ 1 h 73"/>
                <a:gd name="T16" fmla="*/ 18 w 86"/>
                <a:gd name="T17" fmla="*/ 1 h 73"/>
                <a:gd name="T18" fmla="*/ 10 w 86"/>
                <a:gd name="T19" fmla="*/ 1 h 73"/>
                <a:gd name="T20" fmla="*/ 7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7" name="Freeform 49"/>
            <p:cNvSpPr>
              <a:spLocks noChangeArrowheads="1"/>
            </p:cNvSpPr>
            <p:nvPr/>
          </p:nvSpPr>
          <p:spPr bwMode="auto">
            <a:xfrm>
              <a:off x="3943" y="1163"/>
              <a:ext cx="95" cy="109"/>
            </a:xfrm>
            <a:custGeom>
              <a:avLst/>
              <a:gdLst>
                <a:gd name="T0" fmla="*/ 24 w 111"/>
                <a:gd name="T1" fmla="*/ 0 h 156"/>
                <a:gd name="T2" fmla="*/ 18 w 111"/>
                <a:gd name="T3" fmla="*/ 1 h 156"/>
                <a:gd name="T4" fmla="*/ 6 w 111"/>
                <a:gd name="T5" fmla="*/ 1 h 156"/>
                <a:gd name="T6" fmla="*/ 3 w 111"/>
                <a:gd name="T7" fmla="*/ 1 h 156"/>
                <a:gd name="T8" fmla="*/ 3 w 111"/>
                <a:gd name="T9" fmla="*/ 2 h 156"/>
                <a:gd name="T10" fmla="*/ 3 w 111"/>
                <a:gd name="T11" fmla="*/ 3 h 156"/>
                <a:gd name="T12" fmla="*/ 3 w 111"/>
                <a:gd name="T13" fmla="*/ 3 h 156"/>
                <a:gd name="T14" fmla="*/ 3 w 111"/>
                <a:gd name="T15" fmla="*/ 4 h 156"/>
                <a:gd name="T16" fmla="*/ 6 w 111"/>
                <a:gd name="T17" fmla="*/ 5 h 156"/>
                <a:gd name="T18" fmla="*/ 3 w 111"/>
                <a:gd name="T19" fmla="*/ 6 h 156"/>
                <a:gd name="T20" fmla="*/ 6 w 111"/>
                <a:gd name="T21" fmla="*/ 6 h 156"/>
                <a:gd name="T22" fmla="*/ 11 w 111"/>
                <a:gd name="T23" fmla="*/ 6 h 156"/>
                <a:gd name="T24" fmla="*/ 13 w 111"/>
                <a:gd name="T25" fmla="*/ 3 h 156"/>
                <a:gd name="T26" fmla="*/ 14 w 111"/>
                <a:gd name="T27" fmla="*/ 5 h 156"/>
                <a:gd name="T28" fmla="*/ 16 w 111"/>
                <a:gd name="T29" fmla="*/ 6 h 156"/>
                <a:gd name="T30" fmla="*/ 15 w 111"/>
                <a:gd name="T31" fmla="*/ 4 h 156"/>
                <a:gd name="T32" fmla="*/ 18 w 111"/>
                <a:gd name="T33" fmla="*/ 3 h 156"/>
                <a:gd name="T34" fmla="*/ 17 w 111"/>
                <a:gd name="T35" fmla="*/ 2 h 156"/>
                <a:gd name="T36" fmla="*/ 13 w 111"/>
                <a:gd name="T37" fmla="*/ 2 h 156"/>
                <a:gd name="T38" fmla="*/ 9 w 111"/>
                <a:gd name="T39" fmla="*/ 2 h 156"/>
                <a:gd name="T40" fmla="*/ 10 w 111"/>
                <a:gd name="T41" fmla="*/ 1 h 156"/>
                <a:gd name="T42" fmla="*/ 15 w 111"/>
                <a:gd name="T43" fmla="*/ 1 h 156"/>
                <a:gd name="T44" fmla="*/ 20 w 111"/>
                <a:gd name="T45" fmla="*/ 1 h 156"/>
                <a:gd name="T46" fmla="*/ 24 w 111"/>
                <a:gd name="T47" fmla="*/ 1 h 156"/>
                <a:gd name="T48" fmla="*/ 27 w 111"/>
                <a:gd name="T49" fmla="*/ 1 h 156"/>
                <a:gd name="T50" fmla="*/ 24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8"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2 h 94"/>
                <a:gd name="T6" fmla="*/ 1 w 30"/>
                <a:gd name="T7" fmla="*/ 3 h 94"/>
                <a:gd name="T8" fmla="*/ 3 w 30"/>
                <a:gd name="T9" fmla="*/ 4 h 94"/>
                <a:gd name="T10" fmla="*/ 7 w 30"/>
                <a:gd name="T11" fmla="*/ 4 h 94"/>
                <a:gd name="T12" fmla="*/ 5 w 30"/>
                <a:gd name="T13" fmla="*/ 3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199"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2 h 158"/>
                <a:gd name="T6" fmla="*/ 3 w 81"/>
                <a:gd name="T7" fmla="*/ 4 h 158"/>
                <a:gd name="T8" fmla="*/ 5 w 81"/>
                <a:gd name="T9" fmla="*/ 4 h 158"/>
                <a:gd name="T10" fmla="*/ 6 w 81"/>
                <a:gd name="T11" fmla="*/ 5 h 158"/>
                <a:gd name="T12" fmla="*/ 8 w 81"/>
                <a:gd name="T13" fmla="*/ 6 h 158"/>
                <a:gd name="T14" fmla="*/ 10 w 81"/>
                <a:gd name="T15" fmla="*/ 6 h 158"/>
                <a:gd name="T16" fmla="*/ 12 w 81"/>
                <a:gd name="T17" fmla="*/ 6 h 158"/>
                <a:gd name="T18" fmla="*/ 16 w 81"/>
                <a:gd name="T19" fmla="*/ 6 h 158"/>
                <a:gd name="T20" fmla="*/ 16 w 81"/>
                <a:gd name="T21" fmla="*/ 4 h 158"/>
                <a:gd name="T22" fmla="*/ 12 w 81"/>
                <a:gd name="T23" fmla="*/ 4 h 158"/>
                <a:gd name="T24" fmla="*/ 10 w 81"/>
                <a:gd name="T25" fmla="*/ 4 h 158"/>
                <a:gd name="T26" fmla="*/ 9 w 81"/>
                <a:gd name="T27" fmla="*/ 3 h 158"/>
                <a:gd name="T28" fmla="*/ 10 w 81"/>
                <a:gd name="T29" fmla="*/ 2 h 158"/>
                <a:gd name="T30" fmla="*/ 9 w 81"/>
                <a:gd name="T31" fmla="*/ 1 h 158"/>
                <a:gd name="T32" fmla="*/ 11 w 81"/>
                <a:gd name="T33" fmla="*/ 1 h 158"/>
                <a:gd name="T34" fmla="*/ 8 w 81"/>
                <a:gd name="T35" fmla="*/ 1 h 158"/>
                <a:gd name="T36" fmla="*/ 5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00" name="Freeform 52"/>
            <p:cNvSpPr>
              <a:spLocks noChangeArrowheads="1"/>
            </p:cNvSpPr>
            <p:nvPr/>
          </p:nvSpPr>
          <p:spPr bwMode="auto">
            <a:xfrm>
              <a:off x="3976" y="1029"/>
              <a:ext cx="74" cy="74"/>
            </a:xfrm>
            <a:custGeom>
              <a:avLst/>
              <a:gdLst>
                <a:gd name="T0" fmla="*/ 15 w 85"/>
                <a:gd name="T1" fmla="*/ 0 h 105"/>
                <a:gd name="T2" fmla="*/ 13 w 85"/>
                <a:gd name="T3" fmla="*/ 1 h 105"/>
                <a:gd name="T4" fmla="*/ 9 w 85"/>
                <a:gd name="T5" fmla="*/ 1 h 105"/>
                <a:gd name="T6" fmla="*/ 4 w 85"/>
                <a:gd name="T7" fmla="*/ 1 h 105"/>
                <a:gd name="T8" fmla="*/ 3 w 85"/>
                <a:gd name="T9" fmla="*/ 2 h 105"/>
                <a:gd name="T10" fmla="*/ 3 w 85"/>
                <a:gd name="T11" fmla="*/ 3 h 105"/>
                <a:gd name="T12" fmla="*/ 3 w 85"/>
                <a:gd name="T13" fmla="*/ 3 h 105"/>
                <a:gd name="T14" fmla="*/ 8 w 85"/>
                <a:gd name="T15" fmla="*/ 3 h 105"/>
                <a:gd name="T16" fmla="*/ 10 w 85"/>
                <a:gd name="T17" fmla="*/ 3 h 105"/>
                <a:gd name="T18" fmla="*/ 17 w 85"/>
                <a:gd name="T19" fmla="*/ 4 h 105"/>
                <a:gd name="T20" fmla="*/ 21 w 85"/>
                <a:gd name="T21" fmla="*/ 3 h 105"/>
                <a:gd name="T22" fmla="*/ 24 w 85"/>
                <a:gd name="T23" fmla="*/ 3 h 105"/>
                <a:gd name="T24" fmla="*/ 21 w 85"/>
                <a:gd name="T25" fmla="*/ 1 h 105"/>
                <a:gd name="T26" fmla="*/ 15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01" name="Freeform 53"/>
            <p:cNvSpPr>
              <a:spLocks noChangeArrowheads="1"/>
            </p:cNvSpPr>
            <p:nvPr/>
          </p:nvSpPr>
          <p:spPr bwMode="auto">
            <a:xfrm>
              <a:off x="4064" y="1161"/>
              <a:ext cx="33" cy="46"/>
            </a:xfrm>
            <a:custGeom>
              <a:avLst/>
              <a:gdLst>
                <a:gd name="T0" fmla="*/ 3 w 38"/>
                <a:gd name="T1" fmla="*/ 1 h 66"/>
                <a:gd name="T2" fmla="*/ 8 w 38"/>
                <a:gd name="T3" fmla="*/ 2 h 66"/>
                <a:gd name="T4" fmla="*/ 9 w 38"/>
                <a:gd name="T5" fmla="*/ 2 h 66"/>
                <a:gd name="T6" fmla="*/ 11 w 38"/>
                <a:gd name="T7" fmla="*/ 1 h 66"/>
                <a:gd name="T8" fmla="*/ 9 w 38"/>
                <a:gd name="T9" fmla="*/ 1 h 66"/>
                <a:gd name="T10" fmla="*/ 6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02" name="Freeform 54"/>
            <p:cNvSpPr>
              <a:spLocks noChangeArrowheads="1"/>
            </p:cNvSpPr>
            <p:nvPr/>
          </p:nvSpPr>
          <p:spPr bwMode="auto">
            <a:xfrm>
              <a:off x="4045" y="1238"/>
              <a:ext cx="21" cy="16"/>
            </a:xfrm>
            <a:custGeom>
              <a:avLst/>
              <a:gdLst>
                <a:gd name="T0" fmla="*/ 0 w 24"/>
                <a:gd name="T1" fmla="*/ 0 h 23"/>
                <a:gd name="T2" fmla="*/ 4 w 24"/>
                <a:gd name="T3" fmla="*/ 1 h 23"/>
                <a:gd name="T4" fmla="*/ 8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03" name="Freeform 55"/>
            <p:cNvSpPr>
              <a:spLocks noChangeArrowheads="1"/>
            </p:cNvSpPr>
            <p:nvPr/>
          </p:nvSpPr>
          <p:spPr bwMode="auto">
            <a:xfrm>
              <a:off x="4076" y="1228"/>
              <a:ext cx="52" cy="35"/>
            </a:xfrm>
            <a:custGeom>
              <a:avLst/>
              <a:gdLst>
                <a:gd name="T0" fmla="*/ 3 w 60"/>
                <a:gd name="T1" fmla="*/ 0 h 49"/>
                <a:gd name="T2" fmla="*/ 0 w 60"/>
                <a:gd name="T3" fmla="*/ 1 h 49"/>
                <a:gd name="T4" fmla="*/ 8 w 60"/>
                <a:gd name="T5" fmla="*/ 1 h 49"/>
                <a:gd name="T6" fmla="*/ 11 w 60"/>
                <a:gd name="T7" fmla="*/ 2 h 49"/>
                <a:gd name="T8" fmla="*/ 16 w 60"/>
                <a:gd name="T9" fmla="*/ 2 h 49"/>
                <a:gd name="T10" fmla="*/ 13 w 60"/>
                <a:gd name="T11" fmla="*/ 1 h 49"/>
                <a:gd name="T12" fmla="*/ 8 w 60"/>
                <a:gd name="T13" fmla="*/ 1 h 49"/>
                <a:gd name="T14" fmla="*/ 5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04" name="Freeform 56"/>
            <p:cNvSpPr>
              <a:spLocks noChangeArrowheads="1"/>
            </p:cNvSpPr>
            <p:nvPr/>
          </p:nvSpPr>
          <p:spPr bwMode="auto">
            <a:xfrm>
              <a:off x="4156" y="1294"/>
              <a:ext cx="27" cy="31"/>
            </a:xfrm>
            <a:custGeom>
              <a:avLst/>
              <a:gdLst>
                <a:gd name="T0" fmla="*/ 6 w 32"/>
                <a:gd name="T1" fmla="*/ 0 h 44"/>
                <a:gd name="T2" fmla="*/ 3 w 32"/>
                <a:gd name="T3" fmla="*/ 1 h 44"/>
                <a:gd name="T4" fmla="*/ 3 w 32"/>
                <a:gd name="T5" fmla="*/ 1 h 44"/>
                <a:gd name="T6" fmla="*/ 5 w 32"/>
                <a:gd name="T7" fmla="*/ 1 h 44"/>
                <a:gd name="T8" fmla="*/ 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05" name="Freeform 57"/>
            <p:cNvSpPr>
              <a:spLocks noChangeArrowheads="1"/>
            </p:cNvSpPr>
            <p:nvPr/>
          </p:nvSpPr>
          <p:spPr bwMode="auto">
            <a:xfrm>
              <a:off x="4463" y="1255"/>
              <a:ext cx="53" cy="44"/>
            </a:xfrm>
            <a:custGeom>
              <a:avLst/>
              <a:gdLst>
                <a:gd name="T0" fmla="*/ 3 w 61"/>
                <a:gd name="T1" fmla="*/ 0 h 63"/>
                <a:gd name="T2" fmla="*/ 0 w 61"/>
                <a:gd name="T3" fmla="*/ 1 h 63"/>
                <a:gd name="T4" fmla="*/ 7 w 61"/>
                <a:gd name="T5" fmla="*/ 1 h 63"/>
                <a:gd name="T6" fmla="*/ 10 w 61"/>
                <a:gd name="T7" fmla="*/ 2 h 63"/>
                <a:gd name="T8" fmla="*/ 13 w 61"/>
                <a:gd name="T9" fmla="*/ 2 h 63"/>
                <a:gd name="T10" fmla="*/ 17 w 61"/>
                <a:gd name="T11" fmla="*/ 2 h 63"/>
                <a:gd name="T12" fmla="*/ 10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06" name="Freeform 58"/>
            <p:cNvSpPr>
              <a:spLocks noChangeArrowheads="1"/>
            </p:cNvSpPr>
            <p:nvPr/>
          </p:nvSpPr>
          <p:spPr bwMode="auto">
            <a:xfrm>
              <a:off x="4006" y="1310"/>
              <a:ext cx="53" cy="47"/>
            </a:xfrm>
            <a:custGeom>
              <a:avLst/>
              <a:gdLst>
                <a:gd name="T0" fmla="*/ 8 w 61"/>
                <a:gd name="T1" fmla="*/ 1 h 67"/>
                <a:gd name="T2" fmla="*/ 9 w 61"/>
                <a:gd name="T3" fmla="*/ 1 h 67"/>
                <a:gd name="T4" fmla="*/ 4 w 61"/>
                <a:gd name="T5" fmla="*/ 2 h 67"/>
                <a:gd name="T6" fmla="*/ 7 w 61"/>
                <a:gd name="T7" fmla="*/ 3 h 67"/>
                <a:gd name="T8" fmla="*/ 13 w 61"/>
                <a:gd name="T9" fmla="*/ 3 h 67"/>
                <a:gd name="T10" fmla="*/ 17 w 61"/>
                <a:gd name="T11" fmla="*/ 2 h 67"/>
                <a:gd name="T12" fmla="*/ 15 w 61"/>
                <a:gd name="T13" fmla="*/ 1 h 67"/>
                <a:gd name="T14" fmla="*/ 16 w 61"/>
                <a:gd name="T15" fmla="*/ 1 h 67"/>
                <a:gd name="T16" fmla="*/ 15 w 61"/>
                <a:gd name="T17" fmla="*/ 1 h 67"/>
                <a:gd name="T18" fmla="*/ 13 w 61"/>
                <a:gd name="T19" fmla="*/ 1 h 67"/>
                <a:gd name="T20" fmla="*/ 15 w 61"/>
                <a:gd name="T21" fmla="*/ 1 h 67"/>
                <a:gd name="T22" fmla="*/ 14 w 61"/>
                <a:gd name="T23" fmla="*/ 1 h 67"/>
                <a:gd name="T24" fmla="*/ 12 w 61"/>
                <a:gd name="T25" fmla="*/ 1 h 67"/>
                <a:gd name="T26" fmla="*/ 8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07" name="Freeform 59"/>
            <p:cNvSpPr>
              <a:spLocks noChangeArrowheads="1"/>
            </p:cNvSpPr>
            <p:nvPr/>
          </p:nvSpPr>
          <p:spPr bwMode="auto">
            <a:xfrm>
              <a:off x="3950" y="1328"/>
              <a:ext cx="37" cy="25"/>
            </a:xfrm>
            <a:custGeom>
              <a:avLst/>
              <a:gdLst>
                <a:gd name="T0" fmla="*/ 5 w 43"/>
                <a:gd name="T1" fmla="*/ 1 h 36"/>
                <a:gd name="T2" fmla="*/ 3 w 43"/>
                <a:gd name="T3" fmla="*/ 1 h 36"/>
                <a:gd name="T4" fmla="*/ 8 w 43"/>
                <a:gd name="T5" fmla="*/ 1 h 36"/>
                <a:gd name="T6" fmla="*/ 11 w 43"/>
                <a:gd name="T7" fmla="*/ 1 h 36"/>
                <a:gd name="T8" fmla="*/ 5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08" name="Freeform 60"/>
            <p:cNvSpPr>
              <a:spLocks noChangeArrowheads="1"/>
            </p:cNvSpPr>
            <p:nvPr/>
          </p:nvSpPr>
          <p:spPr bwMode="auto">
            <a:xfrm>
              <a:off x="3926" y="1300"/>
              <a:ext cx="27" cy="29"/>
            </a:xfrm>
            <a:custGeom>
              <a:avLst/>
              <a:gdLst>
                <a:gd name="T0" fmla="*/ 5 w 32"/>
                <a:gd name="T1" fmla="*/ 0 h 41"/>
                <a:gd name="T2" fmla="*/ 0 w 32"/>
                <a:gd name="T3" fmla="*/ 1 h 41"/>
                <a:gd name="T4" fmla="*/ 3 w 32"/>
                <a:gd name="T5" fmla="*/ 1 h 41"/>
                <a:gd name="T6" fmla="*/ 4 w 32"/>
                <a:gd name="T7" fmla="*/ 1 h 41"/>
                <a:gd name="T8" fmla="*/ 3 w 32"/>
                <a:gd name="T9" fmla="*/ 1 h 41"/>
                <a:gd name="T10" fmla="*/ 7 w 32"/>
                <a:gd name="T11" fmla="*/ 1 h 41"/>
                <a:gd name="T12" fmla="*/ 5 w 32"/>
                <a:gd name="T13" fmla="*/ 1 h 41"/>
                <a:gd name="T14" fmla="*/ 5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09" name="Freeform 61"/>
            <p:cNvSpPr>
              <a:spLocks noChangeArrowheads="1"/>
            </p:cNvSpPr>
            <p:nvPr/>
          </p:nvSpPr>
          <p:spPr bwMode="auto">
            <a:xfrm>
              <a:off x="3965" y="1311"/>
              <a:ext cx="39" cy="22"/>
            </a:xfrm>
            <a:custGeom>
              <a:avLst/>
              <a:gdLst>
                <a:gd name="T0" fmla="*/ 6 w 45"/>
                <a:gd name="T1" fmla="*/ 0 h 32"/>
                <a:gd name="T2" fmla="*/ 0 w 45"/>
                <a:gd name="T3" fmla="*/ 1 h 32"/>
                <a:gd name="T4" fmla="*/ 8 w 45"/>
                <a:gd name="T5" fmla="*/ 1 h 32"/>
                <a:gd name="T6" fmla="*/ 12 w 45"/>
                <a:gd name="T7" fmla="*/ 1 h 32"/>
                <a:gd name="T8" fmla="*/ 6 w 45"/>
                <a:gd name="T9" fmla="*/ 1 h 32"/>
                <a:gd name="T10" fmla="*/ 6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10" name="Freeform 62"/>
            <p:cNvSpPr>
              <a:spLocks noChangeArrowheads="1"/>
            </p:cNvSpPr>
            <p:nvPr/>
          </p:nvSpPr>
          <p:spPr bwMode="auto">
            <a:xfrm>
              <a:off x="3908" y="1000"/>
              <a:ext cx="31" cy="52"/>
            </a:xfrm>
            <a:custGeom>
              <a:avLst/>
              <a:gdLst>
                <a:gd name="T0" fmla="*/ 11 w 35"/>
                <a:gd name="T1" fmla="*/ 0 h 74"/>
                <a:gd name="T2" fmla="*/ 8 w 35"/>
                <a:gd name="T3" fmla="*/ 1 h 74"/>
                <a:gd name="T4" fmla="*/ 4 w 35"/>
                <a:gd name="T5" fmla="*/ 1 h 74"/>
                <a:gd name="T6" fmla="*/ 0 w 35"/>
                <a:gd name="T7" fmla="*/ 3 h 74"/>
                <a:gd name="T8" fmla="*/ 4 w 35"/>
                <a:gd name="T9" fmla="*/ 3 h 74"/>
                <a:gd name="T10" fmla="*/ 7 w 35"/>
                <a:gd name="T11" fmla="*/ 3 h 74"/>
                <a:gd name="T12" fmla="*/ 12 w 35"/>
                <a:gd name="T13" fmla="*/ 1 h 74"/>
                <a:gd name="T14" fmla="*/ 11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11"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8 w 25"/>
                <a:gd name="T9" fmla="*/ 2 h 73"/>
                <a:gd name="T10" fmla="*/ 5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12"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13" name="Freeform 65"/>
            <p:cNvSpPr>
              <a:spLocks noChangeArrowheads="1"/>
            </p:cNvSpPr>
            <p:nvPr/>
          </p:nvSpPr>
          <p:spPr bwMode="auto">
            <a:xfrm>
              <a:off x="4004" y="987"/>
              <a:ext cx="24" cy="45"/>
            </a:xfrm>
            <a:custGeom>
              <a:avLst/>
              <a:gdLst>
                <a:gd name="T0" fmla="*/ 3 w 28"/>
                <a:gd name="T1" fmla="*/ 0 h 64"/>
                <a:gd name="T2" fmla="*/ 3 w 28"/>
                <a:gd name="T3" fmla="*/ 1 h 64"/>
                <a:gd name="T4" fmla="*/ 5 w 28"/>
                <a:gd name="T5" fmla="*/ 1 h 64"/>
                <a:gd name="T6" fmla="*/ 3 w 28"/>
                <a:gd name="T7" fmla="*/ 1 h 64"/>
                <a:gd name="T8" fmla="*/ 0 w 28"/>
                <a:gd name="T9" fmla="*/ 2 h 64"/>
                <a:gd name="T10" fmla="*/ 3 w 28"/>
                <a:gd name="T11" fmla="*/ 3 h 64"/>
                <a:gd name="T12" fmla="*/ 7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14"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15"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16"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17"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18" name="Freeform 70"/>
            <p:cNvSpPr>
              <a:spLocks noChangeArrowheads="1"/>
            </p:cNvSpPr>
            <p:nvPr/>
          </p:nvSpPr>
          <p:spPr bwMode="auto">
            <a:xfrm>
              <a:off x="3667" y="999"/>
              <a:ext cx="18" cy="13"/>
            </a:xfrm>
            <a:custGeom>
              <a:avLst/>
              <a:gdLst>
                <a:gd name="T0" fmla="*/ 2 w 22"/>
                <a:gd name="T1" fmla="*/ 0 h 18"/>
                <a:gd name="T2" fmla="*/ 3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19" name="Freeform 71"/>
            <p:cNvSpPr>
              <a:spLocks noChangeArrowheads="1"/>
            </p:cNvSpPr>
            <p:nvPr/>
          </p:nvSpPr>
          <p:spPr bwMode="auto">
            <a:xfrm>
              <a:off x="4628" y="1582"/>
              <a:ext cx="52" cy="56"/>
            </a:xfrm>
            <a:custGeom>
              <a:avLst/>
              <a:gdLst>
                <a:gd name="T0" fmla="*/ 3 w 60"/>
                <a:gd name="T1" fmla="*/ 1 h 81"/>
                <a:gd name="T2" fmla="*/ 3 w 60"/>
                <a:gd name="T3" fmla="*/ 1 h 81"/>
                <a:gd name="T4" fmla="*/ 4 w 60"/>
                <a:gd name="T5" fmla="*/ 1 h 81"/>
                <a:gd name="T6" fmla="*/ 8 w 60"/>
                <a:gd name="T7" fmla="*/ 2 h 81"/>
                <a:gd name="T8" fmla="*/ 11 w 60"/>
                <a:gd name="T9" fmla="*/ 2 h 81"/>
                <a:gd name="T10" fmla="*/ 14 w 60"/>
                <a:gd name="T11" fmla="*/ 3 h 81"/>
                <a:gd name="T12" fmla="*/ 14 w 60"/>
                <a:gd name="T13" fmla="*/ 2 h 81"/>
                <a:gd name="T14" fmla="*/ 12 w 60"/>
                <a:gd name="T15" fmla="*/ 1 h 81"/>
                <a:gd name="T16" fmla="*/ 7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20" name="Freeform 72"/>
            <p:cNvSpPr>
              <a:spLocks noChangeArrowheads="1"/>
            </p:cNvSpPr>
            <p:nvPr/>
          </p:nvSpPr>
          <p:spPr bwMode="auto">
            <a:xfrm>
              <a:off x="4894" y="1536"/>
              <a:ext cx="61" cy="43"/>
            </a:xfrm>
            <a:custGeom>
              <a:avLst/>
              <a:gdLst>
                <a:gd name="T0" fmla="*/ 7 w 71"/>
                <a:gd name="T1" fmla="*/ 1 h 61"/>
                <a:gd name="T2" fmla="*/ 3 w 71"/>
                <a:gd name="T3" fmla="*/ 1 h 61"/>
                <a:gd name="T4" fmla="*/ 1 w 71"/>
                <a:gd name="T5" fmla="*/ 2 h 61"/>
                <a:gd name="T6" fmla="*/ 3 w 71"/>
                <a:gd name="T7" fmla="*/ 3 h 61"/>
                <a:gd name="T8" fmla="*/ 7 w 71"/>
                <a:gd name="T9" fmla="*/ 2 h 61"/>
                <a:gd name="T10" fmla="*/ 9 w 71"/>
                <a:gd name="T11" fmla="*/ 1 h 61"/>
                <a:gd name="T12" fmla="*/ 13 w 71"/>
                <a:gd name="T13" fmla="*/ 0 h 61"/>
                <a:gd name="T14" fmla="*/ 18 w 71"/>
                <a:gd name="T15" fmla="*/ 1 h 61"/>
                <a:gd name="T16" fmla="*/ 9 w 71"/>
                <a:gd name="T17" fmla="*/ 1 h 61"/>
                <a:gd name="T18" fmla="*/ 7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21"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22" name="Freeform 74"/>
            <p:cNvSpPr>
              <a:spLocks noChangeArrowheads="1"/>
            </p:cNvSpPr>
            <p:nvPr/>
          </p:nvSpPr>
          <p:spPr bwMode="auto">
            <a:xfrm>
              <a:off x="4701" y="1492"/>
              <a:ext cx="23" cy="16"/>
            </a:xfrm>
            <a:custGeom>
              <a:avLst/>
              <a:gdLst>
                <a:gd name="T0" fmla="*/ 7 w 26"/>
                <a:gd name="T1" fmla="*/ 0 h 23"/>
                <a:gd name="T2" fmla="*/ 0 w 26"/>
                <a:gd name="T3" fmla="*/ 1 h 23"/>
                <a:gd name="T4" fmla="*/ 8 w 26"/>
                <a:gd name="T5" fmla="*/ 1 h 23"/>
                <a:gd name="T6" fmla="*/ 7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23" name="Freeform 75"/>
            <p:cNvSpPr>
              <a:spLocks noChangeArrowheads="1"/>
            </p:cNvSpPr>
            <p:nvPr/>
          </p:nvSpPr>
          <p:spPr bwMode="auto">
            <a:xfrm>
              <a:off x="4525" y="1311"/>
              <a:ext cx="27" cy="31"/>
            </a:xfrm>
            <a:custGeom>
              <a:avLst/>
              <a:gdLst>
                <a:gd name="T0" fmla="*/ 6 w 32"/>
                <a:gd name="T1" fmla="*/ 0 h 44"/>
                <a:gd name="T2" fmla="*/ 3 w 32"/>
                <a:gd name="T3" fmla="*/ 1 h 44"/>
                <a:gd name="T4" fmla="*/ 3 w 32"/>
                <a:gd name="T5" fmla="*/ 1 h 44"/>
                <a:gd name="T6" fmla="*/ 5 w 32"/>
                <a:gd name="T7" fmla="*/ 1 h 44"/>
                <a:gd name="T8" fmla="*/ 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24" name="Freeform 76"/>
            <p:cNvSpPr>
              <a:spLocks noChangeArrowheads="1"/>
            </p:cNvSpPr>
            <p:nvPr/>
          </p:nvSpPr>
          <p:spPr bwMode="auto">
            <a:xfrm>
              <a:off x="4564" y="1351"/>
              <a:ext cx="30" cy="31"/>
            </a:xfrm>
            <a:custGeom>
              <a:avLst/>
              <a:gdLst>
                <a:gd name="T0" fmla="*/ 10 w 34"/>
                <a:gd name="T1" fmla="*/ 0 h 44"/>
                <a:gd name="T2" fmla="*/ 4 w 34"/>
                <a:gd name="T3" fmla="*/ 1 h 44"/>
                <a:gd name="T4" fmla="*/ 4 w 34"/>
                <a:gd name="T5" fmla="*/ 1 h 44"/>
                <a:gd name="T6" fmla="*/ 9 w 34"/>
                <a:gd name="T7" fmla="*/ 1 h 44"/>
                <a:gd name="T8" fmla="*/ 1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25" name="Freeform 77"/>
            <p:cNvSpPr>
              <a:spLocks noChangeArrowheads="1"/>
            </p:cNvSpPr>
            <p:nvPr/>
          </p:nvSpPr>
          <p:spPr bwMode="auto">
            <a:xfrm>
              <a:off x="4595" y="1410"/>
              <a:ext cx="32" cy="26"/>
            </a:xfrm>
            <a:custGeom>
              <a:avLst/>
              <a:gdLst>
                <a:gd name="T0" fmla="*/ 7 w 38"/>
                <a:gd name="T1" fmla="*/ 1 h 37"/>
                <a:gd name="T2" fmla="*/ 3 w 38"/>
                <a:gd name="T3" fmla="*/ 1 h 37"/>
                <a:gd name="T4" fmla="*/ 3 w 38"/>
                <a:gd name="T5" fmla="*/ 1 h 37"/>
                <a:gd name="T6" fmla="*/ 6 w 38"/>
                <a:gd name="T7" fmla="*/ 1 h 37"/>
                <a:gd name="T8" fmla="*/ 7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26" name="Freeform 78"/>
            <p:cNvSpPr>
              <a:spLocks noChangeArrowheads="1"/>
            </p:cNvSpPr>
            <p:nvPr/>
          </p:nvSpPr>
          <p:spPr bwMode="auto">
            <a:xfrm>
              <a:off x="4634" y="1400"/>
              <a:ext cx="32" cy="25"/>
            </a:xfrm>
            <a:custGeom>
              <a:avLst/>
              <a:gdLst>
                <a:gd name="T0" fmla="*/ 7 w 38"/>
                <a:gd name="T1" fmla="*/ 1 h 34"/>
                <a:gd name="T2" fmla="*/ 3 w 38"/>
                <a:gd name="T3" fmla="*/ 1 h 34"/>
                <a:gd name="T4" fmla="*/ 3 w 38"/>
                <a:gd name="T5" fmla="*/ 1 h 34"/>
                <a:gd name="T6" fmla="*/ 6 w 38"/>
                <a:gd name="T7" fmla="*/ 1 h 34"/>
                <a:gd name="T8" fmla="*/ 7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27" name="Freeform 79"/>
            <p:cNvSpPr>
              <a:spLocks noChangeArrowheads="1"/>
            </p:cNvSpPr>
            <p:nvPr/>
          </p:nvSpPr>
          <p:spPr bwMode="auto">
            <a:xfrm>
              <a:off x="4623" y="1367"/>
              <a:ext cx="30" cy="19"/>
            </a:xfrm>
            <a:custGeom>
              <a:avLst/>
              <a:gdLst>
                <a:gd name="T0" fmla="*/ 8 w 35"/>
                <a:gd name="T1" fmla="*/ 1 h 27"/>
                <a:gd name="T2" fmla="*/ 3 w 35"/>
                <a:gd name="T3" fmla="*/ 1 h 27"/>
                <a:gd name="T4" fmla="*/ 3 w 35"/>
                <a:gd name="T5" fmla="*/ 1 h 27"/>
                <a:gd name="T6" fmla="*/ 6 w 35"/>
                <a:gd name="T7" fmla="*/ 1 h 27"/>
                <a:gd name="T8" fmla="*/ 8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28" name="Freeform 80"/>
            <p:cNvSpPr>
              <a:spLocks noChangeArrowheads="1"/>
            </p:cNvSpPr>
            <p:nvPr/>
          </p:nvSpPr>
          <p:spPr bwMode="auto">
            <a:xfrm>
              <a:off x="4593" y="1343"/>
              <a:ext cx="30" cy="33"/>
            </a:xfrm>
            <a:custGeom>
              <a:avLst/>
              <a:gdLst>
                <a:gd name="T0" fmla="*/ 7 w 35"/>
                <a:gd name="T1" fmla="*/ 1 h 47"/>
                <a:gd name="T2" fmla="*/ 5 w 35"/>
                <a:gd name="T3" fmla="*/ 1 h 47"/>
                <a:gd name="T4" fmla="*/ 3 w 35"/>
                <a:gd name="T5" fmla="*/ 1 h 47"/>
                <a:gd name="T6" fmla="*/ 5 w 35"/>
                <a:gd name="T7" fmla="*/ 1 h 47"/>
                <a:gd name="T8" fmla="*/ 7 w 35"/>
                <a:gd name="T9" fmla="*/ 1 h 47"/>
                <a:gd name="T10" fmla="*/ 7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29" name="Freeform 81"/>
            <p:cNvSpPr>
              <a:spLocks noChangeArrowheads="1"/>
            </p:cNvSpPr>
            <p:nvPr/>
          </p:nvSpPr>
          <p:spPr bwMode="auto">
            <a:xfrm>
              <a:off x="4556" y="1329"/>
              <a:ext cx="27" cy="24"/>
            </a:xfrm>
            <a:custGeom>
              <a:avLst/>
              <a:gdLst>
                <a:gd name="T0" fmla="*/ 5 w 32"/>
                <a:gd name="T1" fmla="*/ 1 h 35"/>
                <a:gd name="T2" fmla="*/ 3 w 32"/>
                <a:gd name="T3" fmla="*/ 1 h 35"/>
                <a:gd name="T4" fmla="*/ 3 w 32"/>
                <a:gd name="T5" fmla="*/ 1 h 35"/>
                <a:gd name="T6" fmla="*/ 5 w 32"/>
                <a:gd name="T7" fmla="*/ 1 h 35"/>
                <a:gd name="T8" fmla="*/ 5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30" name="Freeform 82"/>
            <p:cNvSpPr>
              <a:spLocks noChangeArrowheads="1"/>
            </p:cNvSpPr>
            <p:nvPr/>
          </p:nvSpPr>
          <p:spPr bwMode="auto">
            <a:xfrm>
              <a:off x="4602" y="1378"/>
              <a:ext cx="27" cy="24"/>
            </a:xfrm>
            <a:custGeom>
              <a:avLst/>
              <a:gdLst>
                <a:gd name="T0" fmla="*/ 5 w 32"/>
                <a:gd name="T1" fmla="*/ 1 h 35"/>
                <a:gd name="T2" fmla="*/ 3 w 32"/>
                <a:gd name="T3" fmla="*/ 1 h 35"/>
                <a:gd name="T4" fmla="*/ 3 w 32"/>
                <a:gd name="T5" fmla="*/ 1 h 35"/>
                <a:gd name="T6" fmla="*/ 5 w 32"/>
                <a:gd name="T7" fmla="*/ 1 h 35"/>
                <a:gd name="T8" fmla="*/ 5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31" name="Freeform 83"/>
            <p:cNvSpPr>
              <a:spLocks noChangeArrowheads="1"/>
            </p:cNvSpPr>
            <p:nvPr/>
          </p:nvSpPr>
          <p:spPr bwMode="auto">
            <a:xfrm>
              <a:off x="2750" y="93"/>
              <a:ext cx="162" cy="101"/>
            </a:xfrm>
            <a:custGeom>
              <a:avLst/>
              <a:gdLst>
                <a:gd name="T0" fmla="*/ 44 w 189"/>
                <a:gd name="T1" fmla="*/ 1 h 144"/>
                <a:gd name="T2" fmla="*/ 46 w 189"/>
                <a:gd name="T3" fmla="*/ 1 h 144"/>
                <a:gd name="T4" fmla="*/ 47 w 189"/>
                <a:gd name="T5" fmla="*/ 1 h 144"/>
                <a:gd name="T6" fmla="*/ 46 w 189"/>
                <a:gd name="T7" fmla="*/ 1 h 144"/>
                <a:gd name="T8" fmla="*/ 33 w 189"/>
                <a:gd name="T9" fmla="*/ 2 h 144"/>
                <a:gd name="T10" fmla="*/ 28 w 189"/>
                <a:gd name="T11" fmla="*/ 3 h 144"/>
                <a:gd name="T12" fmla="*/ 24 w 189"/>
                <a:gd name="T13" fmla="*/ 3 h 144"/>
                <a:gd name="T14" fmla="*/ 18 w 189"/>
                <a:gd name="T15" fmla="*/ 4 h 144"/>
                <a:gd name="T16" fmla="*/ 18 w 189"/>
                <a:gd name="T17" fmla="*/ 4 h 144"/>
                <a:gd name="T18" fmla="*/ 21 w 189"/>
                <a:gd name="T19" fmla="*/ 5 h 144"/>
                <a:gd name="T20" fmla="*/ 27 w 189"/>
                <a:gd name="T21" fmla="*/ 6 h 144"/>
                <a:gd name="T22" fmla="*/ 24 w 189"/>
                <a:gd name="T23" fmla="*/ 6 h 144"/>
                <a:gd name="T24" fmla="*/ 21 w 189"/>
                <a:gd name="T25" fmla="*/ 6 h 144"/>
                <a:gd name="T26" fmla="*/ 18 w 189"/>
                <a:gd name="T27" fmla="*/ 6 h 144"/>
                <a:gd name="T28" fmla="*/ 5 w 189"/>
                <a:gd name="T29" fmla="*/ 5 h 144"/>
                <a:gd name="T30" fmla="*/ 5 w 189"/>
                <a:gd name="T31" fmla="*/ 4 h 144"/>
                <a:gd name="T32" fmla="*/ 11 w 189"/>
                <a:gd name="T33" fmla="*/ 4 h 144"/>
                <a:gd name="T34" fmla="*/ 13 w 189"/>
                <a:gd name="T35" fmla="*/ 3 h 144"/>
                <a:gd name="T36" fmla="*/ 11 w 189"/>
                <a:gd name="T37" fmla="*/ 3 h 144"/>
                <a:gd name="T38" fmla="*/ 18 w 189"/>
                <a:gd name="T39" fmla="*/ 2 h 144"/>
                <a:gd name="T40" fmla="*/ 24 w 189"/>
                <a:gd name="T41" fmla="*/ 1 h 144"/>
                <a:gd name="T42" fmla="*/ 28 w 189"/>
                <a:gd name="T43" fmla="*/ 1 h 144"/>
                <a:gd name="T44" fmla="*/ 44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32" name="Freeform 84"/>
            <p:cNvSpPr>
              <a:spLocks noChangeArrowheads="1"/>
            </p:cNvSpPr>
            <p:nvPr/>
          </p:nvSpPr>
          <p:spPr bwMode="auto">
            <a:xfrm>
              <a:off x="2847" y="191"/>
              <a:ext cx="46" cy="11"/>
            </a:xfrm>
            <a:custGeom>
              <a:avLst/>
              <a:gdLst>
                <a:gd name="T0" fmla="*/ 7 w 53"/>
                <a:gd name="T1" fmla="*/ 0 h 17"/>
                <a:gd name="T2" fmla="*/ 3 w 53"/>
                <a:gd name="T3" fmla="*/ 1 h 17"/>
                <a:gd name="T4" fmla="*/ 9 w 53"/>
                <a:gd name="T5" fmla="*/ 1 h 17"/>
                <a:gd name="T6" fmla="*/ 12 w 53"/>
                <a:gd name="T7" fmla="*/ 1 h 17"/>
                <a:gd name="T8" fmla="*/ 7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33" name="Freeform 85"/>
            <p:cNvSpPr>
              <a:spLocks noChangeArrowheads="1"/>
            </p:cNvSpPr>
            <p:nvPr/>
          </p:nvSpPr>
          <p:spPr bwMode="auto">
            <a:xfrm>
              <a:off x="3082" y="45"/>
              <a:ext cx="49" cy="26"/>
            </a:xfrm>
            <a:custGeom>
              <a:avLst/>
              <a:gdLst>
                <a:gd name="T0" fmla="*/ 15 w 57"/>
                <a:gd name="T1" fmla="*/ 1 h 37"/>
                <a:gd name="T2" fmla="*/ 6 w 57"/>
                <a:gd name="T3" fmla="*/ 1 h 37"/>
                <a:gd name="T4" fmla="*/ 3 w 57"/>
                <a:gd name="T5" fmla="*/ 1 h 37"/>
                <a:gd name="T6" fmla="*/ 3 w 57"/>
                <a:gd name="T7" fmla="*/ 1 h 37"/>
                <a:gd name="T8" fmla="*/ 5 w 57"/>
                <a:gd name="T9" fmla="*/ 0 h 37"/>
                <a:gd name="T10" fmla="*/ 15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34" name="Freeform 86"/>
            <p:cNvSpPr>
              <a:spLocks noChangeArrowheads="1"/>
            </p:cNvSpPr>
            <p:nvPr/>
          </p:nvSpPr>
          <p:spPr bwMode="auto">
            <a:xfrm>
              <a:off x="3117" y="57"/>
              <a:ext cx="58" cy="19"/>
            </a:xfrm>
            <a:custGeom>
              <a:avLst/>
              <a:gdLst>
                <a:gd name="T0" fmla="*/ 7 w 68"/>
                <a:gd name="T1" fmla="*/ 0 h 26"/>
                <a:gd name="T2" fmla="*/ 3 w 68"/>
                <a:gd name="T3" fmla="*/ 1 h 26"/>
                <a:gd name="T4" fmla="*/ 14 w 68"/>
                <a:gd name="T5" fmla="*/ 1 h 26"/>
                <a:gd name="T6" fmla="*/ 15 w 68"/>
                <a:gd name="T7" fmla="*/ 1 h 26"/>
                <a:gd name="T8" fmla="*/ 7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35" name="Freeform 87"/>
            <p:cNvSpPr>
              <a:spLocks noChangeArrowheads="1"/>
            </p:cNvSpPr>
            <p:nvPr/>
          </p:nvSpPr>
          <p:spPr bwMode="auto">
            <a:xfrm>
              <a:off x="3179" y="60"/>
              <a:ext cx="58" cy="30"/>
            </a:xfrm>
            <a:custGeom>
              <a:avLst/>
              <a:gdLst>
                <a:gd name="T0" fmla="*/ 16 w 66"/>
                <a:gd name="T1" fmla="*/ 1 h 43"/>
                <a:gd name="T2" fmla="*/ 9 w 66"/>
                <a:gd name="T3" fmla="*/ 1 h 43"/>
                <a:gd name="T4" fmla="*/ 4 w 66"/>
                <a:gd name="T5" fmla="*/ 1 h 43"/>
                <a:gd name="T6" fmla="*/ 4 w 66"/>
                <a:gd name="T7" fmla="*/ 1 h 43"/>
                <a:gd name="T8" fmla="*/ 10 w 66"/>
                <a:gd name="T9" fmla="*/ 1 h 43"/>
                <a:gd name="T10" fmla="*/ 19 w 66"/>
                <a:gd name="T11" fmla="*/ 1 h 43"/>
                <a:gd name="T12" fmla="*/ 16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36" name="Freeform 88"/>
            <p:cNvSpPr>
              <a:spLocks noChangeArrowheads="1"/>
            </p:cNvSpPr>
            <p:nvPr/>
          </p:nvSpPr>
          <p:spPr bwMode="auto">
            <a:xfrm>
              <a:off x="3581" y="85"/>
              <a:ext cx="101" cy="29"/>
            </a:xfrm>
            <a:custGeom>
              <a:avLst/>
              <a:gdLst>
                <a:gd name="T0" fmla="*/ 3 w 117"/>
                <a:gd name="T1" fmla="*/ 0 h 41"/>
                <a:gd name="T2" fmla="*/ 3 w 117"/>
                <a:gd name="T3" fmla="*/ 1 h 41"/>
                <a:gd name="T4" fmla="*/ 14 w 117"/>
                <a:gd name="T5" fmla="*/ 1 h 41"/>
                <a:gd name="T6" fmla="*/ 20 w 117"/>
                <a:gd name="T7" fmla="*/ 1 h 41"/>
                <a:gd name="T8" fmla="*/ 30 w 117"/>
                <a:gd name="T9" fmla="*/ 1 h 41"/>
                <a:gd name="T10" fmla="*/ 21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37" name="Freeform 89"/>
            <p:cNvSpPr>
              <a:spLocks noChangeArrowheads="1"/>
            </p:cNvSpPr>
            <p:nvPr/>
          </p:nvSpPr>
          <p:spPr bwMode="auto">
            <a:xfrm>
              <a:off x="3684" y="84"/>
              <a:ext cx="53" cy="23"/>
            </a:xfrm>
            <a:custGeom>
              <a:avLst/>
              <a:gdLst>
                <a:gd name="T0" fmla="*/ 8 w 62"/>
                <a:gd name="T1" fmla="*/ 1 h 32"/>
                <a:gd name="T2" fmla="*/ 15 w 62"/>
                <a:gd name="T3" fmla="*/ 1 h 32"/>
                <a:gd name="T4" fmla="*/ 8 w 62"/>
                <a:gd name="T5" fmla="*/ 1 h 32"/>
                <a:gd name="T6" fmla="*/ 3 w 62"/>
                <a:gd name="T7" fmla="*/ 1 h 32"/>
                <a:gd name="T8" fmla="*/ 8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38" name="Freeform 90"/>
            <p:cNvSpPr>
              <a:spLocks noChangeArrowheads="1"/>
            </p:cNvSpPr>
            <p:nvPr/>
          </p:nvSpPr>
          <p:spPr bwMode="auto">
            <a:xfrm>
              <a:off x="3660" y="111"/>
              <a:ext cx="42" cy="16"/>
            </a:xfrm>
            <a:custGeom>
              <a:avLst/>
              <a:gdLst>
                <a:gd name="T0" fmla="*/ 5 w 49"/>
                <a:gd name="T1" fmla="*/ 1 h 23"/>
                <a:gd name="T2" fmla="*/ 3 w 49"/>
                <a:gd name="T3" fmla="*/ 1 h 23"/>
                <a:gd name="T4" fmla="*/ 9 w 49"/>
                <a:gd name="T5" fmla="*/ 1 h 23"/>
                <a:gd name="T6" fmla="*/ 5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39"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8 w 102"/>
                <a:gd name="T7" fmla="*/ 3 h 152"/>
                <a:gd name="T8" fmla="*/ 9 w 102"/>
                <a:gd name="T9" fmla="*/ 4 h 152"/>
                <a:gd name="T10" fmla="*/ 19 w 102"/>
                <a:gd name="T11" fmla="*/ 6 h 152"/>
                <a:gd name="T12" fmla="*/ 20 w 102"/>
                <a:gd name="T13" fmla="*/ 5 h 152"/>
                <a:gd name="T14" fmla="*/ 17 w 102"/>
                <a:gd name="T15" fmla="*/ 4 h 152"/>
                <a:gd name="T16" fmla="*/ 15 w 102"/>
                <a:gd name="T17" fmla="*/ 3 h 152"/>
                <a:gd name="T18" fmla="*/ 13 w 102"/>
                <a:gd name="T19" fmla="*/ 3 h 152"/>
                <a:gd name="T20" fmla="*/ 10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40" name="Freeform 92"/>
            <p:cNvSpPr>
              <a:spLocks noChangeArrowheads="1"/>
            </p:cNvSpPr>
            <p:nvPr/>
          </p:nvSpPr>
          <p:spPr bwMode="auto">
            <a:xfrm>
              <a:off x="4020" y="431"/>
              <a:ext cx="63" cy="73"/>
            </a:xfrm>
            <a:custGeom>
              <a:avLst/>
              <a:gdLst>
                <a:gd name="T0" fmla="*/ 14 w 74"/>
                <a:gd name="T1" fmla="*/ 1 h 103"/>
                <a:gd name="T2" fmla="*/ 17 w 74"/>
                <a:gd name="T3" fmla="*/ 2 h 103"/>
                <a:gd name="T4" fmla="*/ 8 w 74"/>
                <a:gd name="T5" fmla="*/ 4 h 103"/>
                <a:gd name="T6" fmla="*/ 8 w 74"/>
                <a:gd name="T7" fmla="*/ 4 h 103"/>
                <a:gd name="T8" fmla="*/ 5 w 74"/>
                <a:gd name="T9" fmla="*/ 4 h 103"/>
                <a:gd name="T10" fmla="*/ 3 w 74"/>
                <a:gd name="T11" fmla="*/ 4 h 103"/>
                <a:gd name="T12" fmla="*/ 0 w 74"/>
                <a:gd name="T13" fmla="*/ 4 h 103"/>
                <a:gd name="T14" fmla="*/ 3 w 74"/>
                <a:gd name="T15" fmla="*/ 3 h 103"/>
                <a:gd name="T16" fmla="*/ 3 w 74"/>
                <a:gd name="T17" fmla="*/ 2 h 103"/>
                <a:gd name="T18" fmla="*/ 2 w 74"/>
                <a:gd name="T19" fmla="*/ 1 h 103"/>
                <a:gd name="T20" fmla="*/ 3 w 74"/>
                <a:gd name="T21" fmla="*/ 1 h 103"/>
                <a:gd name="T22" fmla="*/ 7 w 74"/>
                <a:gd name="T23" fmla="*/ 1 h 103"/>
                <a:gd name="T24" fmla="*/ 9 w 74"/>
                <a:gd name="T25" fmla="*/ 1 h 103"/>
                <a:gd name="T26" fmla="*/ 14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41" name="Freeform 93"/>
            <p:cNvSpPr>
              <a:spLocks noChangeArrowheads="1"/>
            </p:cNvSpPr>
            <p:nvPr/>
          </p:nvSpPr>
          <p:spPr bwMode="auto">
            <a:xfrm>
              <a:off x="3978" y="506"/>
              <a:ext cx="126" cy="176"/>
            </a:xfrm>
            <a:custGeom>
              <a:avLst/>
              <a:gdLst>
                <a:gd name="T0" fmla="*/ 22 w 146"/>
                <a:gd name="T1" fmla="*/ 4 h 252"/>
                <a:gd name="T2" fmla="*/ 17 w 146"/>
                <a:gd name="T3" fmla="*/ 4 h 252"/>
                <a:gd name="T4" fmla="*/ 16 w 146"/>
                <a:gd name="T5" fmla="*/ 5 h 252"/>
                <a:gd name="T6" fmla="*/ 6 w 146"/>
                <a:gd name="T7" fmla="*/ 6 h 252"/>
                <a:gd name="T8" fmla="*/ 3 w 146"/>
                <a:gd name="T9" fmla="*/ 7 h 252"/>
                <a:gd name="T10" fmla="*/ 5 w 146"/>
                <a:gd name="T11" fmla="*/ 7 h 252"/>
                <a:gd name="T12" fmla="*/ 3 w 146"/>
                <a:gd name="T13" fmla="*/ 8 h 252"/>
                <a:gd name="T14" fmla="*/ 7 w 146"/>
                <a:gd name="T15" fmla="*/ 10 h 252"/>
                <a:gd name="T16" fmla="*/ 8 w 146"/>
                <a:gd name="T17" fmla="*/ 8 h 252"/>
                <a:gd name="T18" fmla="*/ 6 w 146"/>
                <a:gd name="T19" fmla="*/ 7 h 252"/>
                <a:gd name="T20" fmla="*/ 11 w 146"/>
                <a:gd name="T21" fmla="*/ 7 h 252"/>
                <a:gd name="T22" fmla="*/ 14 w 146"/>
                <a:gd name="T23" fmla="*/ 6 h 252"/>
                <a:gd name="T24" fmla="*/ 17 w 146"/>
                <a:gd name="T25" fmla="*/ 7 h 252"/>
                <a:gd name="T26" fmla="*/ 12 w 146"/>
                <a:gd name="T27" fmla="*/ 7 h 252"/>
                <a:gd name="T28" fmla="*/ 14 w 146"/>
                <a:gd name="T29" fmla="*/ 8 h 252"/>
                <a:gd name="T30" fmla="*/ 18 w 146"/>
                <a:gd name="T31" fmla="*/ 7 h 252"/>
                <a:gd name="T32" fmla="*/ 22 w 146"/>
                <a:gd name="T33" fmla="*/ 7 h 252"/>
                <a:gd name="T34" fmla="*/ 28 w 146"/>
                <a:gd name="T35" fmla="*/ 6 h 252"/>
                <a:gd name="T36" fmla="*/ 30 w 146"/>
                <a:gd name="T37" fmla="*/ 6 h 252"/>
                <a:gd name="T38" fmla="*/ 35 w 146"/>
                <a:gd name="T39" fmla="*/ 6 h 252"/>
                <a:gd name="T40" fmla="*/ 39 w 146"/>
                <a:gd name="T41" fmla="*/ 5 h 252"/>
                <a:gd name="T42" fmla="*/ 38 w 146"/>
                <a:gd name="T43" fmla="*/ 4 h 252"/>
                <a:gd name="T44" fmla="*/ 35 w 146"/>
                <a:gd name="T45" fmla="*/ 4 h 252"/>
                <a:gd name="T46" fmla="*/ 33 w 146"/>
                <a:gd name="T47" fmla="*/ 1 h 252"/>
                <a:gd name="T48" fmla="*/ 25 w 146"/>
                <a:gd name="T49" fmla="*/ 0 h 252"/>
                <a:gd name="T50" fmla="*/ 21 w 146"/>
                <a:gd name="T51" fmla="*/ 1 h 252"/>
                <a:gd name="T52" fmla="*/ 26 w 146"/>
                <a:gd name="T53" fmla="*/ 1 h 252"/>
                <a:gd name="T54" fmla="*/ 26 w 146"/>
                <a:gd name="T55" fmla="*/ 2 h 252"/>
                <a:gd name="T56" fmla="*/ 22 w 146"/>
                <a:gd name="T57" fmla="*/ 4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42" name="Freeform 94"/>
            <p:cNvSpPr>
              <a:spLocks noChangeArrowheads="1"/>
            </p:cNvSpPr>
            <p:nvPr/>
          </p:nvSpPr>
          <p:spPr bwMode="auto">
            <a:xfrm>
              <a:off x="2758" y="35"/>
              <a:ext cx="60" cy="28"/>
            </a:xfrm>
            <a:custGeom>
              <a:avLst/>
              <a:gdLst>
                <a:gd name="T0" fmla="*/ 15 w 70"/>
                <a:gd name="T1" fmla="*/ 0 h 40"/>
                <a:gd name="T2" fmla="*/ 16 w 70"/>
                <a:gd name="T3" fmla="*/ 1 h 40"/>
                <a:gd name="T4" fmla="*/ 10 w 70"/>
                <a:gd name="T5" fmla="*/ 1 h 40"/>
                <a:gd name="T6" fmla="*/ 8 w 70"/>
                <a:gd name="T7" fmla="*/ 2 h 40"/>
                <a:gd name="T8" fmla="*/ 3 w 70"/>
                <a:gd name="T9" fmla="*/ 1 h 40"/>
                <a:gd name="T10" fmla="*/ 1 w 70"/>
                <a:gd name="T11" fmla="*/ 1 h 40"/>
                <a:gd name="T12" fmla="*/ 8 w 70"/>
                <a:gd name="T13" fmla="*/ 1 h 40"/>
                <a:gd name="T14" fmla="*/ 15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43" name="Freeform 95"/>
            <p:cNvSpPr>
              <a:spLocks noChangeArrowheads="1"/>
            </p:cNvSpPr>
            <p:nvPr/>
          </p:nvSpPr>
          <p:spPr bwMode="auto">
            <a:xfrm>
              <a:off x="2635" y="43"/>
              <a:ext cx="22" cy="21"/>
            </a:xfrm>
            <a:custGeom>
              <a:avLst/>
              <a:gdLst>
                <a:gd name="T0" fmla="*/ 4 w 26"/>
                <a:gd name="T1" fmla="*/ 0 h 29"/>
                <a:gd name="T2" fmla="*/ 0 w 26"/>
                <a:gd name="T3" fmla="*/ 1 h 29"/>
                <a:gd name="T4" fmla="*/ 4 w 26"/>
                <a:gd name="T5" fmla="*/ 1 h 29"/>
                <a:gd name="T6" fmla="*/ 4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44"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4 w 49"/>
                <a:gd name="T7" fmla="*/ 1 h 36"/>
                <a:gd name="T8" fmla="*/ 9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45" name="Freeform 97"/>
            <p:cNvSpPr>
              <a:spLocks noChangeArrowheads="1"/>
            </p:cNvSpPr>
            <p:nvPr/>
          </p:nvSpPr>
          <p:spPr bwMode="auto">
            <a:xfrm>
              <a:off x="2733" y="34"/>
              <a:ext cx="23" cy="15"/>
            </a:xfrm>
            <a:custGeom>
              <a:avLst/>
              <a:gdLst>
                <a:gd name="T0" fmla="*/ 3 w 27"/>
                <a:gd name="T1" fmla="*/ 0 h 22"/>
                <a:gd name="T2" fmla="*/ 3 w 27"/>
                <a:gd name="T3" fmla="*/ 1 h 22"/>
                <a:gd name="T4" fmla="*/ 5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46"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47" name="Freeform 99"/>
            <p:cNvSpPr>
              <a:spLocks noChangeArrowheads="1"/>
            </p:cNvSpPr>
            <p:nvPr/>
          </p:nvSpPr>
          <p:spPr bwMode="auto">
            <a:xfrm>
              <a:off x="4023" y="65"/>
              <a:ext cx="21" cy="31"/>
            </a:xfrm>
            <a:custGeom>
              <a:avLst/>
              <a:gdLst>
                <a:gd name="T0" fmla="*/ 8 w 24"/>
                <a:gd name="T1" fmla="*/ 0 h 44"/>
                <a:gd name="T2" fmla="*/ 4 w 24"/>
                <a:gd name="T3" fmla="*/ 1 h 44"/>
                <a:gd name="T4" fmla="*/ 0 w 24"/>
                <a:gd name="T5" fmla="*/ 1 h 44"/>
                <a:gd name="T6" fmla="*/ 5 w 24"/>
                <a:gd name="T7" fmla="*/ 2 h 44"/>
                <a:gd name="T8" fmla="*/ 8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48" name="Freeform 100"/>
            <p:cNvSpPr>
              <a:spLocks noChangeArrowheads="1"/>
            </p:cNvSpPr>
            <p:nvPr/>
          </p:nvSpPr>
          <p:spPr bwMode="auto">
            <a:xfrm>
              <a:off x="3007" y="1423"/>
              <a:ext cx="35" cy="17"/>
            </a:xfrm>
            <a:custGeom>
              <a:avLst/>
              <a:gdLst>
                <a:gd name="T0" fmla="*/ 8 w 41"/>
                <a:gd name="T1" fmla="*/ 0 h 24"/>
                <a:gd name="T2" fmla="*/ 7 w 41"/>
                <a:gd name="T3" fmla="*/ 1 h 24"/>
                <a:gd name="T4" fmla="*/ 8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49"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50"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51"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52"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53"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54"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55"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56"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57"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5258" name="Freeform 110"/>
            <p:cNvSpPr>
              <a:spLocks noChangeArrowheads="1"/>
            </p:cNvSpPr>
            <p:nvPr/>
          </p:nvSpPr>
          <p:spPr bwMode="auto">
            <a:xfrm>
              <a:off x="1810" y="85"/>
              <a:ext cx="2370" cy="1537"/>
            </a:xfrm>
            <a:custGeom>
              <a:avLst/>
              <a:gdLst>
                <a:gd name="T0" fmla="*/ 1596 w 2060"/>
                <a:gd name="T1" fmla="*/ 356 h 1644"/>
                <a:gd name="T2" fmla="*/ 1176 w 2060"/>
                <a:gd name="T3" fmla="*/ 323 h 1644"/>
                <a:gd name="T4" fmla="*/ 557 w 2060"/>
                <a:gd name="T5" fmla="*/ 352 h 1644"/>
                <a:gd name="T6" fmla="*/ 163 w 2060"/>
                <a:gd name="T7" fmla="*/ 415 h 1644"/>
                <a:gd name="T8" fmla="*/ 43 w 2060"/>
                <a:gd name="T9" fmla="*/ 513 h 1644"/>
                <a:gd name="T10" fmla="*/ 513 w 2060"/>
                <a:gd name="T11" fmla="*/ 579 h 1644"/>
                <a:gd name="T12" fmla="*/ 1084 w 2060"/>
                <a:gd name="T13" fmla="*/ 569 h 1644"/>
                <a:gd name="T14" fmla="*/ 1400 w 2060"/>
                <a:gd name="T15" fmla="*/ 621 h 1644"/>
                <a:gd name="T16" fmla="*/ 1596 w 2060"/>
                <a:gd name="T17" fmla="*/ 790 h 1644"/>
                <a:gd name="T18" fmla="*/ 1757 w 2060"/>
                <a:gd name="T19" fmla="*/ 887 h 1644"/>
                <a:gd name="T20" fmla="*/ 2487 w 2060"/>
                <a:gd name="T21" fmla="*/ 859 h 1644"/>
                <a:gd name="T22" fmla="*/ 2884 w 2060"/>
                <a:gd name="T23" fmla="*/ 754 h 1644"/>
                <a:gd name="T24" fmla="*/ 3124 w 2060"/>
                <a:gd name="T25" fmla="*/ 629 h 1644"/>
                <a:gd name="T26" fmla="*/ 3525 w 2060"/>
                <a:gd name="T27" fmla="*/ 545 h 1644"/>
                <a:gd name="T28" fmla="*/ 2814 w 2060"/>
                <a:gd name="T29" fmla="*/ 467 h 1644"/>
                <a:gd name="T30" fmla="*/ 2884 w 2060"/>
                <a:gd name="T31" fmla="*/ 446 h 1644"/>
                <a:gd name="T32" fmla="*/ 3543 w 2060"/>
                <a:gd name="T33" fmla="*/ 499 h 1644"/>
                <a:gd name="T34" fmla="*/ 3878 w 2060"/>
                <a:gd name="T35" fmla="*/ 433 h 1644"/>
                <a:gd name="T36" fmla="*/ 3693 w 2060"/>
                <a:gd name="T37" fmla="*/ 417 h 1644"/>
                <a:gd name="T38" fmla="*/ 3281 w 2060"/>
                <a:gd name="T39" fmla="*/ 390 h 1644"/>
                <a:gd name="T40" fmla="*/ 4030 w 2060"/>
                <a:gd name="T41" fmla="*/ 416 h 1644"/>
                <a:gd name="T42" fmla="*/ 4575 w 2060"/>
                <a:gd name="T43" fmla="*/ 466 h 1644"/>
                <a:gd name="T44" fmla="*/ 4852 w 2060"/>
                <a:gd name="T45" fmla="*/ 564 h 1644"/>
                <a:gd name="T46" fmla="*/ 5676 w 2060"/>
                <a:gd name="T47" fmla="*/ 463 h 1644"/>
                <a:gd name="T48" fmla="*/ 6015 w 2060"/>
                <a:gd name="T49" fmla="*/ 561 h 1644"/>
                <a:gd name="T50" fmla="*/ 6029 w 2060"/>
                <a:gd name="T51" fmla="*/ 477 h 1644"/>
                <a:gd name="T52" fmla="*/ 6213 w 2060"/>
                <a:gd name="T53" fmla="*/ 437 h 1644"/>
                <a:gd name="T54" fmla="*/ 6297 w 2060"/>
                <a:gd name="T55" fmla="*/ 297 h 1644"/>
                <a:gd name="T56" fmla="*/ 6439 w 2060"/>
                <a:gd name="T57" fmla="*/ 289 h 1644"/>
                <a:gd name="T58" fmla="*/ 6508 w 2060"/>
                <a:gd name="T59" fmla="*/ 233 h 1644"/>
                <a:gd name="T60" fmla="*/ 6377 w 2060"/>
                <a:gd name="T61" fmla="*/ 123 h 1644"/>
                <a:gd name="T62" fmla="*/ 6707 w 2060"/>
                <a:gd name="T63" fmla="*/ 59 h 1644"/>
                <a:gd name="T64" fmla="*/ 6875 w 2060"/>
                <a:gd name="T65" fmla="*/ 114 h 1644"/>
                <a:gd name="T66" fmla="*/ 6859 w 2060"/>
                <a:gd name="T67" fmla="*/ 67 h 1644"/>
                <a:gd name="T68" fmla="*/ 6974 w 2060"/>
                <a:gd name="T69" fmla="*/ 28 h 1644"/>
                <a:gd name="T70" fmla="*/ 7196 w 2060"/>
                <a:gd name="T71" fmla="*/ 0 h 1644"/>
                <a:gd name="T72" fmla="*/ 6428 w 2060"/>
                <a:gd name="T73" fmla="*/ 34 h 1644"/>
                <a:gd name="T74" fmla="*/ 5588 w 2060"/>
                <a:gd name="T75" fmla="*/ 46 h 1644"/>
                <a:gd name="T76" fmla="*/ 4765 w 2060"/>
                <a:gd name="T77" fmla="*/ 17 h 1644"/>
                <a:gd name="T78" fmla="*/ 3994 w 2060"/>
                <a:gd name="T79" fmla="*/ 36 h 1644"/>
                <a:gd name="T80" fmla="*/ 3671 w 2060"/>
                <a:gd name="T81" fmla="*/ 93 h 1644"/>
                <a:gd name="T82" fmla="*/ 3269 w 2060"/>
                <a:gd name="T83" fmla="*/ 75 h 1644"/>
                <a:gd name="T84" fmla="*/ 2677 w 2060"/>
                <a:gd name="T85" fmla="*/ 100 h 1644"/>
                <a:gd name="T86" fmla="*/ 2355 w 2060"/>
                <a:gd name="T87" fmla="*/ 76 h 1644"/>
                <a:gd name="T88" fmla="*/ 1287 w 2060"/>
                <a:gd name="T89" fmla="*/ 136 h 1644"/>
                <a:gd name="T90" fmla="*/ 1893 w 2060"/>
                <a:gd name="T91" fmla="*/ 116 h 1644"/>
                <a:gd name="T92" fmla="*/ 2250 w 2060"/>
                <a:gd name="T93" fmla="*/ 150 h 1644"/>
                <a:gd name="T94" fmla="*/ 1567 w 2060"/>
                <a:gd name="T95" fmla="*/ 194 h 1644"/>
                <a:gd name="T96" fmla="*/ 973 w 2060"/>
                <a:gd name="T97" fmla="*/ 227 h 1644"/>
                <a:gd name="T98" fmla="*/ 589 w 2060"/>
                <a:gd name="T99" fmla="*/ 292 h 1644"/>
                <a:gd name="T100" fmla="*/ 1001 w 2060"/>
                <a:gd name="T101" fmla="*/ 302 h 1644"/>
                <a:gd name="T102" fmla="*/ 1344 w 2060"/>
                <a:gd name="T103" fmla="*/ 312 h 1644"/>
                <a:gd name="T104" fmla="*/ 1740 w 2060"/>
                <a:gd name="T105" fmla="*/ 323 h 1644"/>
                <a:gd name="T106" fmla="*/ 1719 w 2060"/>
                <a:gd name="T107" fmla="*/ 280 h 1644"/>
                <a:gd name="T108" fmla="*/ 2092 w 2060"/>
                <a:gd name="T109" fmla="*/ 299 h 1644"/>
                <a:gd name="T110" fmla="*/ 2422 w 2060"/>
                <a:gd name="T111" fmla="*/ 256 h 1644"/>
                <a:gd name="T112" fmla="*/ 2728 w 2060"/>
                <a:gd name="T113" fmla="*/ 262 h 1644"/>
                <a:gd name="T114" fmla="*/ 2255 w 2060"/>
                <a:gd name="T115" fmla="*/ 326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3" name="组合 17"/>
          <p:cNvGrpSpPr/>
          <p:nvPr/>
        </p:nvGrpSpPr>
        <p:grpSpPr bwMode="auto">
          <a:xfrm>
            <a:off x="2409512" y="3125788"/>
            <a:ext cx="974598" cy="842962"/>
            <a:chOff x="0" y="0"/>
            <a:chExt cx="730541" cy="759532"/>
          </a:xfrm>
        </p:grpSpPr>
        <p:sp>
          <p:nvSpPr>
            <p:cNvPr id="5150" name="矩形​​ 3"/>
            <p:cNvSpPr>
              <a:spLocks noChangeArrowheads="1"/>
            </p:cNvSpPr>
            <p:nvPr/>
          </p:nvSpPr>
          <p:spPr bwMode="auto">
            <a:xfrm>
              <a:off x="0" y="22421"/>
              <a:ext cx="730541" cy="737111"/>
            </a:xfrm>
            <a:custGeom>
              <a:avLst/>
              <a:gdLst>
                <a:gd name="T0" fmla="*/ 0 w 1152128"/>
                <a:gd name="T1" fmla="*/ 0 h 936104"/>
                <a:gd name="T2" fmla="*/ 30106 w 1152128"/>
                <a:gd name="T3" fmla="*/ 0 h 936104"/>
                <a:gd name="T4" fmla="*/ 30106 w 1152128"/>
                <a:gd name="T5" fmla="*/ 117070 h 936104"/>
                <a:gd name="T6" fmla="*/ 18816 w 1152128"/>
                <a:gd name="T7" fmla="*/ 117070 h 936104"/>
                <a:gd name="T8" fmla="*/ 15053 w 1152128"/>
                <a:gd name="T9" fmla="*/ 138355 h 936104"/>
                <a:gd name="T10" fmla="*/ 11290 w 1152128"/>
                <a:gd name="T11" fmla="*/ 117070 h 936104"/>
                <a:gd name="T12" fmla="*/ 0 w 1152128"/>
                <a:gd name="T13" fmla="*/ 117070 h 936104"/>
                <a:gd name="T14" fmla="*/ 0 w 1152128"/>
                <a:gd name="T15" fmla="*/ 0 h 936104"/>
                <a:gd name="T16" fmla="*/ 0 60000 65536"/>
                <a:gd name="T17" fmla="*/ 0 60000 65536"/>
                <a:gd name="T18" fmla="*/ 0 60000 65536"/>
                <a:gd name="T19" fmla="*/ 0 60000 65536"/>
                <a:gd name="T20" fmla="*/ 0 60000 65536"/>
                <a:gd name="T21" fmla="*/ 0 60000 65536"/>
                <a:gd name="T22" fmla="*/ 0 60000 65536"/>
                <a:gd name="T23" fmla="*/ 0 60000 65536"/>
                <a:gd name="T24" fmla="*/ 0 w 1152128"/>
                <a:gd name="T25" fmla="*/ 0 h 936104"/>
                <a:gd name="T26" fmla="*/ 1152128 w 1152128"/>
                <a:gd name="T27" fmla="*/ 936104 h 936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128" h="936104">
                  <a:moveTo>
                    <a:pt x="0" y="0"/>
                  </a:moveTo>
                  <a:lnTo>
                    <a:pt x="1152128" y="0"/>
                  </a:lnTo>
                  <a:lnTo>
                    <a:pt x="1152128" y="792088"/>
                  </a:lnTo>
                  <a:lnTo>
                    <a:pt x="720080" y="792088"/>
                  </a:lnTo>
                  <a:lnTo>
                    <a:pt x="576064" y="936104"/>
                  </a:lnTo>
                  <a:lnTo>
                    <a:pt x="432048" y="792088"/>
                  </a:lnTo>
                  <a:lnTo>
                    <a:pt x="0" y="792088"/>
                  </a:lnTo>
                  <a:lnTo>
                    <a:pt x="0" y="0"/>
                  </a:lnTo>
                  <a:close/>
                </a:path>
              </a:pathLst>
            </a:custGeom>
            <a:solidFill>
              <a:srgbClr val="1B2153"/>
            </a:solidFill>
            <a:ln w="3175">
              <a:solidFill>
                <a:srgbClr val="BFBFBF"/>
              </a:solidFill>
              <a:bevel/>
            </a:ln>
          </p:spPr>
          <p:txBody>
            <a:bodyPr anchor="ctr"/>
            <a:lstStyle/>
            <a:p>
              <a:endParaRPr lang="zh-CN" altLang="en-US"/>
            </a:p>
          </p:txBody>
        </p:sp>
        <p:sp>
          <p:nvSpPr>
            <p:cNvPr id="5151" name="TextBox 120"/>
            <p:cNvSpPr>
              <a:spLocks noChangeArrowheads="1"/>
            </p:cNvSpPr>
            <p:nvPr/>
          </p:nvSpPr>
          <p:spPr bwMode="auto">
            <a:xfrm>
              <a:off x="153486" y="0"/>
              <a:ext cx="366927" cy="67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2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2</a:t>
              </a:r>
              <a:endParaRPr lang="zh-CN" altLang="en-US" sz="42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grpSp>
        <p:nvGrpSpPr>
          <p:cNvPr id="4" name="组合 20"/>
          <p:cNvGrpSpPr/>
          <p:nvPr/>
        </p:nvGrpSpPr>
        <p:grpSpPr bwMode="auto">
          <a:xfrm>
            <a:off x="2409512" y="4070350"/>
            <a:ext cx="974598" cy="846138"/>
            <a:chOff x="0" y="0"/>
            <a:chExt cx="730541" cy="760784"/>
          </a:xfrm>
        </p:grpSpPr>
        <p:sp>
          <p:nvSpPr>
            <p:cNvPr id="5148" name="矩形​​ 3"/>
            <p:cNvSpPr>
              <a:spLocks noChangeArrowheads="1"/>
            </p:cNvSpPr>
            <p:nvPr/>
          </p:nvSpPr>
          <p:spPr bwMode="auto">
            <a:xfrm>
              <a:off x="0" y="22421"/>
              <a:ext cx="730541" cy="738363"/>
            </a:xfrm>
            <a:custGeom>
              <a:avLst/>
              <a:gdLst>
                <a:gd name="T0" fmla="*/ 0 w 1152128"/>
                <a:gd name="T1" fmla="*/ 0 h 936104"/>
                <a:gd name="T2" fmla="*/ 30106 w 1152128"/>
                <a:gd name="T3" fmla="*/ 0 h 936104"/>
                <a:gd name="T4" fmla="*/ 30106 w 1152128"/>
                <a:gd name="T5" fmla="*/ 118670 h 936104"/>
                <a:gd name="T6" fmla="*/ 18816 w 1152128"/>
                <a:gd name="T7" fmla="*/ 118670 h 936104"/>
                <a:gd name="T8" fmla="*/ 15053 w 1152128"/>
                <a:gd name="T9" fmla="*/ 140246 h 936104"/>
                <a:gd name="T10" fmla="*/ 11290 w 1152128"/>
                <a:gd name="T11" fmla="*/ 118670 h 936104"/>
                <a:gd name="T12" fmla="*/ 0 w 1152128"/>
                <a:gd name="T13" fmla="*/ 118670 h 936104"/>
                <a:gd name="T14" fmla="*/ 0 w 1152128"/>
                <a:gd name="T15" fmla="*/ 0 h 936104"/>
                <a:gd name="T16" fmla="*/ 0 60000 65536"/>
                <a:gd name="T17" fmla="*/ 0 60000 65536"/>
                <a:gd name="T18" fmla="*/ 0 60000 65536"/>
                <a:gd name="T19" fmla="*/ 0 60000 65536"/>
                <a:gd name="T20" fmla="*/ 0 60000 65536"/>
                <a:gd name="T21" fmla="*/ 0 60000 65536"/>
                <a:gd name="T22" fmla="*/ 0 60000 65536"/>
                <a:gd name="T23" fmla="*/ 0 60000 65536"/>
                <a:gd name="T24" fmla="*/ 0 w 1152128"/>
                <a:gd name="T25" fmla="*/ 0 h 936104"/>
                <a:gd name="T26" fmla="*/ 1152128 w 1152128"/>
                <a:gd name="T27" fmla="*/ 936104 h 936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128" h="936104">
                  <a:moveTo>
                    <a:pt x="0" y="0"/>
                  </a:moveTo>
                  <a:lnTo>
                    <a:pt x="1152128" y="0"/>
                  </a:lnTo>
                  <a:lnTo>
                    <a:pt x="1152128" y="792088"/>
                  </a:lnTo>
                  <a:lnTo>
                    <a:pt x="720080" y="792088"/>
                  </a:lnTo>
                  <a:lnTo>
                    <a:pt x="576064" y="936104"/>
                  </a:lnTo>
                  <a:lnTo>
                    <a:pt x="432048" y="792088"/>
                  </a:lnTo>
                  <a:lnTo>
                    <a:pt x="0" y="792088"/>
                  </a:lnTo>
                  <a:lnTo>
                    <a:pt x="0" y="0"/>
                  </a:lnTo>
                  <a:close/>
                </a:path>
              </a:pathLst>
            </a:custGeom>
            <a:solidFill>
              <a:srgbClr val="1B2153"/>
            </a:solidFill>
            <a:ln w="3175">
              <a:solidFill>
                <a:srgbClr val="BFBFBF"/>
              </a:solidFill>
              <a:bevel/>
            </a:ln>
          </p:spPr>
          <p:txBody>
            <a:bodyPr anchor="ctr"/>
            <a:lstStyle/>
            <a:p>
              <a:endParaRPr lang="zh-CN" altLang="en-US"/>
            </a:p>
          </p:txBody>
        </p:sp>
        <p:sp>
          <p:nvSpPr>
            <p:cNvPr id="5149" name="TextBox 123"/>
            <p:cNvSpPr>
              <a:spLocks noChangeArrowheads="1"/>
            </p:cNvSpPr>
            <p:nvPr/>
          </p:nvSpPr>
          <p:spPr bwMode="auto">
            <a:xfrm>
              <a:off x="153486" y="0"/>
              <a:ext cx="366927" cy="67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2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3</a:t>
              </a:r>
              <a:endParaRPr lang="zh-CN" altLang="en-US" sz="42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grpSp>
        <p:nvGrpSpPr>
          <p:cNvPr id="5" name="组合 23"/>
          <p:cNvGrpSpPr/>
          <p:nvPr/>
        </p:nvGrpSpPr>
        <p:grpSpPr bwMode="auto">
          <a:xfrm>
            <a:off x="2399988" y="4954588"/>
            <a:ext cx="952376" cy="749300"/>
            <a:chOff x="0" y="0"/>
            <a:chExt cx="713411" cy="674089"/>
          </a:xfrm>
        </p:grpSpPr>
        <p:sp>
          <p:nvSpPr>
            <p:cNvPr id="5146" name="矩形​​ 8"/>
            <p:cNvSpPr>
              <a:spLocks noChangeArrowheads="1"/>
            </p:cNvSpPr>
            <p:nvPr/>
          </p:nvSpPr>
          <p:spPr bwMode="auto">
            <a:xfrm>
              <a:off x="0" y="22422"/>
              <a:ext cx="713411" cy="624479"/>
            </a:xfrm>
            <a:prstGeom prst="rect">
              <a:avLst/>
            </a:prstGeom>
            <a:solidFill>
              <a:srgbClr val="1B2153"/>
            </a:solidFill>
            <a:ln w="3175">
              <a:solidFill>
                <a:srgbClr val="BFBFBF"/>
              </a:solidFill>
              <a:bevel/>
            </a:ln>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5147" name="TextBox 21"/>
            <p:cNvSpPr>
              <a:spLocks noChangeArrowheads="1"/>
            </p:cNvSpPr>
            <p:nvPr/>
          </p:nvSpPr>
          <p:spPr bwMode="auto">
            <a:xfrm>
              <a:off x="160536" y="0"/>
              <a:ext cx="366927" cy="67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2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4</a:t>
              </a:r>
              <a:endParaRPr lang="zh-CN" altLang="en-US" sz="420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sp>
        <p:nvSpPr>
          <p:cNvPr id="4220" name="矩形​​ 9"/>
          <p:cNvSpPr>
            <a:spLocks noChangeArrowheads="1"/>
          </p:cNvSpPr>
          <p:nvPr/>
        </p:nvSpPr>
        <p:spPr bwMode="auto">
          <a:xfrm>
            <a:off x="3647600" y="2203450"/>
            <a:ext cx="7009487" cy="693738"/>
          </a:xfrm>
          <a:prstGeom prst="rect">
            <a:avLst/>
          </a:prstGeom>
          <a:gradFill rotWithShape="1">
            <a:gsLst>
              <a:gs pos="0">
                <a:srgbClr val="949494"/>
              </a:gs>
              <a:gs pos="50000">
                <a:srgbClr val="D4D4D4"/>
              </a:gs>
              <a:gs pos="100000">
                <a:srgbClr val="FFFFFF"/>
              </a:gs>
            </a:gsLst>
            <a:path path="rect">
              <a:fillToRect l="100000" t="100000"/>
            </a:path>
          </a:gradFill>
          <a:ln>
            <a:noFill/>
          </a:ln>
          <a:extLst>
            <a:ext uri="{91240B29-F687-4F45-9708-019B960494DF}">
              <a14:hiddenLine xmlns:a14="http://schemas.microsoft.com/office/drawing/2010/main" w="3175">
                <a:solidFill>
                  <a:srgbClr val="000000"/>
                </a:solidFill>
                <a:bevel/>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4221" name="矩形​​ 10"/>
          <p:cNvSpPr>
            <a:spLocks noChangeArrowheads="1"/>
          </p:cNvSpPr>
          <p:nvPr/>
        </p:nvSpPr>
        <p:spPr bwMode="auto">
          <a:xfrm>
            <a:off x="3647600" y="3000372"/>
            <a:ext cx="7009487" cy="695325"/>
          </a:xfrm>
          <a:prstGeom prst="rect">
            <a:avLst/>
          </a:prstGeom>
          <a:gradFill rotWithShape="1">
            <a:gsLst>
              <a:gs pos="0">
                <a:srgbClr val="949494"/>
              </a:gs>
              <a:gs pos="50000">
                <a:srgbClr val="D4D4D4"/>
              </a:gs>
              <a:gs pos="100000">
                <a:srgbClr val="FFFFFF"/>
              </a:gs>
            </a:gsLst>
            <a:path path="rect">
              <a:fillToRect l="100000" t="100000"/>
            </a:path>
          </a:gradFill>
          <a:ln>
            <a:noFill/>
          </a:ln>
          <a:extLst>
            <a:ext uri="{91240B29-F687-4F45-9708-019B960494DF}">
              <a14:hiddenLine xmlns:a14="http://schemas.microsoft.com/office/drawing/2010/main" w="3175">
                <a:solidFill>
                  <a:srgbClr val="000000"/>
                </a:solidFill>
                <a:bevel/>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4222" name="矩形​​ 11"/>
          <p:cNvSpPr>
            <a:spLocks noChangeArrowheads="1"/>
          </p:cNvSpPr>
          <p:nvPr/>
        </p:nvSpPr>
        <p:spPr bwMode="auto">
          <a:xfrm>
            <a:off x="3809190" y="4000504"/>
            <a:ext cx="7009487" cy="695325"/>
          </a:xfrm>
          <a:prstGeom prst="rect">
            <a:avLst/>
          </a:prstGeom>
          <a:gradFill rotWithShape="1">
            <a:gsLst>
              <a:gs pos="0">
                <a:srgbClr val="949494"/>
              </a:gs>
              <a:gs pos="50000">
                <a:srgbClr val="D4D4D4"/>
              </a:gs>
              <a:gs pos="100000">
                <a:srgbClr val="FFFFFF"/>
              </a:gs>
            </a:gsLst>
            <a:path path="rect">
              <a:fillToRect l="100000" t="100000"/>
            </a:path>
          </a:gradFill>
          <a:ln>
            <a:noFill/>
          </a:ln>
          <a:extLst>
            <a:ext uri="{91240B29-F687-4F45-9708-019B960494DF}">
              <a14:hiddenLine xmlns:a14="http://schemas.microsoft.com/office/drawing/2010/main" w="3175">
                <a:solidFill>
                  <a:srgbClr val="000000"/>
                </a:solidFill>
                <a:bevel/>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rgbClr val="FF6600"/>
                </a:solidFill>
                <a:latin typeface="微软雅黑" panose="020B0503020204020204" charset="-122"/>
                <a:ea typeface="微软雅黑" panose="020B0503020204020204" charset="-122"/>
                <a:sym typeface="宋体" panose="02010600030101010101" pitchFamily="2" charset="-122"/>
              </a:rPr>
              <a:t>         </a:t>
            </a:r>
            <a:r>
              <a:rPr lang="zh-CN" altLang="en-US" sz="3200" b="1" dirty="0">
                <a:solidFill>
                  <a:srgbClr val="FF6600"/>
                </a:solidFill>
                <a:latin typeface="微软雅黑" panose="020B0503020204020204" charset="-122"/>
                <a:ea typeface="微软雅黑" panose="020B0503020204020204" charset="-122"/>
                <a:cs typeface="Times New Roman" panose="02020603050405020304" pitchFamily="18" charset="0"/>
                <a:sym typeface="+mn-ea"/>
              </a:rPr>
              <a:t>健身休闲</a:t>
            </a:r>
            <a:r>
              <a:rPr lang="zh-CN" altLang="en-US" sz="3200" b="1" dirty="0">
                <a:solidFill>
                  <a:srgbClr val="FF6600"/>
                </a:solidFill>
                <a:latin typeface="微软雅黑" panose="020B0503020204020204" charset="-122"/>
                <a:ea typeface="微软雅黑" panose="020B0503020204020204" charset="-122"/>
                <a:sym typeface="+mn-ea"/>
              </a:rPr>
              <a:t>与体育产业</a:t>
            </a:r>
            <a:endParaRPr lang="zh-CN" altLang="zh-CN" sz="3200" b="1" dirty="0">
              <a:solidFill>
                <a:srgbClr val="FF6600"/>
              </a:solidFill>
              <a:latin typeface="微软雅黑" panose="020B0503020204020204" charset="-122"/>
              <a:ea typeface="微软雅黑" panose="020B0503020204020204" charset="-122"/>
              <a:sym typeface="宋体" panose="02010600030101010101" pitchFamily="2" charset="-122"/>
            </a:endParaRPr>
          </a:p>
        </p:txBody>
      </p:sp>
      <p:sp>
        <p:nvSpPr>
          <p:cNvPr id="4223" name="矩形​​ 12"/>
          <p:cNvSpPr>
            <a:spLocks noChangeArrowheads="1"/>
          </p:cNvSpPr>
          <p:nvPr/>
        </p:nvSpPr>
        <p:spPr bwMode="auto">
          <a:xfrm>
            <a:off x="3647600" y="4965700"/>
            <a:ext cx="7009487" cy="693738"/>
          </a:xfrm>
          <a:prstGeom prst="rect">
            <a:avLst/>
          </a:prstGeom>
          <a:gradFill rotWithShape="1">
            <a:gsLst>
              <a:gs pos="0">
                <a:srgbClr val="949494"/>
              </a:gs>
              <a:gs pos="50000">
                <a:srgbClr val="D4D4D4"/>
              </a:gs>
              <a:gs pos="100000">
                <a:srgbClr val="FFFFFF"/>
              </a:gs>
            </a:gsLst>
            <a:path path="rect">
              <a:fillToRect l="100000" t="100000"/>
            </a:path>
          </a:gradFill>
          <a:ln>
            <a:noFill/>
          </a:ln>
          <a:extLst>
            <a:ext uri="{91240B29-F687-4F45-9708-019B960494DF}">
              <a14:hiddenLine xmlns:a14="http://schemas.microsoft.com/office/drawing/2010/main" w="3175">
                <a:solidFill>
                  <a:srgbClr val="000000"/>
                </a:solidFill>
                <a:bevel/>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4224" name="TextBox 132"/>
          <p:cNvSpPr>
            <a:spLocks noChangeArrowheads="1"/>
          </p:cNvSpPr>
          <p:nvPr/>
        </p:nvSpPr>
        <p:spPr bwMode="auto">
          <a:xfrm>
            <a:off x="4150772" y="2205038"/>
            <a:ext cx="1887672" cy="61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sz="3200" b="1" dirty="0">
                <a:solidFill>
                  <a:srgbClr val="FF6600"/>
                </a:solidFill>
                <a:latin typeface="微软雅黑" panose="020B0503020204020204" charset="-122"/>
                <a:ea typeface="微软雅黑" panose="020B0503020204020204" charset="-122"/>
              </a:rPr>
              <a:t>一、引言</a:t>
            </a:r>
            <a:endParaRPr lang="zh-CN" altLang="zh-CN" sz="3200" b="1" dirty="0">
              <a:solidFill>
                <a:srgbClr val="FF6600"/>
              </a:solidFill>
              <a:latin typeface="微软雅黑" panose="020B0503020204020204" charset="-122"/>
              <a:ea typeface="微软雅黑" panose="020B0503020204020204" charset="-122"/>
            </a:endParaRPr>
          </a:p>
        </p:txBody>
      </p:sp>
      <p:sp>
        <p:nvSpPr>
          <p:cNvPr id="4225" name="TextBox 133"/>
          <p:cNvSpPr>
            <a:spLocks noChangeArrowheads="1"/>
          </p:cNvSpPr>
          <p:nvPr/>
        </p:nvSpPr>
        <p:spPr bwMode="auto">
          <a:xfrm>
            <a:off x="4150773" y="3151188"/>
            <a:ext cx="26809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pPr>
            <a:r>
              <a:rPr lang="zh-CN" altLang="en-US" sz="3200" b="1" dirty="0">
                <a:solidFill>
                  <a:srgbClr val="FF6600"/>
                </a:solidFill>
                <a:latin typeface="微软雅黑" panose="020B0503020204020204" charset="-122"/>
                <a:ea typeface="微软雅黑" panose="020B0503020204020204" charset="-122"/>
                <a:cs typeface="Times New Roman" panose="02020603050405020304" pitchFamily="18" charset="0"/>
              </a:rPr>
              <a:t>二、政策驱动</a:t>
            </a:r>
            <a:endParaRPr lang="zh-CN" altLang="en-US" sz="3200" b="1" dirty="0">
              <a:solidFill>
                <a:srgbClr val="FF6600"/>
              </a:solidFill>
              <a:latin typeface="微软雅黑" panose="020B0503020204020204" charset="-122"/>
              <a:ea typeface="微软雅黑" panose="020B0503020204020204" charset="-122"/>
              <a:cs typeface="宋体" panose="02010600030101010101" pitchFamily="2" charset="-122"/>
            </a:endParaRPr>
          </a:p>
        </p:txBody>
      </p:sp>
      <p:sp>
        <p:nvSpPr>
          <p:cNvPr id="4226" name="TextBox 134"/>
          <p:cNvSpPr>
            <a:spLocks noChangeArrowheads="1"/>
          </p:cNvSpPr>
          <p:nvPr/>
        </p:nvSpPr>
        <p:spPr bwMode="auto">
          <a:xfrm>
            <a:off x="4150772" y="4078288"/>
            <a:ext cx="1066935" cy="61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rgbClr val="FF6600"/>
                </a:solidFill>
                <a:latin typeface="微软雅黑" panose="020B0503020204020204" charset="-122"/>
                <a:ea typeface="微软雅黑" panose="020B0503020204020204" charset="-122"/>
                <a:sym typeface="微软雅黑" panose="020B0503020204020204" charset="-122"/>
              </a:rPr>
              <a:t>三、</a:t>
            </a:r>
            <a:endParaRPr lang="zh-CN" altLang="en-US" sz="3200" b="1" dirty="0">
              <a:solidFill>
                <a:srgbClr val="FF6600"/>
              </a:solidFill>
              <a:latin typeface="微软雅黑" panose="020B0503020204020204" charset="-122"/>
              <a:ea typeface="微软雅黑" panose="020B0503020204020204" charset="-122"/>
              <a:sym typeface="微软雅黑" panose="020B0503020204020204" charset="-122"/>
            </a:endParaRPr>
          </a:p>
        </p:txBody>
      </p:sp>
      <p:sp>
        <p:nvSpPr>
          <p:cNvPr id="4227" name="TextBox 135"/>
          <p:cNvSpPr>
            <a:spLocks noChangeArrowheads="1"/>
          </p:cNvSpPr>
          <p:nvPr/>
        </p:nvSpPr>
        <p:spPr bwMode="auto">
          <a:xfrm>
            <a:off x="4150773" y="4965700"/>
            <a:ext cx="471297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5" rIns="121908" bIns="60955">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l"/>
            <a:r>
              <a:rPr lang="zh-CN" altLang="en-US" sz="3200" b="1" dirty="0">
                <a:solidFill>
                  <a:srgbClr val="FF6600"/>
                </a:solidFill>
                <a:latin typeface="微软雅黑" panose="020B0503020204020204" charset="-122"/>
                <a:ea typeface="微软雅黑" panose="020B0503020204020204" charset="-122"/>
              </a:rPr>
              <a:t>四、</a:t>
            </a:r>
            <a:r>
              <a:rPr lang="zh-CN" altLang="en-US" sz="3200" b="1" dirty="0">
                <a:solidFill>
                  <a:srgbClr val="FF6600"/>
                </a:solidFill>
                <a:latin typeface="微软雅黑" panose="020B0503020204020204" charset="-122"/>
                <a:ea typeface="微软雅黑" panose="020B0503020204020204" charset="-122"/>
                <a:sym typeface="宋体" panose="02010600030101010101" pitchFamily="2" charset="-122"/>
              </a:rPr>
              <a:t>健身休闲与体育消费</a:t>
            </a:r>
            <a:endParaRPr lang="zh-CN" altLang="zh-CN" sz="3200" dirty="0">
              <a:solidFill>
                <a:srgbClr val="FF6600"/>
              </a:solidFill>
              <a:latin typeface="微软雅黑" panose="020B0503020204020204" charset="-122"/>
              <a:ea typeface="微软雅黑" panose="020B0503020204020204" charset="-122"/>
            </a:endParaRPr>
          </a:p>
        </p:txBody>
      </p:sp>
      <p:grpSp>
        <p:nvGrpSpPr>
          <p:cNvPr id="6" name="组合 14"/>
          <p:cNvGrpSpPr/>
          <p:nvPr/>
        </p:nvGrpSpPr>
        <p:grpSpPr bwMode="auto">
          <a:xfrm>
            <a:off x="2409512" y="2165350"/>
            <a:ext cx="974598" cy="858838"/>
            <a:chOff x="0" y="0"/>
            <a:chExt cx="730541" cy="773013"/>
          </a:xfrm>
        </p:grpSpPr>
        <p:sp>
          <p:nvSpPr>
            <p:cNvPr id="5144" name="矩形​​ 3"/>
            <p:cNvSpPr>
              <a:spLocks noChangeArrowheads="1"/>
            </p:cNvSpPr>
            <p:nvPr/>
          </p:nvSpPr>
          <p:spPr bwMode="auto">
            <a:xfrm>
              <a:off x="0" y="34650"/>
              <a:ext cx="730541" cy="738363"/>
            </a:xfrm>
            <a:custGeom>
              <a:avLst/>
              <a:gdLst>
                <a:gd name="T0" fmla="*/ 0 w 1152128"/>
                <a:gd name="T1" fmla="*/ 0 h 936104"/>
                <a:gd name="T2" fmla="*/ 30106 w 1152128"/>
                <a:gd name="T3" fmla="*/ 0 h 936104"/>
                <a:gd name="T4" fmla="*/ 30106 w 1152128"/>
                <a:gd name="T5" fmla="*/ 118670 h 936104"/>
                <a:gd name="T6" fmla="*/ 18816 w 1152128"/>
                <a:gd name="T7" fmla="*/ 118670 h 936104"/>
                <a:gd name="T8" fmla="*/ 15053 w 1152128"/>
                <a:gd name="T9" fmla="*/ 140246 h 936104"/>
                <a:gd name="T10" fmla="*/ 11290 w 1152128"/>
                <a:gd name="T11" fmla="*/ 118670 h 936104"/>
                <a:gd name="T12" fmla="*/ 0 w 1152128"/>
                <a:gd name="T13" fmla="*/ 118670 h 936104"/>
                <a:gd name="T14" fmla="*/ 0 w 1152128"/>
                <a:gd name="T15" fmla="*/ 0 h 936104"/>
                <a:gd name="T16" fmla="*/ 0 60000 65536"/>
                <a:gd name="T17" fmla="*/ 0 60000 65536"/>
                <a:gd name="T18" fmla="*/ 0 60000 65536"/>
                <a:gd name="T19" fmla="*/ 0 60000 65536"/>
                <a:gd name="T20" fmla="*/ 0 60000 65536"/>
                <a:gd name="T21" fmla="*/ 0 60000 65536"/>
                <a:gd name="T22" fmla="*/ 0 60000 65536"/>
                <a:gd name="T23" fmla="*/ 0 60000 65536"/>
                <a:gd name="T24" fmla="*/ 0 w 1152128"/>
                <a:gd name="T25" fmla="*/ 0 h 936104"/>
                <a:gd name="T26" fmla="*/ 1152128 w 1152128"/>
                <a:gd name="T27" fmla="*/ 936104 h 936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128" h="936104">
                  <a:moveTo>
                    <a:pt x="0" y="0"/>
                  </a:moveTo>
                  <a:lnTo>
                    <a:pt x="1152128" y="0"/>
                  </a:lnTo>
                  <a:lnTo>
                    <a:pt x="1152128" y="792088"/>
                  </a:lnTo>
                  <a:lnTo>
                    <a:pt x="720080" y="792088"/>
                  </a:lnTo>
                  <a:lnTo>
                    <a:pt x="576064" y="936104"/>
                  </a:lnTo>
                  <a:lnTo>
                    <a:pt x="432048" y="792088"/>
                  </a:lnTo>
                  <a:lnTo>
                    <a:pt x="0" y="792088"/>
                  </a:lnTo>
                  <a:lnTo>
                    <a:pt x="0" y="0"/>
                  </a:lnTo>
                  <a:close/>
                </a:path>
              </a:pathLst>
            </a:custGeom>
            <a:solidFill>
              <a:srgbClr val="1B2153"/>
            </a:solidFill>
            <a:ln w="3175">
              <a:solidFill>
                <a:srgbClr val="BFBFBF"/>
              </a:solidFill>
              <a:bevel/>
            </a:ln>
          </p:spPr>
          <p:txBody>
            <a:bodyPr anchor="ctr"/>
            <a:lstStyle/>
            <a:p>
              <a:endParaRPr lang="zh-CN" altLang="en-US" dirty="0"/>
            </a:p>
          </p:txBody>
        </p:sp>
        <p:sp>
          <p:nvSpPr>
            <p:cNvPr id="5145" name="TextBox 17"/>
            <p:cNvSpPr>
              <a:spLocks noChangeArrowheads="1"/>
            </p:cNvSpPr>
            <p:nvPr/>
          </p:nvSpPr>
          <p:spPr bwMode="auto">
            <a:xfrm>
              <a:off x="150641" y="0"/>
              <a:ext cx="366927" cy="67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1</a:t>
              </a:r>
              <a:endParaRPr lang="zh-CN" altLang="en-US" sz="4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grpSp>
        <p:nvGrpSpPr>
          <p:cNvPr id="7" name="组合 15"/>
          <p:cNvGrpSpPr/>
          <p:nvPr/>
        </p:nvGrpSpPr>
        <p:grpSpPr bwMode="auto">
          <a:xfrm>
            <a:off x="1326978" y="774700"/>
            <a:ext cx="3787282" cy="1327150"/>
            <a:chOff x="1327150" y="774700"/>
            <a:chExt cx="3787775" cy="1327150"/>
          </a:xfrm>
        </p:grpSpPr>
        <p:sp>
          <p:nvSpPr>
            <p:cNvPr id="5142" name="标题 24"/>
            <p:cNvSpPr>
              <a:spLocks noChangeArrowheads="1"/>
            </p:cNvSpPr>
            <p:nvPr/>
          </p:nvSpPr>
          <p:spPr bwMode="auto">
            <a:xfrm>
              <a:off x="2230438" y="774700"/>
              <a:ext cx="288448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4800" b="1" dirty="0">
                  <a:solidFill>
                    <a:srgbClr val="FF6600"/>
                  </a:solidFill>
                  <a:latin typeface="微软雅黑" panose="020B0503020204020204" charset="-122"/>
                  <a:ea typeface="微软雅黑" panose="020B0503020204020204" charset="-122"/>
                  <a:sym typeface="微软雅黑" panose="020B0503020204020204" charset="-122"/>
                </a:rPr>
                <a:t>目 录</a:t>
              </a:r>
              <a:r>
                <a:rPr lang="zh-CN" altLang="en-US" sz="4800" b="1" dirty="0">
                  <a:solidFill>
                    <a:srgbClr val="7F7F7F"/>
                  </a:solidFill>
                  <a:latin typeface="微软雅黑" panose="020B0503020204020204" charset="-122"/>
                  <a:ea typeface="微软雅黑" panose="020B0503020204020204" charset="-122"/>
                  <a:sym typeface="微软雅黑" panose="020B0503020204020204" charset="-122"/>
                </a:rPr>
                <a:t> </a:t>
              </a:r>
              <a:r>
                <a:rPr lang="en-US" altLang="zh-CN" sz="3200" b="1" dirty="0">
                  <a:latin typeface="微软雅黑" panose="020B0503020204020204" charset="-122"/>
                  <a:ea typeface="微软雅黑" panose="020B0503020204020204" charset="-122"/>
                  <a:sym typeface="微软雅黑" panose="020B0503020204020204" charset="-122"/>
                </a:rPr>
                <a:t>ONTENTS</a:t>
              </a:r>
              <a:endParaRPr lang="zh-CN" altLang="en-US" sz="3200" b="1" dirty="0">
                <a:latin typeface="微软雅黑" panose="020B0503020204020204" charset="-122"/>
                <a:ea typeface="微软雅黑" panose="020B0503020204020204" charset="-122"/>
                <a:sym typeface="微软雅黑" panose="020B0503020204020204" charset="-122"/>
              </a:endParaRPr>
            </a:p>
          </p:txBody>
        </p:sp>
        <p:sp>
          <p:nvSpPr>
            <p:cNvPr id="5143" name="标题 24"/>
            <p:cNvSpPr>
              <a:spLocks noChangeArrowheads="1"/>
            </p:cNvSpPr>
            <p:nvPr/>
          </p:nvSpPr>
          <p:spPr bwMode="auto">
            <a:xfrm>
              <a:off x="1327150" y="949325"/>
              <a:ext cx="8953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0600" dirty="0">
                  <a:latin typeface="微软雅黑" panose="020B0503020204020204" charset="-122"/>
                  <a:ea typeface="微软雅黑" panose="020B0503020204020204" charset="-122"/>
                  <a:sym typeface="微软雅黑" panose="020B0503020204020204" charset="-122"/>
                </a:rPr>
                <a:t>C</a:t>
              </a:r>
              <a:endParaRPr lang="zh-CN" altLang="en-US" sz="10600" dirty="0">
                <a:latin typeface="微软雅黑" panose="020B0503020204020204" charset="-122"/>
                <a:ea typeface="微软雅黑" panose="020B0503020204020204" charset="-122"/>
                <a:sym typeface="微软雅黑" panose="020B0503020204020204" charset="-122"/>
              </a:endParaRPr>
            </a:p>
          </p:txBody>
        </p:sp>
      </p:grpSp>
      <p:sp>
        <p:nvSpPr>
          <p:cNvPr id="5140" name="灯片编号占位符 4"/>
          <p:cNvSpPr>
            <a:spLocks noGrp="1" noChangeArrowheads="1"/>
          </p:cNvSpPr>
          <p:nvPr/>
        </p:nvSpPr>
        <p:spPr bwMode="auto">
          <a:xfrm>
            <a:off x="9161857" y="6497639"/>
            <a:ext cx="284443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a:solidFill>
                  <a:schemeClr val="bg1"/>
                </a:solidFill>
                <a:sym typeface="方正兰亭黑_GBK" charset="-122"/>
              </a:rPr>
              <a:t>2</a:t>
            </a:r>
            <a:endParaRPr lang="en-US" altLang="zh-CN">
              <a:solidFill>
                <a:schemeClr val="bg1"/>
              </a:solidFill>
              <a:sym typeface="方正兰亭黑_GBK" charset="-122"/>
            </a:endParaRPr>
          </a:p>
        </p:txBody>
      </p:sp>
      <p:sp>
        <p:nvSpPr>
          <p:cNvPr id="138" name="矩形 137"/>
          <p:cNvSpPr/>
          <p:nvPr/>
        </p:nvSpPr>
        <p:spPr>
          <a:xfrm>
            <a:off x="11418989" y="44450"/>
            <a:ext cx="734917" cy="24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                  PPT</a:t>
            </a:r>
            <a:r>
              <a:rPr lang="zh-CN" altLang="en-US" sz="100" dirty="0">
                <a:solidFill>
                  <a:schemeClr val="bg1"/>
                </a:solidFill>
              </a:rPr>
              <a:t>素材：</a:t>
            </a:r>
            <a:r>
              <a:rPr lang="en-US" altLang="zh-CN" sz="100" dirty="0">
                <a:solidFill>
                  <a:schemeClr val="bg1"/>
                </a:solidFill>
              </a:rPr>
              <a:t>www.1ppt.com/sucai/</a:t>
            </a:r>
            <a:endParaRPr lang="en-US" altLang="zh-CN" sz="100" dirty="0">
              <a:solidFill>
                <a:schemeClr val="bg1"/>
              </a:solidFill>
            </a:endParaRPr>
          </a:p>
          <a:p>
            <a:pPr>
              <a:defRPr/>
            </a:pPr>
            <a:r>
              <a:rPr lang="en-US" altLang="zh-CN" sz="100" dirty="0">
                <a:solidFill>
                  <a:schemeClr val="bg1"/>
                </a:solidFill>
              </a:rPr>
              <a:t>PPT</a:t>
            </a:r>
            <a:r>
              <a:rPr lang="zh-CN" altLang="en-US" sz="100" dirty="0">
                <a:solidFill>
                  <a:schemeClr val="bg1"/>
                </a:solidFill>
              </a:rPr>
              <a:t>背景：</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endParaRPr lang="en-US" altLang="zh-CN" sz="100" dirty="0">
              <a:solidFill>
                <a:schemeClr val="bg1"/>
              </a:solidFill>
            </a:endParaRPr>
          </a:p>
          <a:p>
            <a:pPr>
              <a:defRPr/>
            </a:pP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endParaRPr lang="en-US" altLang="zh-CN" sz="100" dirty="0">
              <a:solidFill>
                <a:schemeClr val="bg1"/>
              </a:solidFill>
            </a:endParaRPr>
          </a:p>
          <a:p>
            <a:pPr>
              <a:defRPr/>
            </a:pPr>
            <a:r>
              <a:rPr lang="zh-CN" altLang="en-US" sz="100" dirty="0">
                <a:solidFill>
                  <a:schemeClr val="bg1"/>
                </a:solidFill>
              </a:rPr>
              <a:t>资料下载：</a:t>
            </a:r>
            <a:r>
              <a:rPr lang="en-US" altLang="zh-CN" sz="100" dirty="0">
                <a:solidFill>
                  <a:schemeClr val="bg1"/>
                </a:solidFill>
              </a:rPr>
              <a:t>www.1ppt.com/ziliao/                   </a:t>
            </a:r>
            <a:r>
              <a:rPr lang="zh-CN" altLang="en-US" sz="100" dirty="0">
                <a:solidFill>
                  <a:schemeClr val="bg1"/>
                </a:solidFill>
              </a:rPr>
              <a:t>范文下载：</a:t>
            </a:r>
            <a:r>
              <a:rPr lang="en-US" altLang="zh-CN" sz="100" dirty="0">
                <a:solidFill>
                  <a:schemeClr val="bg1"/>
                </a:solidFill>
              </a:rPr>
              <a:t>www.1ppt.com/fanwen/             </a:t>
            </a:r>
            <a:endParaRPr lang="en-US" altLang="zh-CN" sz="100" dirty="0">
              <a:solidFill>
                <a:schemeClr val="bg1"/>
              </a:solidFill>
            </a:endParaRPr>
          </a:p>
          <a:p>
            <a:pPr>
              <a:defRPr/>
            </a:pPr>
            <a:r>
              <a:rPr lang="zh-CN" altLang="en-US" sz="100" dirty="0">
                <a:solidFill>
                  <a:schemeClr val="bg1"/>
                </a:solidFill>
              </a:rPr>
              <a:t>试卷下载：</a:t>
            </a:r>
            <a:r>
              <a:rPr lang="en-US" altLang="zh-CN" sz="100" dirty="0">
                <a:solidFill>
                  <a:schemeClr val="bg1"/>
                </a:solidFill>
              </a:rPr>
              <a:t>www.1ppt.com/shiti/                     </a:t>
            </a:r>
            <a:r>
              <a:rPr lang="zh-CN" altLang="en-US" sz="100" dirty="0">
                <a:solidFill>
                  <a:schemeClr val="bg1"/>
                </a:solidFill>
              </a:rPr>
              <a:t>教案下载：</a:t>
            </a:r>
            <a:r>
              <a:rPr lang="en-US" altLang="zh-CN" sz="100" dirty="0">
                <a:solidFill>
                  <a:schemeClr val="bg1"/>
                </a:solidFill>
              </a:rPr>
              <a:t>www.1ppt.com/jiaoan/               </a:t>
            </a:r>
            <a:endParaRPr lang="en-US" altLang="zh-CN" sz="100" dirty="0">
              <a:solidFill>
                <a:schemeClr val="bg1"/>
              </a:solidFill>
            </a:endParaRPr>
          </a:p>
          <a:p>
            <a:pPr>
              <a:defRPr/>
            </a:pPr>
            <a:r>
              <a:rPr lang="en-US" altLang="zh-CN" sz="100" dirty="0">
                <a:solidFill>
                  <a:schemeClr val="bg1"/>
                </a:solidFill>
              </a:rPr>
              <a:t>PPT</a:t>
            </a:r>
            <a:r>
              <a:rPr lang="zh-CN" altLang="en-US" sz="100" dirty="0">
                <a:solidFill>
                  <a:schemeClr val="bg1"/>
                </a:solidFill>
              </a:rPr>
              <a:t>论坛：</a:t>
            </a:r>
            <a:r>
              <a:rPr lang="en-US" altLang="zh-CN" sz="100" dirty="0">
                <a:solidFill>
                  <a:schemeClr val="bg1"/>
                </a:solidFill>
              </a:rPr>
              <a:t>www.1ppt.cn                                     PPT</a:t>
            </a:r>
            <a:r>
              <a:rPr lang="zh-CN" altLang="en-US" sz="100" dirty="0">
                <a:solidFill>
                  <a:schemeClr val="bg1"/>
                </a:solidFill>
              </a:rPr>
              <a:t>课件：</a:t>
            </a:r>
            <a:r>
              <a:rPr lang="en-US" altLang="zh-CN" sz="100" dirty="0">
                <a:solidFill>
                  <a:schemeClr val="bg1"/>
                </a:solidFill>
              </a:rPr>
              <a:t>www.1ppt.com/kejian/ </a:t>
            </a:r>
            <a:endParaRPr lang="en-US" altLang="zh-CN" sz="100" dirty="0">
              <a:solidFill>
                <a:schemeClr val="bg1"/>
              </a:solidFill>
            </a:endParaRPr>
          </a:p>
          <a:p>
            <a:pPr>
              <a:defRPr/>
            </a:pPr>
            <a:r>
              <a:rPr lang="zh-CN" altLang="en-US" sz="100" dirty="0">
                <a:solidFill>
                  <a:schemeClr val="bg1"/>
                </a:solidFill>
              </a:rPr>
              <a:t>语文课件：</a:t>
            </a:r>
            <a:r>
              <a:rPr lang="en-US" altLang="zh-CN" sz="100" dirty="0">
                <a:solidFill>
                  <a:schemeClr val="bg1"/>
                </a:solidFill>
              </a:rPr>
              <a:t>www.1ppt.com/kejian/yuwen/    </a:t>
            </a:r>
            <a:r>
              <a:rPr lang="zh-CN" altLang="en-US" sz="100" dirty="0">
                <a:solidFill>
                  <a:schemeClr val="bg1"/>
                </a:solidFill>
              </a:rPr>
              <a:t>数学课件：</a:t>
            </a:r>
            <a:r>
              <a:rPr lang="en-US" altLang="zh-CN" sz="100" dirty="0">
                <a:solidFill>
                  <a:schemeClr val="bg1"/>
                </a:solidFill>
              </a:rPr>
              <a:t>www.1ppt.com/kejian/shuxue/ </a:t>
            </a:r>
            <a:endParaRPr lang="en-US" altLang="zh-CN" sz="100" dirty="0">
              <a:solidFill>
                <a:schemeClr val="bg1"/>
              </a:solidFill>
            </a:endParaRPr>
          </a:p>
          <a:p>
            <a:pPr>
              <a:defRPr/>
            </a:pPr>
            <a:r>
              <a:rPr lang="zh-CN" altLang="en-US" sz="100" dirty="0">
                <a:solidFill>
                  <a:schemeClr val="bg1"/>
                </a:solidFill>
              </a:rPr>
              <a:t>英语课件：</a:t>
            </a:r>
            <a:r>
              <a:rPr lang="en-US" altLang="zh-CN" sz="100" dirty="0">
                <a:solidFill>
                  <a:schemeClr val="bg1"/>
                </a:solidFill>
              </a:rPr>
              <a:t>www.1ppt.com/kejian/yingyu/    </a:t>
            </a:r>
            <a:r>
              <a:rPr lang="zh-CN" altLang="en-US" sz="100" dirty="0">
                <a:solidFill>
                  <a:schemeClr val="bg1"/>
                </a:solidFill>
              </a:rPr>
              <a:t>美术课件：</a:t>
            </a:r>
            <a:r>
              <a:rPr lang="en-US" altLang="zh-CN" sz="100" dirty="0">
                <a:solidFill>
                  <a:schemeClr val="bg1"/>
                </a:solidFill>
              </a:rPr>
              <a:t>www.1ppt.com/kejian/meishu/ </a:t>
            </a:r>
            <a:endParaRPr lang="en-US" altLang="zh-CN" sz="100" dirty="0">
              <a:solidFill>
                <a:schemeClr val="bg1"/>
              </a:solidFill>
            </a:endParaRPr>
          </a:p>
          <a:p>
            <a:pPr>
              <a:defRPr/>
            </a:pPr>
            <a:r>
              <a:rPr lang="zh-CN" altLang="en-US" sz="100" dirty="0">
                <a:solidFill>
                  <a:schemeClr val="bg1"/>
                </a:solidFill>
              </a:rPr>
              <a:t>科学课件：</a:t>
            </a:r>
            <a:r>
              <a:rPr lang="en-US" altLang="zh-CN" sz="100" dirty="0">
                <a:solidFill>
                  <a:schemeClr val="bg1"/>
                </a:solidFill>
              </a:rPr>
              <a:t>www.1ppt.com/kejian/kexue/     </a:t>
            </a:r>
            <a:r>
              <a:rPr lang="zh-CN" altLang="en-US" sz="100" dirty="0">
                <a:solidFill>
                  <a:schemeClr val="bg1"/>
                </a:solidFill>
              </a:rPr>
              <a:t>物理课件：</a:t>
            </a:r>
            <a:r>
              <a:rPr lang="en-US" altLang="zh-CN" sz="100" dirty="0">
                <a:solidFill>
                  <a:schemeClr val="bg1"/>
                </a:solidFill>
              </a:rPr>
              <a:t>www.1ppt.com/kejian/wuli/ </a:t>
            </a:r>
            <a:endParaRPr lang="en-US" altLang="zh-CN" sz="100" dirty="0">
              <a:solidFill>
                <a:schemeClr val="bg1"/>
              </a:solidFill>
            </a:endParaRPr>
          </a:p>
          <a:p>
            <a:pPr>
              <a:defRPr/>
            </a:pPr>
            <a:r>
              <a:rPr lang="zh-CN" altLang="en-US" sz="100" dirty="0">
                <a:solidFill>
                  <a:schemeClr val="bg1"/>
                </a:solidFill>
              </a:rPr>
              <a:t>化学课件：</a:t>
            </a:r>
            <a:r>
              <a:rPr lang="en-US" altLang="zh-CN" sz="100" dirty="0">
                <a:solidFill>
                  <a:schemeClr val="bg1"/>
                </a:solidFill>
              </a:rPr>
              <a:t>www.1ppt.com/kejian/huaxue/  </a:t>
            </a:r>
            <a:r>
              <a:rPr lang="zh-CN" altLang="en-US" sz="100" dirty="0">
                <a:solidFill>
                  <a:schemeClr val="bg1"/>
                </a:solidFill>
              </a:rPr>
              <a:t>生物课件：</a:t>
            </a:r>
            <a:r>
              <a:rPr lang="en-US" altLang="zh-CN" sz="100" dirty="0">
                <a:solidFill>
                  <a:schemeClr val="bg1"/>
                </a:solidFill>
              </a:rPr>
              <a:t>www.1ppt.com/kejian/shengwu/ </a:t>
            </a:r>
            <a:endParaRPr lang="en-US" altLang="zh-CN" sz="100" dirty="0">
              <a:solidFill>
                <a:schemeClr val="bg1"/>
              </a:solidFill>
            </a:endParaRPr>
          </a:p>
          <a:p>
            <a:pPr>
              <a:defRPr/>
            </a:pPr>
            <a:r>
              <a:rPr lang="zh-CN" altLang="en-US" sz="100" dirty="0">
                <a:solidFill>
                  <a:schemeClr val="bg1"/>
                </a:solidFill>
              </a:rPr>
              <a:t>地理课件：</a:t>
            </a:r>
            <a:r>
              <a:rPr lang="en-US" altLang="zh-CN" sz="100" dirty="0">
                <a:solidFill>
                  <a:schemeClr val="bg1"/>
                </a:solidFill>
              </a:rPr>
              <a:t>www.1ppt.com/kejian/dili/          </a:t>
            </a:r>
            <a:r>
              <a:rPr lang="zh-CN" altLang="en-US" sz="100" dirty="0">
                <a:solidFill>
                  <a:schemeClr val="bg1"/>
                </a:solidFill>
              </a:rPr>
              <a:t>历史课件：</a:t>
            </a:r>
            <a:r>
              <a:rPr lang="en-US" altLang="zh-CN" sz="100" dirty="0">
                <a:solidFill>
                  <a:schemeClr val="bg1"/>
                </a:solidFill>
              </a:rPr>
              <a:t>www.1ppt.com/kejian/lishi/        </a:t>
            </a:r>
            <a:endParaRPr lang="en-US" altLang="zh-CN" sz="100" dirty="0">
              <a:solidFill>
                <a:schemeClr val="bg1"/>
              </a:solidFill>
            </a:endParaRPr>
          </a:p>
        </p:txBody>
      </p:sp>
      <p:grpSp>
        <p:nvGrpSpPr>
          <p:cNvPr id="8" name="组合 23"/>
          <p:cNvGrpSpPr/>
          <p:nvPr/>
        </p:nvGrpSpPr>
        <p:grpSpPr bwMode="auto">
          <a:xfrm>
            <a:off x="2380430" y="5762170"/>
            <a:ext cx="952376" cy="738664"/>
            <a:chOff x="0" y="0"/>
            <a:chExt cx="713411" cy="664521"/>
          </a:xfrm>
        </p:grpSpPr>
        <p:sp>
          <p:nvSpPr>
            <p:cNvPr id="141" name="矩形​​ 8"/>
            <p:cNvSpPr>
              <a:spLocks noChangeArrowheads="1"/>
            </p:cNvSpPr>
            <p:nvPr/>
          </p:nvSpPr>
          <p:spPr bwMode="auto">
            <a:xfrm>
              <a:off x="0" y="22422"/>
              <a:ext cx="713411" cy="624479"/>
            </a:xfrm>
            <a:prstGeom prst="rect">
              <a:avLst/>
            </a:prstGeom>
            <a:solidFill>
              <a:srgbClr val="1B2153"/>
            </a:solidFill>
            <a:ln w="3175">
              <a:solidFill>
                <a:srgbClr val="BFBFBF"/>
              </a:solidFill>
              <a:bevel/>
            </a:ln>
          </p:spPr>
          <p:txBody>
            <a:bodyPr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rgbClr val="FFFFFF"/>
                </a:solidFill>
                <a:latin typeface="宋体" panose="02010600030101010101" pitchFamily="2" charset="-122"/>
                <a:sym typeface="宋体" panose="02010600030101010101" pitchFamily="2" charset="-122"/>
              </a:endParaRPr>
            </a:p>
          </p:txBody>
        </p:sp>
        <p:sp>
          <p:nvSpPr>
            <p:cNvPr id="142" name="TextBox 21"/>
            <p:cNvSpPr>
              <a:spLocks noChangeArrowheads="1"/>
            </p:cNvSpPr>
            <p:nvPr/>
          </p:nvSpPr>
          <p:spPr bwMode="auto">
            <a:xfrm>
              <a:off x="160536" y="0"/>
              <a:ext cx="362878" cy="66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5</a:t>
              </a:r>
              <a:endParaRPr lang="zh-CN" altLang="en-US" sz="4200" dirty="0">
                <a:solidFill>
                  <a:srgbClr val="FFFFFF"/>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grpSp>
      <p:sp>
        <p:nvSpPr>
          <p:cNvPr id="143" name="矩形​​ 9"/>
          <p:cNvSpPr>
            <a:spLocks noChangeArrowheads="1"/>
          </p:cNvSpPr>
          <p:nvPr/>
        </p:nvSpPr>
        <p:spPr bwMode="auto">
          <a:xfrm>
            <a:off x="4166380" y="5715016"/>
            <a:ext cx="5437851" cy="693738"/>
          </a:xfrm>
          <a:prstGeom prst="rect">
            <a:avLst/>
          </a:prstGeom>
          <a:gradFill rotWithShape="1">
            <a:gsLst>
              <a:gs pos="0">
                <a:srgbClr val="949494"/>
              </a:gs>
              <a:gs pos="50000">
                <a:srgbClr val="D4D4D4"/>
              </a:gs>
              <a:gs pos="100000">
                <a:srgbClr val="FFFFFF"/>
              </a:gs>
            </a:gsLst>
            <a:path path="rect">
              <a:fillToRect l="100000" t="100000"/>
            </a:path>
          </a:gradFill>
          <a:ln>
            <a:noFill/>
          </a:ln>
          <a:extLst>
            <a:ext uri="{91240B29-F687-4F45-9708-019B960494DF}">
              <a14:hiddenLine xmlns:a14="http://schemas.microsoft.com/office/drawing/2010/main" w="3175">
                <a:solidFill>
                  <a:srgbClr val="000000"/>
                </a:solidFill>
                <a:bevel/>
              </a14:hiddenLine>
            </a:ext>
          </a:extLst>
        </p:spPr>
        <p:txBody>
          <a:bodyPr lIns="121908" tIns="60955" rIns="121908" bIns="60955" anchor="ct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rgbClr val="FF6600"/>
                </a:solidFill>
                <a:latin typeface="微软雅黑" panose="020B0503020204020204" charset="-122"/>
                <a:ea typeface="微软雅黑" panose="020B0503020204020204" charset="-122"/>
                <a:sym typeface="宋体" panose="02010600030101010101" pitchFamily="2" charset="-122"/>
              </a:rPr>
              <a:t>五、户外运动的趋势</a:t>
            </a:r>
            <a:endParaRPr lang="zh-CN" altLang="zh-CN" sz="3200" b="1" dirty="0">
              <a:solidFill>
                <a:srgbClr val="FF6600"/>
              </a:solidFill>
              <a:latin typeface="微软雅黑" panose="020B0503020204020204" charset="-122"/>
              <a:ea typeface="微软雅黑" panose="020B050302020402020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p:tgtEl>
                                          <p:spTgt spid="6"/>
                                        </p:tgtEl>
                                        <p:attrNameLst>
                                          <p:attrName>ppt_x</p:attrName>
                                        </p:attrNameLst>
                                      </p:cBhvr>
                                      <p:tavLst>
                                        <p:tav tm="0">
                                          <p:val>
                                            <p:strVal val="#ppt_x-#ppt_w*1.125000"/>
                                          </p:val>
                                        </p:tav>
                                        <p:tav tm="100000">
                                          <p:val>
                                            <p:strVal val="#ppt_x"/>
                                          </p:val>
                                        </p:tav>
                                      </p:tavLst>
                                    </p:anim>
                                    <p:animEffect>
                                      <p:cBhvr>
                                        <p:cTn id="12" dur="500"/>
                                        <p:tgtEl>
                                          <p:spTgt spid="6"/>
                                        </p:tgtEl>
                                      </p:cBhvr>
                                    </p:animEffect>
                                  </p:childTnLst>
                                </p:cTn>
                              </p:par>
                              <p:par>
                                <p:cTn id="13" presetID="12" presetClass="entr" presetSubtype="8"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p:tgtEl>
                                          <p:spTgt spid="3"/>
                                        </p:tgtEl>
                                        <p:attrNameLst>
                                          <p:attrName>ppt_x</p:attrName>
                                        </p:attrNameLst>
                                      </p:cBhvr>
                                      <p:tavLst>
                                        <p:tav tm="0">
                                          <p:val>
                                            <p:strVal val="#ppt_x-#ppt_w*1.125000"/>
                                          </p:val>
                                        </p:tav>
                                        <p:tav tm="100000">
                                          <p:val>
                                            <p:strVal val="#ppt_x"/>
                                          </p:val>
                                        </p:tav>
                                      </p:tavLst>
                                    </p:anim>
                                    <p:animEffect>
                                      <p:cBhvr>
                                        <p:cTn id="16" dur="500"/>
                                        <p:tgtEl>
                                          <p:spTgt spid="3"/>
                                        </p:tgtEl>
                                      </p:cBhvr>
                                    </p:animEffect>
                                  </p:childTnLst>
                                </p:cTn>
                              </p:par>
                              <p:par>
                                <p:cTn id="17" presetID="12" presetClass="entr" presetSubtype="8"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p:tgtEl>
                                          <p:spTgt spid="4"/>
                                        </p:tgtEl>
                                        <p:attrNameLst>
                                          <p:attrName>ppt_x</p:attrName>
                                        </p:attrNameLst>
                                      </p:cBhvr>
                                      <p:tavLst>
                                        <p:tav tm="0">
                                          <p:val>
                                            <p:strVal val="#ppt_x-#ppt_w*1.125000"/>
                                          </p:val>
                                        </p:tav>
                                        <p:tav tm="100000">
                                          <p:val>
                                            <p:strVal val="#ppt_x"/>
                                          </p:val>
                                        </p:tav>
                                      </p:tavLst>
                                    </p:anim>
                                    <p:animEffect>
                                      <p:cBhvr>
                                        <p:cTn id="20" dur="500"/>
                                        <p:tgtEl>
                                          <p:spTgt spid="4"/>
                                        </p:tgtEl>
                                      </p:cBhvr>
                                    </p:animEffect>
                                  </p:childTnLst>
                                </p:cTn>
                              </p:par>
                              <p:par>
                                <p:cTn id="21" presetID="12" presetClass="entr" presetSubtype="8" fill="hold" nodeType="withEffect">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p:tgtEl>
                                          <p:spTgt spid="5"/>
                                        </p:tgtEl>
                                        <p:attrNameLst>
                                          <p:attrName>ppt_x</p:attrName>
                                        </p:attrNameLst>
                                      </p:cBhvr>
                                      <p:tavLst>
                                        <p:tav tm="0">
                                          <p:val>
                                            <p:strVal val="#ppt_x-#ppt_w*1.125000"/>
                                          </p:val>
                                        </p:tav>
                                        <p:tav tm="100000">
                                          <p:val>
                                            <p:strVal val="#ppt_x"/>
                                          </p:val>
                                        </p:tav>
                                      </p:tavLst>
                                    </p:anim>
                                    <p:animEffect>
                                      <p:cBhvr>
                                        <p:cTn id="24" dur="500"/>
                                        <p:tgtEl>
                                          <p:spTgt spid="5"/>
                                        </p:tgtEl>
                                      </p:cBhvr>
                                    </p:animEffect>
                                  </p:childTnLst>
                                </p:cTn>
                              </p:par>
                            </p:childTnLst>
                          </p:cTn>
                        </p:par>
                        <p:par>
                          <p:cTn id="25" fill="hold">
                            <p:stCondLst>
                              <p:cond delay="1000"/>
                            </p:stCondLst>
                            <p:childTnLst>
                              <p:par>
                                <p:cTn id="26" presetID="12" presetClass="entr" presetSubtype="2" fill="hold" grpId="0" nodeType="afterEffect">
                                  <p:stCondLst>
                                    <p:cond delay="0"/>
                                  </p:stCondLst>
                                  <p:childTnLst>
                                    <p:set>
                                      <p:cBhvr>
                                        <p:cTn id="27" dur="1" fill="hold">
                                          <p:stCondLst>
                                            <p:cond delay="0"/>
                                          </p:stCondLst>
                                        </p:cTn>
                                        <p:tgtEl>
                                          <p:spTgt spid="4223"/>
                                        </p:tgtEl>
                                        <p:attrNameLst>
                                          <p:attrName>style.visibility</p:attrName>
                                        </p:attrNameLst>
                                      </p:cBhvr>
                                      <p:to>
                                        <p:strVal val="visible"/>
                                      </p:to>
                                    </p:set>
                                    <p:anim calcmode="lin" valueType="num">
                                      <p:cBhvr>
                                        <p:cTn id="28" dur="500"/>
                                        <p:tgtEl>
                                          <p:spTgt spid="4223"/>
                                        </p:tgtEl>
                                        <p:attrNameLst>
                                          <p:attrName>ppt_x</p:attrName>
                                        </p:attrNameLst>
                                      </p:cBhvr>
                                      <p:tavLst>
                                        <p:tav tm="0">
                                          <p:val>
                                            <p:strVal val="#ppt_x+#ppt_w*1.125000"/>
                                          </p:val>
                                        </p:tav>
                                        <p:tav tm="100000">
                                          <p:val>
                                            <p:strVal val="#ppt_x"/>
                                          </p:val>
                                        </p:tav>
                                      </p:tavLst>
                                    </p:anim>
                                    <p:animEffect>
                                      <p:cBhvr>
                                        <p:cTn id="29" dur="500"/>
                                        <p:tgtEl>
                                          <p:spTgt spid="4223"/>
                                        </p:tgtEl>
                                      </p:cBhvr>
                                    </p:animEffect>
                                  </p:childTnLst>
                                </p:cTn>
                              </p:par>
                              <p:par>
                                <p:cTn id="30" presetID="12" presetClass="entr" presetSubtype="2" fill="hold" grpId="0" nodeType="withEffect">
                                  <p:stCondLst>
                                    <p:cond delay="250"/>
                                  </p:stCondLst>
                                  <p:childTnLst>
                                    <p:set>
                                      <p:cBhvr>
                                        <p:cTn id="31" dur="1" fill="hold">
                                          <p:stCondLst>
                                            <p:cond delay="0"/>
                                          </p:stCondLst>
                                        </p:cTn>
                                        <p:tgtEl>
                                          <p:spTgt spid="4222"/>
                                        </p:tgtEl>
                                        <p:attrNameLst>
                                          <p:attrName>style.visibility</p:attrName>
                                        </p:attrNameLst>
                                      </p:cBhvr>
                                      <p:to>
                                        <p:strVal val="visible"/>
                                      </p:to>
                                    </p:set>
                                    <p:anim calcmode="lin" valueType="num">
                                      <p:cBhvr>
                                        <p:cTn id="32" dur="500"/>
                                        <p:tgtEl>
                                          <p:spTgt spid="4222"/>
                                        </p:tgtEl>
                                        <p:attrNameLst>
                                          <p:attrName>ppt_x</p:attrName>
                                        </p:attrNameLst>
                                      </p:cBhvr>
                                      <p:tavLst>
                                        <p:tav tm="0">
                                          <p:val>
                                            <p:strVal val="#ppt_x+#ppt_w*1.125000"/>
                                          </p:val>
                                        </p:tav>
                                        <p:tav tm="100000">
                                          <p:val>
                                            <p:strVal val="#ppt_x"/>
                                          </p:val>
                                        </p:tav>
                                      </p:tavLst>
                                    </p:anim>
                                    <p:animEffect>
                                      <p:cBhvr>
                                        <p:cTn id="33" dur="500"/>
                                        <p:tgtEl>
                                          <p:spTgt spid="4222"/>
                                        </p:tgtEl>
                                      </p:cBhvr>
                                    </p:animEffect>
                                  </p:childTnLst>
                                </p:cTn>
                              </p:par>
                              <p:par>
                                <p:cTn id="34" presetID="12" presetClass="entr" presetSubtype="2" fill="hold" grpId="0" nodeType="withEffect">
                                  <p:stCondLst>
                                    <p:cond delay="500"/>
                                  </p:stCondLst>
                                  <p:childTnLst>
                                    <p:set>
                                      <p:cBhvr>
                                        <p:cTn id="35" dur="1" fill="hold">
                                          <p:stCondLst>
                                            <p:cond delay="0"/>
                                          </p:stCondLst>
                                        </p:cTn>
                                        <p:tgtEl>
                                          <p:spTgt spid="4221"/>
                                        </p:tgtEl>
                                        <p:attrNameLst>
                                          <p:attrName>style.visibility</p:attrName>
                                        </p:attrNameLst>
                                      </p:cBhvr>
                                      <p:to>
                                        <p:strVal val="visible"/>
                                      </p:to>
                                    </p:set>
                                    <p:anim calcmode="lin" valueType="num">
                                      <p:cBhvr>
                                        <p:cTn id="36" dur="500"/>
                                        <p:tgtEl>
                                          <p:spTgt spid="4221"/>
                                        </p:tgtEl>
                                        <p:attrNameLst>
                                          <p:attrName>ppt_x</p:attrName>
                                        </p:attrNameLst>
                                      </p:cBhvr>
                                      <p:tavLst>
                                        <p:tav tm="0">
                                          <p:val>
                                            <p:strVal val="#ppt_x+#ppt_w*1.125000"/>
                                          </p:val>
                                        </p:tav>
                                        <p:tav tm="100000">
                                          <p:val>
                                            <p:strVal val="#ppt_x"/>
                                          </p:val>
                                        </p:tav>
                                      </p:tavLst>
                                    </p:anim>
                                    <p:animEffect>
                                      <p:cBhvr>
                                        <p:cTn id="37" dur="500"/>
                                        <p:tgtEl>
                                          <p:spTgt spid="4221"/>
                                        </p:tgtEl>
                                      </p:cBhvr>
                                    </p:animEffect>
                                  </p:childTnLst>
                                </p:cTn>
                              </p:par>
                              <p:par>
                                <p:cTn id="38" presetID="12" presetClass="entr" presetSubtype="2" fill="hold" grpId="0" nodeType="withEffect">
                                  <p:stCondLst>
                                    <p:cond delay="750"/>
                                  </p:stCondLst>
                                  <p:childTnLst>
                                    <p:set>
                                      <p:cBhvr>
                                        <p:cTn id="39" dur="1" fill="hold">
                                          <p:stCondLst>
                                            <p:cond delay="0"/>
                                          </p:stCondLst>
                                        </p:cTn>
                                        <p:tgtEl>
                                          <p:spTgt spid="4220"/>
                                        </p:tgtEl>
                                        <p:attrNameLst>
                                          <p:attrName>style.visibility</p:attrName>
                                        </p:attrNameLst>
                                      </p:cBhvr>
                                      <p:to>
                                        <p:strVal val="visible"/>
                                      </p:to>
                                    </p:set>
                                    <p:anim calcmode="lin" valueType="num">
                                      <p:cBhvr>
                                        <p:cTn id="40" dur="500"/>
                                        <p:tgtEl>
                                          <p:spTgt spid="4220"/>
                                        </p:tgtEl>
                                        <p:attrNameLst>
                                          <p:attrName>ppt_x</p:attrName>
                                        </p:attrNameLst>
                                      </p:cBhvr>
                                      <p:tavLst>
                                        <p:tav tm="0">
                                          <p:val>
                                            <p:strVal val="#ppt_x+#ppt_w*1.125000"/>
                                          </p:val>
                                        </p:tav>
                                        <p:tav tm="100000">
                                          <p:val>
                                            <p:strVal val="#ppt_x"/>
                                          </p:val>
                                        </p:tav>
                                      </p:tavLst>
                                    </p:anim>
                                    <p:animEffect>
                                      <p:cBhvr>
                                        <p:cTn id="41" dur="500"/>
                                        <p:tgtEl>
                                          <p:spTgt spid="4220"/>
                                        </p:tgtEl>
                                      </p:cBhvr>
                                    </p:animEffect>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4224"/>
                                        </p:tgtEl>
                                        <p:attrNameLst>
                                          <p:attrName>style.visibility</p:attrName>
                                        </p:attrNameLst>
                                      </p:cBhvr>
                                      <p:to>
                                        <p:strVal val="visible"/>
                                      </p:to>
                                    </p:set>
                                    <p:animEffect>
                                      <p:cBhvr>
                                        <p:cTn id="45" dur="500"/>
                                        <p:tgtEl>
                                          <p:spTgt spid="4224"/>
                                        </p:tgtEl>
                                      </p:cBhvr>
                                    </p:animEffect>
                                    <p:anim calcmode="lin" valueType="num">
                                      <p:cBhvr>
                                        <p:cTn id="46" dur="500" fill="hold"/>
                                        <p:tgtEl>
                                          <p:spTgt spid="4224"/>
                                        </p:tgtEl>
                                        <p:attrNameLst>
                                          <p:attrName>ppt_x</p:attrName>
                                        </p:attrNameLst>
                                      </p:cBhvr>
                                      <p:tavLst>
                                        <p:tav tm="0">
                                          <p:val>
                                            <p:strVal val="#ppt_x"/>
                                          </p:val>
                                        </p:tav>
                                        <p:tav tm="100000">
                                          <p:val>
                                            <p:strVal val="#ppt_x"/>
                                          </p:val>
                                        </p:tav>
                                      </p:tavLst>
                                    </p:anim>
                                    <p:anim calcmode="lin" valueType="num">
                                      <p:cBhvr>
                                        <p:cTn id="47" dur="500" fill="hold"/>
                                        <p:tgtEl>
                                          <p:spTgt spid="422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225"/>
                                        </p:tgtEl>
                                        <p:attrNameLst>
                                          <p:attrName>style.visibility</p:attrName>
                                        </p:attrNameLst>
                                      </p:cBhvr>
                                      <p:to>
                                        <p:strVal val="visible"/>
                                      </p:to>
                                    </p:set>
                                    <p:animEffect>
                                      <p:cBhvr>
                                        <p:cTn id="50" dur="500"/>
                                        <p:tgtEl>
                                          <p:spTgt spid="4225"/>
                                        </p:tgtEl>
                                      </p:cBhvr>
                                    </p:animEffect>
                                    <p:anim calcmode="lin" valueType="num">
                                      <p:cBhvr>
                                        <p:cTn id="51" dur="500" fill="hold"/>
                                        <p:tgtEl>
                                          <p:spTgt spid="4225"/>
                                        </p:tgtEl>
                                        <p:attrNameLst>
                                          <p:attrName>ppt_x</p:attrName>
                                        </p:attrNameLst>
                                      </p:cBhvr>
                                      <p:tavLst>
                                        <p:tav tm="0">
                                          <p:val>
                                            <p:strVal val="#ppt_x"/>
                                          </p:val>
                                        </p:tav>
                                        <p:tav tm="100000">
                                          <p:val>
                                            <p:strVal val="#ppt_x"/>
                                          </p:val>
                                        </p:tav>
                                      </p:tavLst>
                                    </p:anim>
                                    <p:anim calcmode="lin" valueType="num">
                                      <p:cBhvr>
                                        <p:cTn id="52" dur="500" fill="hold"/>
                                        <p:tgtEl>
                                          <p:spTgt spid="422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227"/>
                                        </p:tgtEl>
                                        <p:attrNameLst>
                                          <p:attrName>style.visibility</p:attrName>
                                        </p:attrNameLst>
                                      </p:cBhvr>
                                      <p:to>
                                        <p:strVal val="visible"/>
                                      </p:to>
                                    </p:set>
                                    <p:animEffect>
                                      <p:cBhvr>
                                        <p:cTn id="55" dur="500"/>
                                        <p:tgtEl>
                                          <p:spTgt spid="4227"/>
                                        </p:tgtEl>
                                      </p:cBhvr>
                                    </p:animEffect>
                                    <p:anim calcmode="lin" valueType="num">
                                      <p:cBhvr>
                                        <p:cTn id="56" dur="500" fill="hold"/>
                                        <p:tgtEl>
                                          <p:spTgt spid="4227"/>
                                        </p:tgtEl>
                                        <p:attrNameLst>
                                          <p:attrName>ppt_x</p:attrName>
                                        </p:attrNameLst>
                                      </p:cBhvr>
                                      <p:tavLst>
                                        <p:tav tm="0">
                                          <p:val>
                                            <p:strVal val="#ppt_x"/>
                                          </p:val>
                                        </p:tav>
                                        <p:tav tm="100000">
                                          <p:val>
                                            <p:strVal val="#ppt_x"/>
                                          </p:val>
                                        </p:tav>
                                      </p:tavLst>
                                    </p:anim>
                                    <p:anim calcmode="lin" valueType="num">
                                      <p:cBhvr>
                                        <p:cTn id="57" dur="500" fill="hold"/>
                                        <p:tgtEl>
                                          <p:spTgt spid="42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226"/>
                                        </p:tgtEl>
                                        <p:attrNameLst>
                                          <p:attrName>style.visibility</p:attrName>
                                        </p:attrNameLst>
                                      </p:cBhvr>
                                      <p:to>
                                        <p:strVal val="visible"/>
                                      </p:to>
                                    </p:set>
                                    <p:animEffect>
                                      <p:cBhvr>
                                        <p:cTn id="60" dur="500"/>
                                        <p:tgtEl>
                                          <p:spTgt spid="4226"/>
                                        </p:tgtEl>
                                      </p:cBhvr>
                                    </p:animEffect>
                                    <p:anim calcmode="lin" valueType="num">
                                      <p:cBhvr>
                                        <p:cTn id="61" dur="500" fill="hold"/>
                                        <p:tgtEl>
                                          <p:spTgt spid="4226"/>
                                        </p:tgtEl>
                                        <p:attrNameLst>
                                          <p:attrName>ppt_x</p:attrName>
                                        </p:attrNameLst>
                                      </p:cBhvr>
                                      <p:tavLst>
                                        <p:tav tm="0">
                                          <p:val>
                                            <p:strVal val="#ppt_x"/>
                                          </p:val>
                                        </p:tav>
                                        <p:tav tm="100000">
                                          <p:val>
                                            <p:strVal val="#ppt_x"/>
                                          </p:val>
                                        </p:tav>
                                      </p:tavLst>
                                    </p:anim>
                                    <p:anim calcmode="lin" valueType="num">
                                      <p:cBhvr>
                                        <p:cTn id="62" dur="500" fill="hold"/>
                                        <p:tgtEl>
                                          <p:spTgt spid="4226"/>
                                        </p:tgtEl>
                                        <p:attrNameLst>
                                          <p:attrName>ppt_y</p:attrName>
                                        </p:attrNameLst>
                                      </p:cBhvr>
                                      <p:tavLst>
                                        <p:tav tm="0">
                                          <p:val>
                                            <p:strVal val="#ppt_y+.1"/>
                                          </p:val>
                                        </p:tav>
                                        <p:tav tm="100000">
                                          <p:val>
                                            <p:strVal val="#ppt_y"/>
                                          </p:val>
                                        </p:tav>
                                      </p:tavLst>
                                    </p:anim>
                                  </p:childTnLst>
                                </p:cTn>
                              </p:par>
                              <p:par>
                                <p:cTn id="63" presetID="12" presetClass="entr" presetSubtype="8" fill="hold" nodeType="withEffect">
                                  <p:stCondLst>
                                    <p:cond delay="75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p:tgtEl>
                                          <p:spTgt spid="8"/>
                                        </p:tgtEl>
                                        <p:attrNameLst>
                                          <p:attrName>ppt_x</p:attrName>
                                        </p:attrNameLst>
                                      </p:cBhvr>
                                      <p:tavLst>
                                        <p:tav tm="0">
                                          <p:val>
                                            <p:strVal val="#ppt_x-#ppt_w*1.125000"/>
                                          </p:val>
                                        </p:tav>
                                        <p:tav tm="100000">
                                          <p:val>
                                            <p:strVal val="#ppt_x"/>
                                          </p:val>
                                        </p:tav>
                                      </p:tavLst>
                                    </p:anim>
                                    <p:animEffect>
                                      <p:cBhvr>
                                        <p:cTn id="66" dur="500"/>
                                        <p:tgtEl>
                                          <p:spTgt spid="8"/>
                                        </p:tgtEl>
                                      </p:cBhvr>
                                    </p:animEffect>
                                  </p:childTnLst>
                                </p:cTn>
                              </p:par>
                              <p:par>
                                <p:cTn id="67" presetID="12" presetClass="entr" presetSubtype="2" fill="hold" grpId="0" nodeType="withEffect">
                                  <p:stCondLst>
                                    <p:cond delay="750"/>
                                  </p:stCondLst>
                                  <p:childTnLst>
                                    <p:set>
                                      <p:cBhvr>
                                        <p:cTn id="68" dur="1" fill="hold">
                                          <p:stCondLst>
                                            <p:cond delay="0"/>
                                          </p:stCondLst>
                                        </p:cTn>
                                        <p:tgtEl>
                                          <p:spTgt spid="143"/>
                                        </p:tgtEl>
                                        <p:attrNameLst>
                                          <p:attrName>style.visibility</p:attrName>
                                        </p:attrNameLst>
                                      </p:cBhvr>
                                      <p:to>
                                        <p:strVal val="visible"/>
                                      </p:to>
                                    </p:set>
                                    <p:anim calcmode="lin" valueType="num">
                                      <p:cBhvr>
                                        <p:cTn id="69" dur="500"/>
                                        <p:tgtEl>
                                          <p:spTgt spid="143"/>
                                        </p:tgtEl>
                                        <p:attrNameLst>
                                          <p:attrName>ppt_x</p:attrName>
                                        </p:attrNameLst>
                                      </p:cBhvr>
                                      <p:tavLst>
                                        <p:tav tm="0">
                                          <p:val>
                                            <p:strVal val="#ppt_x+#ppt_w*1.125000"/>
                                          </p:val>
                                        </p:tav>
                                        <p:tav tm="100000">
                                          <p:val>
                                            <p:strVal val="#ppt_x"/>
                                          </p:val>
                                        </p:tav>
                                      </p:tavLst>
                                    </p:anim>
                                    <p:animEffect>
                                      <p:cBhvr>
                                        <p:cTn id="70"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0" grpId="0" bldLvl="0" animBg="1" autoUpdateAnimBg="0"/>
      <p:bldP spid="4221" grpId="0" bldLvl="0" animBg="1" autoUpdateAnimBg="0"/>
      <p:bldP spid="4222" grpId="0" bldLvl="0" animBg="1" autoUpdateAnimBg="0"/>
      <p:bldP spid="4223" grpId="0" bldLvl="0" animBg="1" autoUpdateAnimBg="0"/>
      <p:bldP spid="4224" grpId="0" bldLvl="0" autoUpdateAnimBg="0"/>
      <p:bldP spid="4225" grpId="0" bldLvl="0" autoUpdateAnimBg="0"/>
      <p:bldP spid="4226" grpId="0"/>
      <p:bldP spid="4227" grpId="0" bldLvl="0" autoUpdateAnimBg="0"/>
      <p:bldP spid="143"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a:latin typeface="华文楷体" panose="02010600040101010101" charset="-122"/>
                <a:ea typeface="华文楷体" panose="02010600040101010101" charset="-122"/>
              </a:rPr>
              <a:t>消费方式的三次颠覆性变化</a:t>
            </a:r>
            <a:endParaRPr lang="zh-CN" altLang="en-US" sz="2800" b="1" dirty="0">
              <a:latin typeface="华文楷体" panose="02010600040101010101" charset="-122"/>
              <a:ea typeface="华文楷体" panose="02010600040101010101" charset="-122"/>
            </a:endParaRPr>
          </a:p>
        </p:txBody>
      </p:sp>
      <p:sp>
        <p:nvSpPr>
          <p:cNvPr id="4" name="内容占位符 3"/>
          <p:cNvSpPr>
            <a:spLocks noGrp="1"/>
          </p:cNvSpPr>
          <p:nvPr>
            <p:ph sz="half" idx="2"/>
          </p:nvPr>
        </p:nvSpPr>
        <p:spPr>
          <a:xfrm>
            <a:off x="523042" y="1500174"/>
            <a:ext cx="5386216" cy="4643470"/>
          </a:xfrm>
        </p:spPr>
        <p:txBody>
          <a:bodyPr/>
          <a:lstStyle/>
          <a:p>
            <a:pPr>
              <a:lnSpc>
                <a:spcPct val="150000"/>
              </a:lnSpc>
            </a:pPr>
            <a:r>
              <a:rPr lang="zh-CN" altLang="en-US" b="1" dirty="0"/>
              <a:t>第二次消费变化</a:t>
            </a:r>
            <a:endParaRPr lang="en-US" altLang="zh-CN" b="1" dirty="0"/>
          </a:p>
          <a:p>
            <a:pPr>
              <a:lnSpc>
                <a:spcPct val="150000"/>
              </a:lnSpc>
            </a:pPr>
            <a:r>
              <a:rPr lang="zh-CN" altLang="en-US" dirty="0"/>
              <a:t>随着网络经济时代的到来，电子商务风生水起，尤其针对年轻一族，“坐享其成”的购物方式更加符合他们的消费心理，团购、网购，是互联网时代发展的代名词，这也是以线上购物为特点的第二次消费变革。</a:t>
            </a:r>
            <a:endParaRPr lang="zh-CN" altLang="en-US" dirty="0"/>
          </a:p>
          <a:p>
            <a:endParaRPr lang="zh-CN" altLang="en-US" dirty="0"/>
          </a:p>
        </p:txBody>
      </p:sp>
      <p:pic>
        <p:nvPicPr>
          <p:cNvPr id="8194" name="Picture 2" descr="E:\timg (1).jpg"/>
          <p:cNvPicPr>
            <a:picLocks noGrp="1" noChangeAspect="1" noChangeArrowheads="1"/>
          </p:cNvPicPr>
          <p:nvPr>
            <p:ph sz="quarter" idx="4"/>
          </p:nvPr>
        </p:nvPicPr>
        <p:blipFill>
          <a:blip r:embed="rId1"/>
          <a:srcRect/>
          <a:stretch>
            <a:fillRect/>
          </a:stretch>
        </p:blipFill>
        <p:spPr bwMode="auto">
          <a:xfrm>
            <a:off x="6261262" y="1643063"/>
            <a:ext cx="5620422" cy="442914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8582" y="620688"/>
            <a:ext cx="7643866" cy="928694"/>
          </a:xfrm>
        </p:spPr>
        <p:txBody>
          <a:bodyPr/>
          <a:lstStyle/>
          <a:p>
            <a:r>
              <a:rPr lang="zh-CN" altLang="en-US" sz="2800" b="1" dirty="0">
                <a:latin typeface="华文楷体" panose="02010600040101010101" charset="-122"/>
                <a:ea typeface="华文楷体" panose="02010600040101010101" charset="-122"/>
              </a:rPr>
              <a:t>消费方式的三次颠覆性变化</a:t>
            </a:r>
            <a:endParaRPr lang="zh-CN" altLang="en-US" sz="2800" b="1" dirty="0">
              <a:latin typeface="华文楷体" panose="02010600040101010101" charset="-122"/>
              <a:ea typeface="华文楷体" panose="02010600040101010101" charset="-122"/>
            </a:endParaRPr>
          </a:p>
        </p:txBody>
      </p:sp>
      <p:sp>
        <p:nvSpPr>
          <p:cNvPr id="4" name="内容占位符 3"/>
          <p:cNvSpPr>
            <a:spLocks noGrp="1"/>
          </p:cNvSpPr>
          <p:nvPr>
            <p:ph sz="half" idx="2"/>
          </p:nvPr>
        </p:nvSpPr>
        <p:spPr>
          <a:xfrm>
            <a:off x="905235" y="1549382"/>
            <a:ext cx="6076220" cy="5143536"/>
          </a:xfrm>
        </p:spPr>
        <p:txBody>
          <a:bodyPr/>
          <a:lstStyle/>
          <a:p>
            <a:r>
              <a:rPr lang="zh-CN" altLang="en-US" b="1" dirty="0">
                <a:latin typeface="华文楷体" panose="02010600040101010101" charset="-122"/>
                <a:ea typeface="华文楷体" panose="02010600040101010101" charset="-122"/>
              </a:rPr>
              <a:t>第三次消费变化</a:t>
            </a:r>
            <a:endParaRPr lang="en-US" altLang="zh-CN" b="1" dirty="0">
              <a:latin typeface="华文楷体" panose="02010600040101010101" charset="-122"/>
              <a:ea typeface="华文楷体" panose="02010600040101010101" charset="-122"/>
            </a:endParaRPr>
          </a:p>
          <a:p>
            <a:r>
              <a:rPr lang="zh-CN" altLang="en-US" dirty="0">
                <a:latin typeface="华文楷体" panose="02010600040101010101" charset="-122"/>
                <a:ea typeface="华文楷体" panose="02010600040101010101" charset="-122"/>
              </a:rPr>
              <a:t>无印良品（日本意为无品牌标志的好产品），“极简克制，以用户为中心”，无印良品在品质、服务与体验、消费价值观和品牌 四个维度不断地再造升级。消费者不仅在意买到手中的产品，还关注购买产品的心情、体验、过程。</a:t>
            </a:r>
            <a:endParaRPr lang="zh-CN" altLang="en-US" dirty="0"/>
          </a:p>
          <a:p>
            <a:r>
              <a:rPr lang="zh-CN" altLang="en-US" dirty="0">
                <a:latin typeface="华文楷体" panose="02010600040101010101" charset="-122"/>
                <a:ea typeface="华文楷体" panose="02010600040101010101" charset="-122"/>
              </a:rPr>
              <a:t>在体验式消费蓬勃发展的背后，我们看到的是新时代消费者追求自我、敢于表达、与众不同、独立的审美和消费观点。</a:t>
            </a:r>
            <a:endParaRPr lang="en-US" altLang="zh-CN" dirty="0">
              <a:latin typeface="华文楷体" panose="02010600040101010101" charset="-122"/>
              <a:ea typeface="华文楷体" panose="02010600040101010101" charset="-122"/>
            </a:endParaRPr>
          </a:p>
          <a:p>
            <a:r>
              <a:rPr lang="zh-CN" altLang="en-US" dirty="0">
                <a:latin typeface="华文楷体" panose="02010600040101010101" charset="-122"/>
                <a:ea typeface="华文楷体" panose="02010600040101010101" charset="-122"/>
              </a:rPr>
              <a:t>消费方式呈现多元趋势，网络消费、移动消费、跨境消费、消费金融等多种方式蓬勃发展。</a:t>
            </a:r>
            <a:endParaRPr lang="zh-CN" altLang="en-US" dirty="0">
              <a:latin typeface="华文楷体" panose="02010600040101010101" charset="-122"/>
              <a:ea typeface="华文楷体" panose="02010600040101010101" charset="-122"/>
            </a:endParaRPr>
          </a:p>
        </p:txBody>
      </p:sp>
      <p:pic>
        <p:nvPicPr>
          <p:cNvPr id="9218" name="Picture 2" descr="E:\timg (3).jpg"/>
          <p:cNvPicPr>
            <a:picLocks noGrp="1" noChangeAspect="1" noChangeArrowheads="1"/>
          </p:cNvPicPr>
          <p:nvPr>
            <p:ph sz="quarter" idx="4"/>
          </p:nvPr>
        </p:nvPicPr>
        <p:blipFill>
          <a:blip r:embed="rId1"/>
          <a:srcRect/>
          <a:stretch>
            <a:fillRect/>
          </a:stretch>
        </p:blipFill>
        <p:spPr bwMode="auto">
          <a:xfrm>
            <a:off x="7238214" y="3714752"/>
            <a:ext cx="4591050" cy="2886075"/>
          </a:xfrm>
          <a:prstGeom prst="rect">
            <a:avLst/>
          </a:prstGeom>
          <a:noFill/>
        </p:spPr>
      </p:pic>
      <p:pic>
        <p:nvPicPr>
          <p:cNvPr id="9219" name="Picture 3" descr="E:\timg (1).jpg"/>
          <p:cNvPicPr>
            <a:picLocks noChangeAspect="1" noChangeArrowheads="1"/>
          </p:cNvPicPr>
          <p:nvPr/>
        </p:nvPicPr>
        <p:blipFill>
          <a:blip r:embed="rId2"/>
          <a:srcRect/>
          <a:stretch>
            <a:fillRect/>
          </a:stretch>
        </p:blipFill>
        <p:spPr bwMode="auto">
          <a:xfrm>
            <a:off x="7666842" y="1000108"/>
            <a:ext cx="3750475" cy="284966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3"/>
          <p:cNvGrpSpPr/>
          <p:nvPr/>
        </p:nvGrpSpPr>
        <p:grpSpPr bwMode="auto">
          <a:xfrm>
            <a:off x="1474788" y="2143125"/>
            <a:ext cx="10715625" cy="3168650"/>
            <a:chOff x="0" y="0"/>
            <a:chExt cx="4955" cy="1982"/>
          </a:xfrm>
        </p:grpSpPr>
        <p:sp>
          <p:nvSpPr>
            <p:cNvPr id="26636" name="Freeform 4"/>
            <p:cNvSpPr>
              <a:spLocks noChangeArrowheads="1"/>
            </p:cNvSpPr>
            <p:nvPr/>
          </p:nvSpPr>
          <p:spPr bwMode="auto">
            <a:xfrm>
              <a:off x="91" y="88"/>
              <a:ext cx="1457" cy="1812"/>
            </a:xfrm>
            <a:custGeom>
              <a:avLst/>
              <a:gdLst>
                <a:gd name="T0" fmla="*/ 25 w 1692"/>
                <a:gd name="T1" fmla="*/ 8 h 2586"/>
                <a:gd name="T2" fmla="*/ 72 w 1692"/>
                <a:gd name="T3" fmla="*/ 6 h 2586"/>
                <a:gd name="T4" fmla="*/ 97 w 1692"/>
                <a:gd name="T5" fmla="*/ 7 h 2586"/>
                <a:gd name="T6" fmla="*/ 94 w 1692"/>
                <a:gd name="T7" fmla="*/ 13 h 2586"/>
                <a:gd name="T8" fmla="*/ 61 w 1692"/>
                <a:gd name="T9" fmla="*/ 17 h 2586"/>
                <a:gd name="T10" fmla="*/ 50 w 1692"/>
                <a:gd name="T11" fmla="*/ 20 h 2586"/>
                <a:gd name="T12" fmla="*/ 64 w 1692"/>
                <a:gd name="T13" fmla="*/ 27 h 2586"/>
                <a:gd name="T14" fmla="*/ 71 w 1692"/>
                <a:gd name="T15" fmla="*/ 27 h 2586"/>
                <a:gd name="T16" fmla="*/ 73 w 1692"/>
                <a:gd name="T17" fmla="*/ 26 h 2586"/>
                <a:gd name="T18" fmla="*/ 108 w 1692"/>
                <a:gd name="T19" fmla="*/ 33 h 2586"/>
                <a:gd name="T20" fmla="*/ 145 w 1692"/>
                <a:gd name="T21" fmla="*/ 34 h 2586"/>
                <a:gd name="T22" fmla="*/ 178 w 1692"/>
                <a:gd name="T23" fmla="*/ 39 h 2586"/>
                <a:gd name="T24" fmla="*/ 191 w 1692"/>
                <a:gd name="T25" fmla="*/ 41 h 2586"/>
                <a:gd name="T26" fmla="*/ 173 w 1692"/>
                <a:gd name="T27" fmla="*/ 46 h 2586"/>
                <a:gd name="T28" fmla="*/ 206 w 1692"/>
                <a:gd name="T29" fmla="*/ 51 h 2586"/>
                <a:gd name="T30" fmla="*/ 233 w 1692"/>
                <a:gd name="T31" fmla="*/ 58 h 2586"/>
                <a:gd name="T32" fmla="*/ 245 w 1692"/>
                <a:gd name="T33" fmla="*/ 66 h 2586"/>
                <a:gd name="T34" fmla="*/ 268 w 1692"/>
                <a:gd name="T35" fmla="*/ 73 h 2586"/>
                <a:gd name="T36" fmla="*/ 287 w 1692"/>
                <a:gd name="T37" fmla="*/ 71 h 2586"/>
                <a:gd name="T38" fmla="*/ 279 w 1692"/>
                <a:gd name="T39" fmla="*/ 68 h 2586"/>
                <a:gd name="T40" fmla="*/ 288 w 1692"/>
                <a:gd name="T41" fmla="*/ 66 h 2586"/>
                <a:gd name="T42" fmla="*/ 307 w 1692"/>
                <a:gd name="T43" fmla="*/ 63 h 2586"/>
                <a:gd name="T44" fmla="*/ 325 w 1692"/>
                <a:gd name="T45" fmla="*/ 60 h 2586"/>
                <a:gd name="T46" fmla="*/ 351 w 1692"/>
                <a:gd name="T47" fmla="*/ 56 h 2586"/>
                <a:gd name="T48" fmla="*/ 363 w 1692"/>
                <a:gd name="T49" fmla="*/ 50 h 2586"/>
                <a:gd name="T50" fmla="*/ 348 w 1692"/>
                <a:gd name="T51" fmla="*/ 44 h 2586"/>
                <a:gd name="T52" fmla="*/ 308 w 1692"/>
                <a:gd name="T53" fmla="*/ 40 h 2586"/>
                <a:gd name="T54" fmla="*/ 247 w 1692"/>
                <a:gd name="T55" fmla="*/ 37 h 2586"/>
                <a:gd name="T56" fmla="*/ 219 w 1692"/>
                <a:gd name="T57" fmla="*/ 36 h 2586"/>
                <a:gd name="T58" fmla="*/ 203 w 1692"/>
                <a:gd name="T59" fmla="*/ 36 h 2586"/>
                <a:gd name="T60" fmla="*/ 178 w 1692"/>
                <a:gd name="T61" fmla="*/ 37 h 2586"/>
                <a:gd name="T62" fmla="*/ 170 w 1692"/>
                <a:gd name="T63" fmla="*/ 34 h 2586"/>
                <a:gd name="T64" fmla="*/ 165 w 1692"/>
                <a:gd name="T65" fmla="*/ 30 h 2586"/>
                <a:gd name="T66" fmla="*/ 141 w 1692"/>
                <a:gd name="T67" fmla="*/ 32 h 2586"/>
                <a:gd name="T68" fmla="*/ 128 w 1692"/>
                <a:gd name="T69" fmla="*/ 27 h 2586"/>
                <a:gd name="T70" fmla="*/ 165 w 1692"/>
                <a:gd name="T71" fmla="*/ 26 h 2586"/>
                <a:gd name="T72" fmla="*/ 189 w 1692"/>
                <a:gd name="T73" fmla="*/ 26 h 2586"/>
                <a:gd name="T74" fmla="*/ 201 w 1692"/>
                <a:gd name="T75" fmla="*/ 26 h 2586"/>
                <a:gd name="T76" fmla="*/ 237 w 1692"/>
                <a:gd name="T77" fmla="*/ 21 h 2586"/>
                <a:gd name="T78" fmla="*/ 265 w 1692"/>
                <a:gd name="T79" fmla="*/ 19 h 2586"/>
                <a:gd name="T80" fmla="*/ 287 w 1692"/>
                <a:gd name="T81" fmla="*/ 18 h 2586"/>
                <a:gd name="T82" fmla="*/ 301 w 1692"/>
                <a:gd name="T83" fmla="*/ 15 h 2586"/>
                <a:gd name="T84" fmla="*/ 288 w 1692"/>
                <a:gd name="T85" fmla="*/ 15 h 2586"/>
                <a:gd name="T86" fmla="*/ 343 w 1692"/>
                <a:gd name="T87" fmla="*/ 13 h 2586"/>
                <a:gd name="T88" fmla="*/ 315 w 1692"/>
                <a:gd name="T89" fmla="*/ 10 h 2586"/>
                <a:gd name="T90" fmla="*/ 298 w 1692"/>
                <a:gd name="T91" fmla="*/ 8 h 2586"/>
                <a:gd name="T92" fmla="*/ 275 w 1692"/>
                <a:gd name="T93" fmla="*/ 11 h 2586"/>
                <a:gd name="T94" fmla="*/ 249 w 1692"/>
                <a:gd name="T95" fmla="*/ 13 h 2586"/>
                <a:gd name="T96" fmla="*/ 229 w 1692"/>
                <a:gd name="T97" fmla="*/ 9 h 2586"/>
                <a:gd name="T98" fmla="*/ 271 w 1692"/>
                <a:gd name="T99" fmla="*/ 7 h 2586"/>
                <a:gd name="T100" fmla="*/ 284 w 1692"/>
                <a:gd name="T101" fmla="*/ 6 h 2586"/>
                <a:gd name="T102" fmla="*/ 298 w 1692"/>
                <a:gd name="T103" fmla="*/ 5 h 2586"/>
                <a:gd name="T104" fmla="*/ 288 w 1692"/>
                <a:gd name="T105" fmla="*/ 4 h 2586"/>
                <a:gd name="T106" fmla="*/ 282 w 1692"/>
                <a:gd name="T107" fmla="*/ 4 h 2586"/>
                <a:gd name="T108" fmla="*/ 270 w 1692"/>
                <a:gd name="T109" fmla="*/ 3 h 2586"/>
                <a:gd name="T110" fmla="*/ 248 w 1692"/>
                <a:gd name="T111" fmla="*/ 4 h 2586"/>
                <a:gd name="T112" fmla="*/ 214 w 1692"/>
                <a:gd name="T113" fmla="*/ 4 h 2586"/>
                <a:gd name="T114" fmla="*/ 123 w 1692"/>
                <a:gd name="T115" fmla="*/ 0 h 2586"/>
                <a:gd name="T116" fmla="*/ 78 w 1692"/>
                <a:gd name="T117" fmla="*/ 1 h 2586"/>
                <a:gd name="T118" fmla="*/ 65 w 1692"/>
                <a:gd name="T119" fmla="*/ 3 h 2586"/>
                <a:gd name="T120" fmla="*/ 29 w 1692"/>
                <a:gd name="T121" fmla="*/ 5 h 2586"/>
                <a:gd name="T122" fmla="*/ 29 w 1692"/>
                <a:gd name="T123" fmla="*/ 6 h 2586"/>
                <a:gd name="T124" fmla="*/ 2 w 1692"/>
                <a:gd name="T125" fmla="*/ 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round/>
            </a:ln>
          </p:spPr>
          <p:txBody>
            <a:bodyPr/>
            <a:lstStyle/>
            <a:p>
              <a:endParaRPr lang="zh-CN" altLang="en-US"/>
            </a:p>
          </p:txBody>
        </p:sp>
        <p:sp>
          <p:nvSpPr>
            <p:cNvPr id="26637" name="Freeform 5"/>
            <p:cNvSpPr>
              <a:spLocks noChangeArrowheads="1"/>
            </p:cNvSpPr>
            <p:nvPr/>
          </p:nvSpPr>
          <p:spPr bwMode="auto">
            <a:xfrm>
              <a:off x="45" y="261"/>
              <a:ext cx="39" cy="26"/>
            </a:xfrm>
            <a:custGeom>
              <a:avLst/>
              <a:gdLst>
                <a:gd name="T0" fmla="*/ 3 w 46"/>
                <a:gd name="T1" fmla="*/ 1 h 38"/>
                <a:gd name="T2" fmla="*/ 0 w 46"/>
                <a:gd name="T3" fmla="*/ 1 h 38"/>
                <a:gd name="T4" fmla="*/ 4 w 46"/>
                <a:gd name="T5" fmla="*/ 1 h 38"/>
                <a:gd name="T6" fmla="*/ 8 w 46"/>
                <a:gd name="T7" fmla="*/ 1 h 38"/>
                <a:gd name="T8" fmla="*/ 6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round/>
            </a:ln>
          </p:spPr>
          <p:txBody>
            <a:bodyPr/>
            <a:lstStyle/>
            <a:p>
              <a:endParaRPr lang="zh-CN" altLang="en-US"/>
            </a:p>
          </p:txBody>
        </p:sp>
        <p:sp>
          <p:nvSpPr>
            <p:cNvPr id="26638" name="Freeform 6"/>
            <p:cNvSpPr>
              <a:spLocks noChangeArrowheads="1"/>
            </p:cNvSpPr>
            <p:nvPr/>
          </p:nvSpPr>
          <p:spPr bwMode="auto">
            <a:xfrm>
              <a:off x="398" y="376"/>
              <a:ext cx="45" cy="30"/>
            </a:xfrm>
            <a:custGeom>
              <a:avLst/>
              <a:gdLst>
                <a:gd name="T0" fmla="*/ 3 w 52"/>
                <a:gd name="T1" fmla="*/ 0 h 44"/>
                <a:gd name="T2" fmla="*/ 7 w 52"/>
                <a:gd name="T3" fmla="*/ 1 h 44"/>
                <a:gd name="T4" fmla="*/ 10 w 52"/>
                <a:gd name="T5" fmla="*/ 1 h 44"/>
                <a:gd name="T6" fmla="*/ 9 w 52"/>
                <a:gd name="T7" fmla="*/ 1 h 44"/>
                <a:gd name="T8" fmla="*/ 7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round/>
            </a:ln>
          </p:spPr>
          <p:txBody>
            <a:bodyPr/>
            <a:lstStyle/>
            <a:p>
              <a:endParaRPr lang="zh-CN" altLang="en-US"/>
            </a:p>
          </p:txBody>
        </p:sp>
        <p:sp>
          <p:nvSpPr>
            <p:cNvPr id="26639" name="Freeform 7"/>
            <p:cNvSpPr>
              <a:spLocks noChangeArrowheads="1"/>
            </p:cNvSpPr>
            <p:nvPr/>
          </p:nvSpPr>
          <p:spPr bwMode="auto">
            <a:xfrm>
              <a:off x="1297" y="428"/>
              <a:ext cx="113" cy="69"/>
            </a:xfrm>
            <a:custGeom>
              <a:avLst/>
              <a:gdLst>
                <a:gd name="T0" fmla="*/ 22 w 131"/>
                <a:gd name="T1" fmla="*/ 0 h 98"/>
                <a:gd name="T2" fmla="*/ 18 w 131"/>
                <a:gd name="T3" fmla="*/ 1 h 98"/>
                <a:gd name="T4" fmla="*/ 12 w 131"/>
                <a:gd name="T5" fmla="*/ 1 h 98"/>
                <a:gd name="T6" fmla="*/ 9 w 131"/>
                <a:gd name="T7" fmla="*/ 1 h 98"/>
                <a:gd name="T8" fmla="*/ 5 w 131"/>
                <a:gd name="T9" fmla="*/ 1 h 98"/>
                <a:gd name="T10" fmla="*/ 14 w 131"/>
                <a:gd name="T11" fmla="*/ 3 h 98"/>
                <a:gd name="T12" fmla="*/ 18 w 131"/>
                <a:gd name="T13" fmla="*/ 3 h 98"/>
                <a:gd name="T14" fmla="*/ 19 w 131"/>
                <a:gd name="T15" fmla="*/ 3 h 98"/>
                <a:gd name="T16" fmla="*/ 20 w 131"/>
                <a:gd name="T17" fmla="*/ 3 h 98"/>
                <a:gd name="T18" fmla="*/ 22 w 131"/>
                <a:gd name="T19" fmla="*/ 3 h 98"/>
                <a:gd name="T20" fmla="*/ 28 w 131"/>
                <a:gd name="T21" fmla="*/ 3 h 98"/>
                <a:gd name="T22" fmla="*/ 30 w 131"/>
                <a:gd name="T23" fmla="*/ 2 h 98"/>
                <a:gd name="T24" fmla="*/ 22 w 131"/>
                <a:gd name="T25" fmla="*/ 1 h 98"/>
                <a:gd name="T26" fmla="*/ 26 w 131"/>
                <a:gd name="T27" fmla="*/ 1 h 98"/>
                <a:gd name="T28" fmla="*/ 26 w 131"/>
                <a:gd name="T29" fmla="*/ 1 h 98"/>
                <a:gd name="T30" fmla="*/ 22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round/>
            </a:ln>
          </p:spPr>
          <p:txBody>
            <a:bodyPr/>
            <a:lstStyle/>
            <a:p>
              <a:endParaRPr lang="zh-CN" altLang="en-US"/>
            </a:p>
          </p:txBody>
        </p:sp>
        <p:sp>
          <p:nvSpPr>
            <p:cNvPr id="26640" name="Freeform 8"/>
            <p:cNvSpPr>
              <a:spLocks noChangeArrowheads="1"/>
            </p:cNvSpPr>
            <p:nvPr/>
          </p:nvSpPr>
          <p:spPr bwMode="auto">
            <a:xfrm>
              <a:off x="752" y="787"/>
              <a:ext cx="182" cy="79"/>
            </a:xfrm>
            <a:custGeom>
              <a:avLst/>
              <a:gdLst>
                <a:gd name="T0" fmla="*/ 9 w 212"/>
                <a:gd name="T1" fmla="*/ 1 h 112"/>
                <a:gd name="T2" fmla="*/ 3 w 212"/>
                <a:gd name="T3" fmla="*/ 1 h 112"/>
                <a:gd name="T4" fmla="*/ 3 w 212"/>
                <a:gd name="T5" fmla="*/ 1 h 112"/>
                <a:gd name="T6" fmla="*/ 5 w 212"/>
                <a:gd name="T7" fmla="*/ 1 h 112"/>
                <a:gd name="T8" fmla="*/ 11 w 212"/>
                <a:gd name="T9" fmla="*/ 1 h 112"/>
                <a:gd name="T10" fmla="*/ 21 w 212"/>
                <a:gd name="T11" fmla="*/ 1 h 112"/>
                <a:gd name="T12" fmla="*/ 24 w 212"/>
                <a:gd name="T13" fmla="*/ 2 h 112"/>
                <a:gd name="T14" fmla="*/ 28 w 212"/>
                <a:gd name="T15" fmla="*/ 3 h 112"/>
                <a:gd name="T16" fmla="*/ 30 w 212"/>
                <a:gd name="T17" fmla="*/ 4 h 112"/>
                <a:gd name="T18" fmla="*/ 34 w 212"/>
                <a:gd name="T19" fmla="*/ 3 h 112"/>
                <a:gd name="T20" fmla="*/ 37 w 212"/>
                <a:gd name="T21" fmla="*/ 3 h 112"/>
                <a:gd name="T22" fmla="*/ 40 w 212"/>
                <a:gd name="T23" fmla="*/ 3 h 112"/>
                <a:gd name="T24" fmla="*/ 43 w 212"/>
                <a:gd name="T25" fmla="*/ 3 h 112"/>
                <a:gd name="T26" fmla="*/ 33 w 212"/>
                <a:gd name="T27" fmla="*/ 1 h 112"/>
                <a:gd name="T28" fmla="*/ 23 w 212"/>
                <a:gd name="T29" fmla="*/ 1 h 112"/>
                <a:gd name="T30" fmla="*/ 11 w 212"/>
                <a:gd name="T31" fmla="*/ 1 h 112"/>
                <a:gd name="T32" fmla="*/ 9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round/>
            </a:ln>
          </p:spPr>
          <p:txBody>
            <a:bodyPr/>
            <a:lstStyle/>
            <a:p>
              <a:endParaRPr lang="zh-CN" altLang="en-US"/>
            </a:p>
          </p:txBody>
        </p:sp>
        <p:sp>
          <p:nvSpPr>
            <p:cNvPr id="26641" name="Freeform 9"/>
            <p:cNvSpPr>
              <a:spLocks noChangeArrowheads="1"/>
            </p:cNvSpPr>
            <p:nvPr/>
          </p:nvSpPr>
          <p:spPr bwMode="auto">
            <a:xfrm>
              <a:off x="902" y="847"/>
              <a:ext cx="114" cy="38"/>
            </a:xfrm>
            <a:custGeom>
              <a:avLst/>
              <a:gdLst>
                <a:gd name="T0" fmla="*/ 13 w 133"/>
                <a:gd name="T1" fmla="*/ 0 h 54"/>
                <a:gd name="T2" fmla="*/ 9 w 133"/>
                <a:gd name="T3" fmla="*/ 1 h 54"/>
                <a:gd name="T4" fmla="*/ 7 w 133"/>
                <a:gd name="T5" fmla="*/ 1 h 54"/>
                <a:gd name="T6" fmla="*/ 3 w 133"/>
                <a:gd name="T7" fmla="*/ 1 h 54"/>
                <a:gd name="T8" fmla="*/ 3 w 133"/>
                <a:gd name="T9" fmla="*/ 1 h 54"/>
                <a:gd name="T10" fmla="*/ 3 w 133"/>
                <a:gd name="T11" fmla="*/ 1 h 54"/>
                <a:gd name="T12" fmla="*/ 28 w 133"/>
                <a:gd name="T13" fmla="*/ 1 h 54"/>
                <a:gd name="T14" fmla="*/ 27 w 133"/>
                <a:gd name="T15" fmla="*/ 1 h 54"/>
                <a:gd name="T16" fmla="*/ 23 w 133"/>
                <a:gd name="T17" fmla="*/ 1 h 54"/>
                <a:gd name="T18" fmla="*/ 21 w 133"/>
                <a:gd name="T19" fmla="*/ 1 h 54"/>
                <a:gd name="T20" fmla="*/ 19 w 133"/>
                <a:gd name="T21" fmla="*/ 1 h 54"/>
                <a:gd name="T22" fmla="*/ 15 w 133"/>
                <a:gd name="T23" fmla="*/ 1 h 54"/>
                <a:gd name="T24" fmla="*/ 1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round/>
            </a:ln>
          </p:spPr>
          <p:txBody>
            <a:bodyPr/>
            <a:lstStyle/>
            <a:p>
              <a:endParaRPr lang="zh-CN" altLang="en-US"/>
            </a:p>
          </p:txBody>
        </p:sp>
        <p:sp>
          <p:nvSpPr>
            <p:cNvPr id="26642" name="Freeform 10"/>
            <p:cNvSpPr>
              <a:spLocks noChangeArrowheads="1"/>
            </p:cNvSpPr>
            <p:nvPr/>
          </p:nvSpPr>
          <p:spPr bwMode="auto">
            <a:xfrm>
              <a:off x="1023" y="871"/>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round/>
            </a:ln>
          </p:spPr>
          <p:txBody>
            <a:bodyPr/>
            <a:lstStyle/>
            <a:p>
              <a:endParaRPr lang="zh-CN" altLang="en-US"/>
            </a:p>
          </p:txBody>
        </p:sp>
        <p:sp>
          <p:nvSpPr>
            <p:cNvPr id="26643" name="Freeform 11"/>
            <p:cNvSpPr>
              <a:spLocks noChangeArrowheads="1"/>
            </p:cNvSpPr>
            <p:nvPr/>
          </p:nvSpPr>
          <p:spPr bwMode="auto">
            <a:xfrm>
              <a:off x="1087" y="874"/>
              <a:ext cx="14" cy="24"/>
            </a:xfrm>
            <a:custGeom>
              <a:avLst/>
              <a:gdLst>
                <a:gd name="T0" fmla="*/ 4 w 16"/>
                <a:gd name="T1" fmla="*/ 0 h 34"/>
                <a:gd name="T2" fmla="*/ 0 w 16"/>
                <a:gd name="T3" fmla="*/ 1 h 34"/>
                <a:gd name="T4" fmla="*/ 4 w 16"/>
                <a:gd name="T5" fmla="*/ 1 h 34"/>
                <a:gd name="T6" fmla="*/ 4 w 16"/>
                <a:gd name="T7" fmla="*/ 1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round/>
            </a:ln>
          </p:spPr>
          <p:txBody>
            <a:bodyPr/>
            <a:lstStyle/>
            <a:p>
              <a:endParaRPr lang="zh-CN" altLang="en-US"/>
            </a:p>
          </p:txBody>
        </p:sp>
        <p:sp>
          <p:nvSpPr>
            <p:cNvPr id="26644" name="Freeform 12"/>
            <p:cNvSpPr>
              <a:spLocks noChangeArrowheads="1"/>
            </p:cNvSpPr>
            <p:nvPr/>
          </p:nvSpPr>
          <p:spPr bwMode="auto">
            <a:xfrm>
              <a:off x="876" y="83"/>
              <a:ext cx="207" cy="82"/>
            </a:xfrm>
            <a:custGeom>
              <a:avLst/>
              <a:gdLst>
                <a:gd name="T0" fmla="*/ 14 w 240"/>
                <a:gd name="T1" fmla="*/ 1 h 117"/>
                <a:gd name="T2" fmla="*/ 6 w 240"/>
                <a:gd name="T3" fmla="*/ 1 h 117"/>
                <a:gd name="T4" fmla="*/ 3 w 240"/>
                <a:gd name="T5" fmla="*/ 1 h 117"/>
                <a:gd name="T6" fmla="*/ 0 w 240"/>
                <a:gd name="T7" fmla="*/ 1 h 117"/>
                <a:gd name="T8" fmla="*/ 6 w 240"/>
                <a:gd name="T9" fmla="*/ 2 h 117"/>
                <a:gd name="T10" fmla="*/ 9 w 240"/>
                <a:gd name="T11" fmla="*/ 2 h 117"/>
                <a:gd name="T12" fmla="*/ 16 w 240"/>
                <a:gd name="T13" fmla="*/ 1 h 117"/>
                <a:gd name="T14" fmla="*/ 19 w 240"/>
                <a:gd name="T15" fmla="*/ 1 h 117"/>
                <a:gd name="T16" fmla="*/ 19 w 240"/>
                <a:gd name="T17" fmla="*/ 1 h 117"/>
                <a:gd name="T18" fmla="*/ 14 w 240"/>
                <a:gd name="T19" fmla="*/ 2 h 117"/>
                <a:gd name="T20" fmla="*/ 16 w 240"/>
                <a:gd name="T21" fmla="*/ 2 h 117"/>
                <a:gd name="T22" fmla="*/ 9 w 240"/>
                <a:gd name="T23" fmla="*/ 3 h 117"/>
                <a:gd name="T24" fmla="*/ 16 w 240"/>
                <a:gd name="T25" fmla="*/ 3 h 117"/>
                <a:gd name="T26" fmla="*/ 19 w 240"/>
                <a:gd name="T27" fmla="*/ 3 h 117"/>
                <a:gd name="T28" fmla="*/ 27 w 240"/>
                <a:gd name="T29" fmla="*/ 3 h 117"/>
                <a:gd name="T30" fmla="*/ 35 w 240"/>
                <a:gd name="T31" fmla="*/ 3 h 117"/>
                <a:gd name="T32" fmla="*/ 39 w 240"/>
                <a:gd name="T33" fmla="*/ 4 h 117"/>
                <a:gd name="T34" fmla="*/ 46 w 240"/>
                <a:gd name="T35" fmla="*/ 3 h 117"/>
                <a:gd name="T36" fmla="*/ 50 w 240"/>
                <a:gd name="T37" fmla="*/ 3 h 117"/>
                <a:gd name="T38" fmla="*/ 50 w 240"/>
                <a:gd name="T39" fmla="*/ 2 h 117"/>
                <a:gd name="T40" fmla="*/ 53 w 240"/>
                <a:gd name="T41" fmla="*/ 2 h 117"/>
                <a:gd name="T42" fmla="*/ 54 w 240"/>
                <a:gd name="T43" fmla="*/ 1 h 117"/>
                <a:gd name="T44" fmla="*/ 47 w 240"/>
                <a:gd name="T45" fmla="*/ 2 h 117"/>
                <a:gd name="T46" fmla="*/ 46 w 240"/>
                <a:gd name="T47" fmla="*/ 1 h 117"/>
                <a:gd name="T48" fmla="*/ 40 w 240"/>
                <a:gd name="T49" fmla="*/ 1 h 117"/>
                <a:gd name="T50" fmla="*/ 30 w 240"/>
                <a:gd name="T51" fmla="*/ 1 h 117"/>
                <a:gd name="T52" fmla="*/ 22 w 240"/>
                <a:gd name="T53" fmla="*/ 1 h 117"/>
                <a:gd name="T54" fmla="*/ 19 w 240"/>
                <a:gd name="T55" fmla="*/ 1 h 117"/>
                <a:gd name="T56" fmla="*/ 1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round/>
            </a:ln>
          </p:spPr>
          <p:txBody>
            <a:bodyPr/>
            <a:lstStyle/>
            <a:p>
              <a:endParaRPr lang="zh-CN" altLang="en-US"/>
            </a:p>
          </p:txBody>
        </p:sp>
        <p:sp>
          <p:nvSpPr>
            <p:cNvPr id="26645" name="Freeform 13"/>
            <p:cNvSpPr>
              <a:spLocks noChangeArrowheads="1"/>
            </p:cNvSpPr>
            <p:nvPr/>
          </p:nvSpPr>
          <p:spPr bwMode="auto">
            <a:xfrm>
              <a:off x="968" y="45"/>
              <a:ext cx="168" cy="56"/>
            </a:xfrm>
            <a:custGeom>
              <a:avLst/>
              <a:gdLst>
                <a:gd name="T0" fmla="*/ 23 w 194"/>
                <a:gd name="T1" fmla="*/ 1 h 80"/>
                <a:gd name="T2" fmla="*/ 3 w 194"/>
                <a:gd name="T3" fmla="*/ 1 h 80"/>
                <a:gd name="T4" fmla="*/ 3 w 194"/>
                <a:gd name="T5" fmla="*/ 1 h 80"/>
                <a:gd name="T6" fmla="*/ 13 w 194"/>
                <a:gd name="T7" fmla="*/ 1 h 80"/>
                <a:gd name="T8" fmla="*/ 31 w 194"/>
                <a:gd name="T9" fmla="*/ 2 h 80"/>
                <a:gd name="T10" fmla="*/ 42 w 194"/>
                <a:gd name="T11" fmla="*/ 2 h 80"/>
                <a:gd name="T12" fmla="*/ 44 w 194"/>
                <a:gd name="T13" fmla="*/ 2 h 80"/>
                <a:gd name="T14" fmla="*/ 42 w 194"/>
                <a:gd name="T15" fmla="*/ 1 h 80"/>
                <a:gd name="T16" fmla="*/ 39 w 194"/>
                <a:gd name="T17" fmla="*/ 1 h 80"/>
                <a:gd name="T18" fmla="*/ 31 w 194"/>
                <a:gd name="T19" fmla="*/ 1 h 80"/>
                <a:gd name="T20" fmla="*/ 23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round/>
            </a:ln>
          </p:spPr>
          <p:txBody>
            <a:bodyPr/>
            <a:lstStyle/>
            <a:p>
              <a:endParaRPr lang="zh-CN" altLang="en-US"/>
            </a:p>
          </p:txBody>
        </p:sp>
        <p:sp>
          <p:nvSpPr>
            <p:cNvPr id="26646" name="Freeform 14"/>
            <p:cNvSpPr>
              <a:spLocks noChangeArrowheads="1"/>
            </p:cNvSpPr>
            <p:nvPr/>
          </p:nvSpPr>
          <p:spPr bwMode="auto">
            <a:xfrm>
              <a:off x="1204" y="110"/>
              <a:ext cx="268" cy="178"/>
            </a:xfrm>
            <a:custGeom>
              <a:avLst/>
              <a:gdLst>
                <a:gd name="T0" fmla="*/ 16 w 310"/>
                <a:gd name="T1" fmla="*/ 1 h 254"/>
                <a:gd name="T2" fmla="*/ 12 w 310"/>
                <a:gd name="T3" fmla="*/ 1 h 254"/>
                <a:gd name="T4" fmla="*/ 5 w 310"/>
                <a:gd name="T5" fmla="*/ 1 h 254"/>
                <a:gd name="T6" fmla="*/ 12 w 310"/>
                <a:gd name="T7" fmla="*/ 2 h 254"/>
                <a:gd name="T8" fmla="*/ 19 w 310"/>
                <a:gd name="T9" fmla="*/ 3 h 254"/>
                <a:gd name="T10" fmla="*/ 24 w 310"/>
                <a:gd name="T11" fmla="*/ 3 h 254"/>
                <a:gd name="T12" fmla="*/ 30 w 310"/>
                <a:gd name="T13" fmla="*/ 3 h 254"/>
                <a:gd name="T14" fmla="*/ 34 w 310"/>
                <a:gd name="T15" fmla="*/ 3 h 254"/>
                <a:gd name="T16" fmla="*/ 35 w 310"/>
                <a:gd name="T17" fmla="*/ 4 h 254"/>
                <a:gd name="T18" fmla="*/ 26 w 310"/>
                <a:gd name="T19" fmla="*/ 4 h 254"/>
                <a:gd name="T20" fmla="*/ 21 w 310"/>
                <a:gd name="T21" fmla="*/ 5 h 254"/>
                <a:gd name="T22" fmla="*/ 16 w 310"/>
                <a:gd name="T23" fmla="*/ 5 h 254"/>
                <a:gd name="T24" fmla="*/ 13 w 310"/>
                <a:gd name="T25" fmla="*/ 5 h 254"/>
                <a:gd name="T26" fmla="*/ 10 w 310"/>
                <a:gd name="T27" fmla="*/ 6 h 254"/>
                <a:gd name="T28" fmla="*/ 9 w 310"/>
                <a:gd name="T29" fmla="*/ 6 h 254"/>
                <a:gd name="T30" fmla="*/ 16 w 310"/>
                <a:gd name="T31" fmla="*/ 6 h 254"/>
                <a:gd name="T32" fmla="*/ 22 w 310"/>
                <a:gd name="T33" fmla="*/ 6 h 254"/>
                <a:gd name="T34" fmla="*/ 26 w 310"/>
                <a:gd name="T35" fmla="*/ 6 h 254"/>
                <a:gd name="T36" fmla="*/ 30 w 310"/>
                <a:gd name="T37" fmla="*/ 7 h 254"/>
                <a:gd name="T38" fmla="*/ 32 w 310"/>
                <a:gd name="T39" fmla="*/ 7 h 254"/>
                <a:gd name="T40" fmla="*/ 35 w 310"/>
                <a:gd name="T41" fmla="*/ 7 h 254"/>
                <a:gd name="T42" fmla="*/ 41 w 310"/>
                <a:gd name="T43" fmla="*/ 7 h 254"/>
                <a:gd name="T44" fmla="*/ 47 w 310"/>
                <a:gd name="T45" fmla="*/ 7 h 254"/>
                <a:gd name="T46" fmla="*/ 54 w 310"/>
                <a:gd name="T47" fmla="*/ 6 h 254"/>
                <a:gd name="T48" fmla="*/ 53 w 310"/>
                <a:gd name="T49" fmla="*/ 6 h 254"/>
                <a:gd name="T50" fmla="*/ 51 w 310"/>
                <a:gd name="T51" fmla="*/ 5 h 254"/>
                <a:gd name="T52" fmla="*/ 54 w 310"/>
                <a:gd name="T53" fmla="*/ 5 h 254"/>
                <a:gd name="T54" fmla="*/ 57 w 310"/>
                <a:gd name="T55" fmla="*/ 6 h 254"/>
                <a:gd name="T56" fmla="*/ 58 w 310"/>
                <a:gd name="T57" fmla="*/ 6 h 254"/>
                <a:gd name="T58" fmla="*/ 61 w 310"/>
                <a:gd name="T59" fmla="*/ 6 h 254"/>
                <a:gd name="T60" fmla="*/ 70 w 310"/>
                <a:gd name="T61" fmla="*/ 5 h 254"/>
                <a:gd name="T62" fmla="*/ 68 w 310"/>
                <a:gd name="T63" fmla="*/ 4 h 254"/>
                <a:gd name="T64" fmla="*/ 60 w 310"/>
                <a:gd name="T65" fmla="*/ 4 h 254"/>
                <a:gd name="T66" fmla="*/ 62 w 310"/>
                <a:gd name="T67" fmla="*/ 3 h 254"/>
                <a:gd name="T68" fmla="*/ 64 w 310"/>
                <a:gd name="T69" fmla="*/ 3 h 254"/>
                <a:gd name="T70" fmla="*/ 59 w 310"/>
                <a:gd name="T71" fmla="*/ 2 h 254"/>
                <a:gd name="T72" fmla="*/ 54 w 310"/>
                <a:gd name="T73" fmla="*/ 2 h 254"/>
                <a:gd name="T74" fmla="*/ 52 w 310"/>
                <a:gd name="T75" fmla="*/ 1 h 254"/>
                <a:gd name="T76" fmla="*/ 47 w 310"/>
                <a:gd name="T77" fmla="*/ 1 h 254"/>
                <a:gd name="T78" fmla="*/ 35 w 310"/>
                <a:gd name="T79" fmla="*/ 1 h 254"/>
                <a:gd name="T80" fmla="*/ 39 w 310"/>
                <a:gd name="T81" fmla="*/ 1 h 254"/>
                <a:gd name="T82" fmla="*/ 32 w 310"/>
                <a:gd name="T83" fmla="*/ 1 h 254"/>
                <a:gd name="T84" fmla="*/ 28 w 310"/>
                <a:gd name="T85" fmla="*/ 1 h 254"/>
                <a:gd name="T86" fmla="*/ 16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round/>
            </a:ln>
          </p:spPr>
          <p:txBody>
            <a:bodyPr/>
            <a:lstStyle/>
            <a:p>
              <a:endParaRPr lang="zh-CN" altLang="en-US"/>
            </a:p>
          </p:txBody>
        </p:sp>
        <p:sp>
          <p:nvSpPr>
            <p:cNvPr id="26647" name="Freeform 15"/>
            <p:cNvSpPr>
              <a:spLocks noChangeArrowheads="1"/>
            </p:cNvSpPr>
            <p:nvPr/>
          </p:nvSpPr>
          <p:spPr bwMode="auto">
            <a:xfrm>
              <a:off x="1202" y="34"/>
              <a:ext cx="51" cy="34"/>
            </a:xfrm>
            <a:custGeom>
              <a:avLst/>
              <a:gdLst>
                <a:gd name="T0" fmla="*/ 6 w 59"/>
                <a:gd name="T1" fmla="*/ 0 h 50"/>
                <a:gd name="T2" fmla="*/ 0 w 59"/>
                <a:gd name="T3" fmla="*/ 1 h 50"/>
                <a:gd name="T4" fmla="*/ 7 w 59"/>
                <a:gd name="T5" fmla="*/ 1 h 50"/>
                <a:gd name="T6" fmla="*/ 10 w 59"/>
                <a:gd name="T7" fmla="*/ 1 h 50"/>
                <a:gd name="T8" fmla="*/ 14 w 59"/>
                <a:gd name="T9" fmla="*/ 1 h 50"/>
                <a:gd name="T10" fmla="*/ 10 w 59"/>
                <a:gd name="T11" fmla="*/ 1 h 50"/>
                <a:gd name="T12" fmla="*/ 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round/>
            </a:ln>
          </p:spPr>
          <p:txBody>
            <a:bodyPr/>
            <a:lstStyle/>
            <a:p>
              <a:endParaRPr lang="zh-CN" altLang="en-US"/>
            </a:p>
          </p:txBody>
        </p:sp>
        <p:sp>
          <p:nvSpPr>
            <p:cNvPr id="26648" name="Freeform 16"/>
            <p:cNvSpPr>
              <a:spLocks noChangeArrowheads="1"/>
            </p:cNvSpPr>
            <p:nvPr/>
          </p:nvSpPr>
          <p:spPr bwMode="auto">
            <a:xfrm>
              <a:off x="1105" y="99"/>
              <a:ext cx="75" cy="39"/>
            </a:xfrm>
            <a:custGeom>
              <a:avLst/>
              <a:gdLst>
                <a:gd name="T0" fmla="*/ 11 w 86"/>
                <a:gd name="T1" fmla="*/ 1 h 57"/>
                <a:gd name="T2" fmla="*/ 6 w 86"/>
                <a:gd name="T3" fmla="*/ 1 h 57"/>
                <a:gd name="T4" fmla="*/ 3 w 86"/>
                <a:gd name="T5" fmla="*/ 1 h 57"/>
                <a:gd name="T6" fmla="*/ 3 w 86"/>
                <a:gd name="T7" fmla="*/ 1 h 57"/>
                <a:gd name="T8" fmla="*/ 19 w 86"/>
                <a:gd name="T9" fmla="*/ 1 h 57"/>
                <a:gd name="T10" fmla="*/ 22 w 86"/>
                <a:gd name="T11" fmla="*/ 1 h 57"/>
                <a:gd name="T12" fmla="*/ 15 w 86"/>
                <a:gd name="T13" fmla="*/ 1 h 57"/>
                <a:gd name="T14" fmla="*/ 11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round/>
            </a:ln>
          </p:spPr>
          <p:txBody>
            <a:bodyPr/>
            <a:lstStyle/>
            <a:p>
              <a:endParaRPr lang="zh-CN" altLang="en-US"/>
            </a:p>
          </p:txBody>
        </p:sp>
        <p:sp>
          <p:nvSpPr>
            <p:cNvPr id="26649" name="Freeform 17"/>
            <p:cNvSpPr>
              <a:spLocks noChangeArrowheads="1"/>
            </p:cNvSpPr>
            <p:nvPr/>
          </p:nvSpPr>
          <p:spPr bwMode="auto">
            <a:xfrm>
              <a:off x="1184" y="107"/>
              <a:ext cx="62" cy="23"/>
            </a:xfrm>
            <a:custGeom>
              <a:avLst/>
              <a:gdLst>
                <a:gd name="T0" fmla="*/ 8 w 73"/>
                <a:gd name="T1" fmla="*/ 0 h 34"/>
                <a:gd name="T2" fmla="*/ 3 w 73"/>
                <a:gd name="T3" fmla="*/ 1 h 34"/>
                <a:gd name="T4" fmla="*/ 4 w 73"/>
                <a:gd name="T5" fmla="*/ 1 h 34"/>
                <a:gd name="T6" fmla="*/ 10 w 73"/>
                <a:gd name="T7" fmla="*/ 1 h 34"/>
                <a:gd name="T8" fmla="*/ 12 w 73"/>
                <a:gd name="T9" fmla="*/ 1 h 34"/>
                <a:gd name="T10" fmla="*/ 8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round/>
            </a:ln>
          </p:spPr>
          <p:txBody>
            <a:bodyPr/>
            <a:lstStyle/>
            <a:p>
              <a:endParaRPr lang="zh-CN" altLang="en-US"/>
            </a:p>
          </p:txBody>
        </p:sp>
        <p:sp>
          <p:nvSpPr>
            <p:cNvPr id="26650" name="Freeform 18"/>
            <p:cNvSpPr>
              <a:spLocks noChangeArrowheads="1"/>
            </p:cNvSpPr>
            <p:nvPr/>
          </p:nvSpPr>
          <p:spPr bwMode="auto">
            <a:xfrm>
              <a:off x="1150" y="73"/>
              <a:ext cx="74" cy="32"/>
            </a:xfrm>
            <a:custGeom>
              <a:avLst/>
              <a:gdLst>
                <a:gd name="T0" fmla="*/ 15 w 85"/>
                <a:gd name="T1" fmla="*/ 1 h 45"/>
                <a:gd name="T2" fmla="*/ 7 w 85"/>
                <a:gd name="T3" fmla="*/ 1 h 45"/>
                <a:gd name="T4" fmla="*/ 0 w 85"/>
                <a:gd name="T5" fmla="*/ 1 h 45"/>
                <a:gd name="T6" fmla="*/ 10 w 85"/>
                <a:gd name="T7" fmla="*/ 1 h 45"/>
                <a:gd name="T8" fmla="*/ 16 w 85"/>
                <a:gd name="T9" fmla="*/ 1 h 45"/>
                <a:gd name="T10" fmla="*/ 21 w 85"/>
                <a:gd name="T11" fmla="*/ 1 h 45"/>
                <a:gd name="T12" fmla="*/ 21 w 85"/>
                <a:gd name="T13" fmla="*/ 1 h 45"/>
                <a:gd name="T14" fmla="*/ 16 w 85"/>
                <a:gd name="T15" fmla="*/ 0 h 45"/>
                <a:gd name="T16" fmla="*/ 1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round/>
            </a:ln>
          </p:spPr>
          <p:txBody>
            <a:bodyPr/>
            <a:lstStyle/>
            <a:p>
              <a:endParaRPr lang="zh-CN" altLang="en-US"/>
            </a:p>
          </p:txBody>
        </p:sp>
        <p:sp>
          <p:nvSpPr>
            <p:cNvPr id="26651" name="Freeform 19"/>
            <p:cNvSpPr>
              <a:spLocks noChangeArrowheads="1"/>
            </p:cNvSpPr>
            <p:nvPr/>
          </p:nvSpPr>
          <p:spPr bwMode="auto">
            <a:xfrm>
              <a:off x="1119" y="43"/>
              <a:ext cx="51" cy="22"/>
            </a:xfrm>
            <a:custGeom>
              <a:avLst/>
              <a:gdLst>
                <a:gd name="T0" fmla="*/ 4 w 58"/>
                <a:gd name="T1" fmla="*/ 1 h 31"/>
                <a:gd name="T2" fmla="*/ 0 w 58"/>
                <a:gd name="T3" fmla="*/ 1 h 31"/>
                <a:gd name="T4" fmla="*/ 6 w 58"/>
                <a:gd name="T5" fmla="*/ 1 h 31"/>
                <a:gd name="T6" fmla="*/ 8 w 58"/>
                <a:gd name="T7" fmla="*/ 1 h 31"/>
                <a:gd name="T8" fmla="*/ 14 w 58"/>
                <a:gd name="T9" fmla="*/ 1 h 31"/>
                <a:gd name="T10" fmla="*/ 12 w 58"/>
                <a:gd name="T11" fmla="*/ 0 h 31"/>
                <a:gd name="T12" fmla="*/ 4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round/>
            </a:ln>
          </p:spPr>
          <p:txBody>
            <a:bodyPr/>
            <a:lstStyle/>
            <a:p>
              <a:endParaRPr lang="zh-CN" altLang="en-US"/>
            </a:p>
          </p:txBody>
        </p:sp>
        <p:sp>
          <p:nvSpPr>
            <p:cNvPr id="26652" name="Freeform 20"/>
            <p:cNvSpPr>
              <a:spLocks noChangeArrowheads="1"/>
            </p:cNvSpPr>
            <p:nvPr/>
          </p:nvSpPr>
          <p:spPr bwMode="auto">
            <a:xfrm>
              <a:off x="1250" y="46"/>
              <a:ext cx="131" cy="72"/>
            </a:xfrm>
            <a:custGeom>
              <a:avLst/>
              <a:gdLst>
                <a:gd name="T0" fmla="*/ 9 w 152"/>
                <a:gd name="T1" fmla="*/ 0 h 102"/>
                <a:gd name="T2" fmla="*/ 3 w 152"/>
                <a:gd name="T3" fmla="*/ 1 h 102"/>
                <a:gd name="T4" fmla="*/ 3 w 152"/>
                <a:gd name="T5" fmla="*/ 1 h 102"/>
                <a:gd name="T6" fmla="*/ 3 w 152"/>
                <a:gd name="T7" fmla="*/ 2 h 102"/>
                <a:gd name="T8" fmla="*/ 0 w 152"/>
                <a:gd name="T9" fmla="*/ 2 h 102"/>
                <a:gd name="T10" fmla="*/ 12 w 152"/>
                <a:gd name="T11" fmla="*/ 3 h 102"/>
                <a:gd name="T12" fmla="*/ 19 w 152"/>
                <a:gd name="T13" fmla="*/ 3 h 102"/>
                <a:gd name="T14" fmla="*/ 34 w 152"/>
                <a:gd name="T15" fmla="*/ 3 h 102"/>
                <a:gd name="T16" fmla="*/ 17 w 152"/>
                <a:gd name="T17" fmla="*/ 2 h 102"/>
                <a:gd name="T18" fmla="*/ 12 w 152"/>
                <a:gd name="T19" fmla="*/ 2 h 102"/>
                <a:gd name="T20" fmla="*/ 10 w 152"/>
                <a:gd name="T21" fmla="*/ 1 h 102"/>
                <a:gd name="T22" fmla="*/ 12 w 152"/>
                <a:gd name="T23" fmla="*/ 1 h 102"/>
                <a:gd name="T24" fmla="*/ 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round/>
            </a:ln>
          </p:spPr>
          <p:txBody>
            <a:bodyPr/>
            <a:lstStyle/>
            <a:p>
              <a:endParaRPr lang="zh-CN" altLang="en-US"/>
            </a:p>
          </p:txBody>
        </p:sp>
        <p:sp>
          <p:nvSpPr>
            <p:cNvPr id="26653" name="Freeform 21"/>
            <p:cNvSpPr>
              <a:spLocks noChangeArrowheads="1"/>
            </p:cNvSpPr>
            <p:nvPr/>
          </p:nvSpPr>
          <p:spPr bwMode="auto">
            <a:xfrm>
              <a:off x="0" y="275"/>
              <a:ext cx="29" cy="14"/>
            </a:xfrm>
            <a:custGeom>
              <a:avLst/>
              <a:gdLst>
                <a:gd name="T0" fmla="*/ 7 w 34"/>
                <a:gd name="T1" fmla="*/ 0 h 20"/>
                <a:gd name="T2" fmla="*/ 5 w 34"/>
                <a:gd name="T3" fmla="*/ 1 h 20"/>
                <a:gd name="T4" fmla="*/ 3 w 34"/>
                <a:gd name="T5" fmla="*/ 1 h 20"/>
                <a:gd name="T6" fmla="*/ 3 w 34"/>
                <a:gd name="T7" fmla="*/ 1 h 20"/>
                <a:gd name="T8" fmla="*/ 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round/>
            </a:ln>
          </p:spPr>
          <p:txBody>
            <a:bodyPr/>
            <a:lstStyle/>
            <a:p>
              <a:endParaRPr lang="zh-CN" altLang="en-US"/>
            </a:p>
          </p:txBody>
        </p:sp>
        <p:sp>
          <p:nvSpPr>
            <p:cNvPr id="26654"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6655"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6656"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6657" name="Freeform 25"/>
            <p:cNvSpPr>
              <a:spLocks noChangeArrowheads="1"/>
            </p:cNvSpPr>
            <p:nvPr/>
          </p:nvSpPr>
          <p:spPr bwMode="auto">
            <a:xfrm>
              <a:off x="1251" y="447"/>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6658" name="Freeform 26"/>
            <p:cNvSpPr>
              <a:spLocks noChangeArrowheads="1"/>
            </p:cNvSpPr>
            <p:nvPr/>
          </p:nvSpPr>
          <p:spPr bwMode="auto">
            <a:xfrm>
              <a:off x="1136" y="255"/>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6659" name="Freeform 27"/>
            <p:cNvSpPr>
              <a:spLocks noChangeArrowheads="1"/>
            </p:cNvSpPr>
            <p:nvPr/>
          </p:nvSpPr>
          <p:spPr bwMode="auto">
            <a:xfrm>
              <a:off x="1211" y="88"/>
              <a:ext cx="45" cy="17"/>
            </a:xfrm>
            <a:custGeom>
              <a:avLst/>
              <a:gdLst>
                <a:gd name="T0" fmla="*/ 4 w 51"/>
                <a:gd name="T1" fmla="*/ 0 h 24"/>
                <a:gd name="T2" fmla="*/ 4 w 51"/>
                <a:gd name="T3" fmla="*/ 1 h 24"/>
                <a:gd name="T4" fmla="*/ 8 w 51"/>
                <a:gd name="T5" fmla="*/ 1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6660" name="Freeform 28"/>
            <p:cNvSpPr>
              <a:spLocks noChangeArrowheads="1"/>
            </p:cNvSpPr>
            <p:nvPr/>
          </p:nvSpPr>
          <p:spPr bwMode="auto">
            <a:xfrm>
              <a:off x="1284" y="189"/>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6661" name="Freeform 29"/>
            <p:cNvSpPr>
              <a:spLocks noChangeArrowheads="1"/>
            </p:cNvSpPr>
            <p:nvPr/>
          </p:nvSpPr>
          <p:spPr bwMode="auto">
            <a:xfrm>
              <a:off x="1302" y="0"/>
              <a:ext cx="801" cy="323"/>
            </a:xfrm>
            <a:custGeom>
              <a:avLst/>
              <a:gdLst>
                <a:gd name="T0" fmla="*/ 7 w 929"/>
                <a:gd name="T1" fmla="*/ 1 h 462"/>
                <a:gd name="T2" fmla="*/ 3 w 929"/>
                <a:gd name="T3" fmla="*/ 2 h 462"/>
                <a:gd name="T4" fmla="*/ 8 w 929"/>
                <a:gd name="T5" fmla="*/ 3 h 462"/>
                <a:gd name="T6" fmla="*/ 3 w 929"/>
                <a:gd name="T7" fmla="*/ 3 h 462"/>
                <a:gd name="T8" fmla="*/ 24 w 929"/>
                <a:gd name="T9" fmla="*/ 3 h 462"/>
                <a:gd name="T10" fmla="*/ 32 w 929"/>
                <a:gd name="T11" fmla="*/ 3 h 462"/>
                <a:gd name="T12" fmla="*/ 57 w 929"/>
                <a:gd name="T13" fmla="*/ 2 h 462"/>
                <a:gd name="T14" fmla="*/ 67 w 929"/>
                <a:gd name="T15" fmla="*/ 1 h 462"/>
                <a:gd name="T16" fmla="*/ 73 w 929"/>
                <a:gd name="T17" fmla="*/ 2 h 462"/>
                <a:gd name="T18" fmla="*/ 62 w 929"/>
                <a:gd name="T19" fmla="*/ 2 h 462"/>
                <a:gd name="T20" fmla="*/ 55 w 929"/>
                <a:gd name="T21" fmla="*/ 3 h 462"/>
                <a:gd name="T22" fmla="*/ 58 w 929"/>
                <a:gd name="T23" fmla="*/ 3 h 462"/>
                <a:gd name="T24" fmla="*/ 58 w 929"/>
                <a:gd name="T25" fmla="*/ 4 h 462"/>
                <a:gd name="T26" fmla="*/ 78 w 929"/>
                <a:gd name="T27" fmla="*/ 5 h 462"/>
                <a:gd name="T28" fmla="*/ 77 w 929"/>
                <a:gd name="T29" fmla="*/ 6 h 462"/>
                <a:gd name="T30" fmla="*/ 84 w 929"/>
                <a:gd name="T31" fmla="*/ 7 h 462"/>
                <a:gd name="T32" fmla="*/ 78 w 929"/>
                <a:gd name="T33" fmla="*/ 7 h 462"/>
                <a:gd name="T34" fmla="*/ 73 w 929"/>
                <a:gd name="T35" fmla="*/ 8 h 462"/>
                <a:gd name="T36" fmla="*/ 67 w 929"/>
                <a:gd name="T37" fmla="*/ 9 h 462"/>
                <a:gd name="T38" fmla="*/ 66 w 929"/>
                <a:gd name="T39" fmla="*/ 12 h 462"/>
                <a:gd name="T40" fmla="*/ 76 w 929"/>
                <a:gd name="T41" fmla="*/ 12 h 462"/>
                <a:gd name="T42" fmla="*/ 89 w 929"/>
                <a:gd name="T43" fmla="*/ 12 h 462"/>
                <a:gd name="T44" fmla="*/ 95 w 929"/>
                <a:gd name="T45" fmla="*/ 12 h 462"/>
                <a:gd name="T46" fmla="*/ 115 w 929"/>
                <a:gd name="T47" fmla="*/ 10 h 462"/>
                <a:gd name="T48" fmla="*/ 130 w 929"/>
                <a:gd name="T49" fmla="*/ 9 h 462"/>
                <a:gd name="T50" fmla="*/ 147 w 929"/>
                <a:gd name="T51" fmla="*/ 8 h 462"/>
                <a:gd name="T52" fmla="*/ 163 w 929"/>
                <a:gd name="T53" fmla="*/ 8 h 462"/>
                <a:gd name="T54" fmla="*/ 173 w 929"/>
                <a:gd name="T55" fmla="*/ 7 h 462"/>
                <a:gd name="T56" fmla="*/ 182 w 929"/>
                <a:gd name="T57" fmla="*/ 6 h 462"/>
                <a:gd name="T58" fmla="*/ 182 w 929"/>
                <a:gd name="T59" fmla="*/ 4 h 462"/>
                <a:gd name="T60" fmla="*/ 182 w 929"/>
                <a:gd name="T61" fmla="*/ 3 h 462"/>
                <a:gd name="T62" fmla="*/ 189 w 929"/>
                <a:gd name="T63" fmla="*/ 2 h 462"/>
                <a:gd name="T64" fmla="*/ 198 w 929"/>
                <a:gd name="T65" fmla="*/ 2 h 462"/>
                <a:gd name="T66" fmla="*/ 210 w 929"/>
                <a:gd name="T67" fmla="*/ 1 h 462"/>
                <a:gd name="T68" fmla="*/ 203 w 929"/>
                <a:gd name="T69" fmla="*/ 1 h 462"/>
                <a:gd name="T70" fmla="*/ 192 w 929"/>
                <a:gd name="T71" fmla="*/ 1 h 462"/>
                <a:gd name="T72" fmla="*/ 181 w 929"/>
                <a:gd name="T73" fmla="*/ 1 h 462"/>
                <a:gd name="T74" fmla="*/ 147 w 929"/>
                <a:gd name="T75" fmla="*/ 1 h 462"/>
                <a:gd name="T76" fmla="*/ 132 w 929"/>
                <a:gd name="T77" fmla="*/ 1 h 462"/>
                <a:gd name="T78" fmla="*/ 127 w 929"/>
                <a:gd name="T79" fmla="*/ 1 h 462"/>
                <a:gd name="T80" fmla="*/ 117 w 929"/>
                <a:gd name="T81" fmla="*/ 1 h 462"/>
                <a:gd name="T82" fmla="*/ 110 w 929"/>
                <a:gd name="T83" fmla="*/ 1 h 462"/>
                <a:gd name="T84" fmla="*/ 98 w 929"/>
                <a:gd name="T85" fmla="*/ 1 h 462"/>
                <a:gd name="T86" fmla="*/ 84 w 929"/>
                <a:gd name="T87" fmla="*/ 1 h 462"/>
                <a:gd name="T88" fmla="*/ 94 w 929"/>
                <a:gd name="T89" fmla="*/ 1 h 462"/>
                <a:gd name="T90" fmla="*/ 80 w 929"/>
                <a:gd name="T91" fmla="*/ 1 h 462"/>
                <a:gd name="T92" fmla="*/ 77 w 929"/>
                <a:gd name="T93" fmla="*/ 1 h 462"/>
                <a:gd name="T94" fmla="*/ 72 w 929"/>
                <a:gd name="T95" fmla="*/ 1 h 462"/>
                <a:gd name="T96" fmla="*/ 53 w 929"/>
                <a:gd name="T97" fmla="*/ 1 h 462"/>
                <a:gd name="T98" fmla="*/ 36 w 929"/>
                <a:gd name="T99" fmla="*/ 1 h 462"/>
                <a:gd name="T100" fmla="*/ 24 w 929"/>
                <a:gd name="T101" fmla="*/ 1 h 462"/>
                <a:gd name="T102" fmla="*/ 25 w 929"/>
                <a:gd name="T103" fmla="*/ 2 h 462"/>
                <a:gd name="T104" fmla="*/ 24 w 929"/>
                <a:gd name="T105" fmla="*/ 1 h 462"/>
                <a:gd name="T106" fmla="*/ 14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round/>
            </a:ln>
          </p:spPr>
          <p:txBody>
            <a:bodyPr/>
            <a:lstStyle/>
            <a:p>
              <a:endParaRPr lang="zh-CN" altLang="en-US"/>
            </a:p>
          </p:txBody>
        </p:sp>
        <p:sp>
          <p:nvSpPr>
            <p:cNvPr id="26662" name="Freeform 30"/>
            <p:cNvSpPr>
              <a:spLocks noChangeArrowheads="1"/>
            </p:cNvSpPr>
            <p:nvPr/>
          </p:nvSpPr>
          <p:spPr bwMode="auto">
            <a:xfrm>
              <a:off x="1547" y="172"/>
              <a:ext cx="45" cy="22"/>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6663" name="Freeform 31"/>
            <p:cNvSpPr>
              <a:spLocks noChangeArrowheads="1"/>
            </p:cNvSpPr>
            <p:nvPr/>
          </p:nvSpPr>
          <p:spPr bwMode="auto">
            <a:xfrm>
              <a:off x="1873" y="234"/>
              <a:ext cx="147" cy="50"/>
            </a:xfrm>
            <a:custGeom>
              <a:avLst/>
              <a:gdLst>
                <a:gd name="T0" fmla="*/ 21 w 172"/>
                <a:gd name="T1" fmla="*/ 1 h 72"/>
                <a:gd name="T2" fmla="*/ 14 w 172"/>
                <a:gd name="T3" fmla="*/ 1 h 72"/>
                <a:gd name="T4" fmla="*/ 11 w 172"/>
                <a:gd name="T5" fmla="*/ 0 h 72"/>
                <a:gd name="T6" fmla="*/ 0 w 172"/>
                <a:gd name="T7" fmla="*/ 1 h 72"/>
                <a:gd name="T8" fmla="*/ 6 w 172"/>
                <a:gd name="T9" fmla="*/ 1 h 72"/>
                <a:gd name="T10" fmla="*/ 9 w 172"/>
                <a:gd name="T11" fmla="*/ 1 h 72"/>
                <a:gd name="T12" fmla="*/ 14 w 172"/>
                <a:gd name="T13" fmla="*/ 2 h 72"/>
                <a:gd name="T14" fmla="*/ 16 w 172"/>
                <a:gd name="T15" fmla="*/ 2 h 72"/>
                <a:gd name="T16" fmla="*/ 27 w 172"/>
                <a:gd name="T17" fmla="*/ 1 h 72"/>
                <a:gd name="T18" fmla="*/ 37 w 172"/>
                <a:gd name="T19" fmla="*/ 1 h 72"/>
                <a:gd name="T20" fmla="*/ 32 w 172"/>
                <a:gd name="T21" fmla="*/ 1 h 72"/>
                <a:gd name="T22" fmla="*/ 27 w 172"/>
                <a:gd name="T23" fmla="*/ 1 h 72"/>
                <a:gd name="T24" fmla="*/ 21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round/>
            </a:ln>
          </p:spPr>
          <p:txBody>
            <a:bodyPr/>
            <a:lstStyle/>
            <a:p>
              <a:endParaRPr lang="zh-CN" altLang="en-US"/>
            </a:p>
          </p:txBody>
        </p:sp>
        <p:sp>
          <p:nvSpPr>
            <p:cNvPr id="26664" name="Freeform 32"/>
            <p:cNvSpPr>
              <a:spLocks noChangeArrowheads="1"/>
            </p:cNvSpPr>
            <p:nvPr/>
          </p:nvSpPr>
          <p:spPr bwMode="auto">
            <a:xfrm>
              <a:off x="1989" y="81"/>
              <a:ext cx="45" cy="23"/>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6665" name="Freeform 33"/>
            <p:cNvSpPr>
              <a:spLocks noChangeArrowheads="1"/>
            </p:cNvSpPr>
            <p:nvPr/>
          </p:nvSpPr>
          <p:spPr bwMode="auto">
            <a:xfrm>
              <a:off x="2298" y="51"/>
              <a:ext cx="178" cy="59"/>
            </a:xfrm>
            <a:custGeom>
              <a:avLst/>
              <a:gdLst>
                <a:gd name="T0" fmla="*/ 44 w 206"/>
                <a:gd name="T1" fmla="*/ 1 h 85"/>
                <a:gd name="T2" fmla="*/ 24 w 206"/>
                <a:gd name="T3" fmla="*/ 1 h 85"/>
                <a:gd name="T4" fmla="*/ 25 w 206"/>
                <a:gd name="T5" fmla="*/ 1 h 85"/>
                <a:gd name="T6" fmla="*/ 25 w 206"/>
                <a:gd name="T7" fmla="*/ 1 h 85"/>
                <a:gd name="T8" fmla="*/ 21 w 206"/>
                <a:gd name="T9" fmla="*/ 1 h 85"/>
                <a:gd name="T10" fmla="*/ 18 w 206"/>
                <a:gd name="T11" fmla="*/ 1 h 85"/>
                <a:gd name="T12" fmla="*/ 6 w 206"/>
                <a:gd name="T13" fmla="*/ 1 h 85"/>
                <a:gd name="T14" fmla="*/ 8 w 206"/>
                <a:gd name="T15" fmla="*/ 1 h 85"/>
                <a:gd name="T16" fmla="*/ 12 w 206"/>
                <a:gd name="T17" fmla="*/ 1 h 85"/>
                <a:gd name="T18" fmla="*/ 16 w 206"/>
                <a:gd name="T19" fmla="*/ 2 h 85"/>
                <a:gd name="T20" fmla="*/ 21 w 206"/>
                <a:gd name="T21" fmla="*/ 2 h 85"/>
                <a:gd name="T22" fmla="*/ 25 w 206"/>
                <a:gd name="T23" fmla="*/ 2 h 85"/>
                <a:gd name="T24" fmla="*/ 29 w 206"/>
                <a:gd name="T25" fmla="*/ 1 h 85"/>
                <a:gd name="T26" fmla="*/ 30 w 206"/>
                <a:gd name="T27" fmla="*/ 1 h 85"/>
                <a:gd name="T28" fmla="*/ 38 w 206"/>
                <a:gd name="T29" fmla="*/ 1 h 85"/>
                <a:gd name="T30" fmla="*/ 44 w 206"/>
                <a:gd name="T31" fmla="*/ 1 h 85"/>
                <a:gd name="T32" fmla="*/ 47 w 206"/>
                <a:gd name="T33" fmla="*/ 1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round/>
            </a:ln>
          </p:spPr>
          <p:txBody>
            <a:bodyPr/>
            <a:lstStyle/>
            <a:p>
              <a:endParaRPr lang="zh-CN" altLang="en-US"/>
            </a:p>
          </p:txBody>
        </p:sp>
        <p:sp>
          <p:nvSpPr>
            <p:cNvPr id="26666" name="Freeform 34"/>
            <p:cNvSpPr>
              <a:spLocks noChangeArrowheads="1"/>
            </p:cNvSpPr>
            <p:nvPr/>
          </p:nvSpPr>
          <p:spPr bwMode="auto">
            <a:xfrm>
              <a:off x="2410" y="82"/>
              <a:ext cx="55" cy="20"/>
            </a:xfrm>
            <a:custGeom>
              <a:avLst/>
              <a:gdLst>
                <a:gd name="T0" fmla="*/ 8 w 64"/>
                <a:gd name="T1" fmla="*/ 1 h 28"/>
                <a:gd name="T2" fmla="*/ 3 w 64"/>
                <a:gd name="T3" fmla="*/ 1 h 28"/>
                <a:gd name="T4" fmla="*/ 5 w 64"/>
                <a:gd name="T5" fmla="*/ 1 h 28"/>
                <a:gd name="T6" fmla="*/ 11 w 64"/>
                <a:gd name="T7" fmla="*/ 1 h 28"/>
                <a:gd name="T8" fmla="*/ 8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round/>
            </a:ln>
          </p:spPr>
          <p:txBody>
            <a:bodyPr/>
            <a:lstStyle/>
            <a:p>
              <a:endParaRPr lang="zh-CN" altLang="en-US"/>
            </a:p>
          </p:txBody>
        </p:sp>
        <p:sp>
          <p:nvSpPr>
            <p:cNvPr id="26667" name="Freeform 35"/>
            <p:cNvSpPr>
              <a:spLocks noChangeArrowheads="1"/>
            </p:cNvSpPr>
            <p:nvPr/>
          </p:nvSpPr>
          <p:spPr bwMode="auto">
            <a:xfrm>
              <a:off x="2074" y="337"/>
              <a:ext cx="125" cy="123"/>
            </a:xfrm>
            <a:custGeom>
              <a:avLst/>
              <a:gdLst>
                <a:gd name="T0" fmla="*/ 5 w 146"/>
                <a:gd name="T1" fmla="*/ 1 h 176"/>
                <a:gd name="T2" fmla="*/ 0 w 146"/>
                <a:gd name="T3" fmla="*/ 1 h 176"/>
                <a:gd name="T4" fmla="*/ 3 w 146"/>
                <a:gd name="T5" fmla="*/ 1 h 176"/>
                <a:gd name="T6" fmla="*/ 7 w 146"/>
                <a:gd name="T7" fmla="*/ 2 h 176"/>
                <a:gd name="T8" fmla="*/ 11 w 146"/>
                <a:gd name="T9" fmla="*/ 2 h 176"/>
                <a:gd name="T10" fmla="*/ 11 w 146"/>
                <a:gd name="T11" fmla="*/ 3 h 176"/>
                <a:gd name="T12" fmla="*/ 6 w 146"/>
                <a:gd name="T13" fmla="*/ 3 h 176"/>
                <a:gd name="T14" fmla="*/ 3 w 146"/>
                <a:gd name="T15" fmla="*/ 3 h 176"/>
                <a:gd name="T16" fmla="*/ 3 w 146"/>
                <a:gd name="T17" fmla="*/ 4 h 176"/>
                <a:gd name="T18" fmla="*/ 7 w 146"/>
                <a:gd name="T19" fmla="*/ 4 h 176"/>
                <a:gd name="T20" fmla="*/ 3 w 146"/>
                <a:gd name="T21" fmla="*/ 5 h 176"/>
                <a:gd name="T22" fmla="*/ 4 w 146"/>
                <a:gd name="T23" fmla="*/ 5 h 176"/>
                <a:gd name="T24" fmla="*/ 7 w 146"/>
                <a:gd name="T25" fmla="*/ 5 h 176"/>
                <a:gd name="T26" fmla="*/ 13 w 146"/>
                <a:gd name="T27" fmla="*/ 5 h 176"/>
                <a:gd name="T28" fmla="*/ 20 w 146"/>
                <a:gd name="T29" fmla="*/ 5 h 176"/>
                <a:gd name="T30" fmla="*/ 23 w 146"/>
                <a:gd name="T31" fmla="*/ 5 h 176"/>
                <a:gd name="T32" fmla="*/ 26 w 146"/>
                <a:gd name="T33" fmla="*/ 4 h 176"/>
                <a:gd name="T34" fmla="*/ 27 w 146"/>
                <a:gd name="T35" fmla="*/ 4 h 176"/>
                <a:gd name="T36" fmla="*/ 32 w 146"/>
                <a:gd name="T37" fmla="*/ 3 h 176"/>
                <a:gd name="T38" fmla="*/ 23 w 146"/>
                <a:gd name="T39" fmla="*/ 3 h 176"/>
                <a:gd name="T40" fmla="*/ 18 w 146"/>
                <a:gd name="T41" fmla="*/ 2 h 176"/>
                <a:gd name="T42" fmla="*/ 18 w 146"/>
                <a:gd name="T43" fmla="*/ 2 h 176"/>
                <a:gd name="T44" fmla="*/ 13 w 146"/>
                <a:gd name="T45" fmla="*/ 1 h 176"/>
                <a:gd name="T46" fmla="*/ 18 w 146"/>
                <a:gd name="T47" fmla="*/ 1 h 176"/>
                <a:gd name="T48" fmla="*/ 13 w 146"/>
                <a:gd name="T49" fmla="*/ 1 h 176"/>
                <a:gd name="T50" fmla="*/ 15 w 146"/>
                <a:gd name="T51" fmla="*/ 1 h 176"/>
                <a:gd name="T52" fmla="*/ 9 w 146"/>
                <a:gd name="T53" fmla="*/ 1 h 176"/>
                <a:gd name="T54" fmla="*/ 7 w 146"/>
                <a:gd name="T55" fmla="*/ 1 h 176"/>
                <a:gd name="T56" fmla="*/ 5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round/>
            </a:ln>
          </p:spPr>
          <p:txBody>
            <a:bodyPr/>
            <a:lstStyle/>
            <a:p>
              <a:endParaRPr lang="zh-CN" altLang="en-US"/>
            </a:p>
          </p:txBody>
        </p:sp>
        <p:sp>
          <p:nvSpPr>
            <p:cNvPr id="26668" name="Freeform 36"/>
            <p:cNvSpPr>
              <a:spLocks noChangeArrowheads="1"/>
            </p:cNvSpPr>
            <p:nvPr/>
          </p:nvSpPr>
          <p:spPr bwMode="auto">
            <a:xfrm>
              <a:off x="2012" y="381"/>
              <a:ext cx="79" cy="64"/>
            </a:xfrm>
            <a:custGeom>
              <a:avLst/>
              <a:gdLst>
                <a:gd name="T0" fmla="*/ 13 w 92"/>
                <a:gd name="T1" fmla="*/ 1 h 92"/>
                <a:gd name="T2" fmla="*/ 18 w 92"/>
                <a:gd name="T3" fmla="*/ 1 h 92"/>
                <a:gd name="T4" fmla="*/ 20 w 92"/>
                <a:gd name="T5" fmla="*/ 1 h 92"/>
                <a:gd name="T6" fmla="*/ 17 w 92"/>
                <a:gd name="T7" fmla="*/ 1 h 92"/>
                <a:gd name="T8" fmla="*/ 9 w 92"/>
                <a:gd name="T9" fmla="*/ 2 h 92"/>
                <a:gd name="T10" fmla="*/ 3 w 92"/>
                <a:gd name="T11" fmla="*/ 2 h 92"/>
                <a:gd name="T12" fmla="*/ 3 w 92"/>
                <a:gd name="T13" fmla="*/ 2 h 92"/>
                <a:gd name="T14" fmla="*/ 4 w 92"/>
                <a:gd name="T15" fmla="*/ 1 h 92"/>
                <a:gd name="T16" fmla="*/ 3 w 92"/>
                <a:gd name="T17" fmla="*/ 1 h 92"/>
                <a:gd name="T18" fmla="*/ 8 w 92"/>
                <a:gd name="T19" fmla="*/ 1 h 92"/>
                <a:gd name="T20" fmla="*/ 1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round/>
            </a:ln>
          </p:spPr>
          <p:txBody>
            <a:bodyPr/>
            <a:lstStyle/>
            <a:p>
              <a:endParaRPr lang="zh-CN" altLang="en-US"/>
            </a:p>
          </p:txBody>
        </p:sp>
        <p:sp>
          <p:nvSpPr>
            <p:cNvPr id="26669" name="Freeform 37"/>
            <p:cNvSpPr>
              <a:spLocks noChangeArrowheads="1"/>
            </p:cNvSpPr>
            <p:nvPr/>
          </p:nvSpPr>
          <p:spPr bwMode="auto">
            <a:xfrm>
              <a:off x="3951" y="1450"/>
              <a:ext cx="545" cy="463"/>
            </a:xfrm>
            <a:custGeom>
              <a:avLst/>
              <a:gdLst>
                <a:gd name="T0" fmla="*/ 48 w 633"/>
                <a:gd name="T1" fmla="*/ 1 h 660"/>
                <a:gd name="T2" fmla="*/ 40 w 633"/>
                <a:gd name="T3" fmla="*/ 1 h 660"/>
                <a:gd name="T4" fmla="*/ 33 w 633"/>
                <a:gd name="T5" fmla="*/ 1 h 660"/>
                <a:gd name="T6" fmla="*/ 23 w 633"/>
                <a:gd name="T7" fmla="*/ 2 h 660"/>
                <a:gd name="T8" fmla="*/ 19 w 633"/>
                <a:gd name="T9" fmla="*/ 2 h 660"/>
                <a:gd name="T10" fmla="*/ 15 w 633"/>
                <a:gd name="T11" fmla="*/ 4 h 660"/>
                <a:gd name="T12" fmla="*/ 8 w 633"/>
                <a:gd name="T13" fmla="*/ 5 h 660"/>
                <a:gd name="T14" fmla="*/ 0 w 633"/>
                <a:gd name="T15" fmla="*/ 6 h 660"/>
                <a:gd name="T16" fmla="*/ 16 w 633"/>
                <a:gd name="T17" fmla="*/ 9 h 660"/>
                <a:gd name="T18" fmla="*/ 27 w 633"/>
                <a:gd name="T19" fmla="*/ 13 h 660"/>
                <a:gd name="T20" fmla="*/ 33 w 633"/>
                <a:gd name="T21" fmla="*/ 13 h 660"/>
                <a:gd name="T22" fmla="*/ 38 w 633"/>
                <a:gd name="T23" fmla="*/ 13 h 660"/>
                <a:gd name="T24" fmla="*/ 51 w 633"/>
                <a:gd name="T25" fmla="*/ 13 h 660"/>
                <a:gd name="T26" fmla="*/ 57 w 633"/>
                <a:gd name="T27" fmla="*/ 13 h 660"/>
                <a:gd name="T28" fmla="*/ 66 w 633"/>
                <a:gd name="T29" fmla="*/ 13 h 660"/>
                <a:gd name="T30" fmla="*/ 72 w 633"/>
                <a:gd name="T31" fmla="*/ 15 h 660"/>
                <a:gd name="T32" fmla="*/ 75 w 633"/>
                <a:gd name="T33" fmla="*/ 15 h 660"/>
                <a:gd name="T34" fmla="*/ 77 w 633"/>
                <a:gd name="T35" fmla="*/ 14 h 660"/>
                <a:gd name="T36" fmla="*/ 83 w 633"/>
                <a:gd name="T37" fmla="*/ 15 h 660"/>
                <a:gd name="T38" fmla="*/ 90 w 633"/>
                <a:gd name="T39" fmla="*/ 17 h 660"/>
                <a:gd name="T40" fmla="*/ 97 w 633"/>
                <a:gd name="T41" fmla="*/ 18 h 660"/>
                <a:gd name="T42" fmla="*/ 99 w 633"/>
                <a:gd name="T43" fmla="*/ 18 h 660"/>
                <a:gd name="T44" fmla="*/ 102 w 633"/>
                <a:gd name="T45" fmla="*/ 18 h 660"/>
                <a:gd name="T46" fmla="*/ 108 w 633"/>
                <a:gd name="T47" fmla="*/ 19 h 660"/>
                <a:gd name="T48" fmla="*/ 109 w 633"/>
                <a:gd name="T49" fmla="*/ 18 h 660"/>
                <a:gd name="T50" fmla="*/ 121 w 633"/>
                <a:gd name="T51" fmla="*/ 19 h 660"/>
                <a:gd name="T52" fmla="*/ 131 w 633"/>
                <a:gd name="T53" fmla="*/ 19 h 660"/>
                <a:gd name="T54" fmla="*/ 138 w 633"/>
                <a:gd name="T55" fmla="*/ 15 h 660"/>
                <a:gd name="T56" fmla="*/ 141 w 633"/>
                <a:gd name="T57" fmla="*/ 13 h 660"/>
                <a:gd name="T58" fmla="*/ 139 w 633"/>
                <a:gd name="T59" fmla="*/ 11 h 660"/>
                <a:gd name="T60" fmla="*/ 120 w 633"/>
                <a:gd name="T61" fmla="*/ 8 h 660"/>
                <a:gd name="T62" fmla="*/ 119 w 633"/>
                <a:gd name="T63" fmla="*/ 7 h 660"/>
                <a:gd name="T64" fmla="*/ 103 w 633"/>
                <a:gd name="T65" fmla="*/ 6 h 660"/>
                <a:gd name="T66" fmla="*/ 105 w 633"/>
                <a:gd name="T67" fmla="*/ 4 h 660"/>
                <a:gd name="T68" fmla="*/ 102 w 633"/>
                <a:gd name="T69" fmla="*/ 4 h 660"/>
                <a:gd name="T70" fmla="*/ 93 w 633"/>
                <a:gd name="T71" fmla="*/ 2 h 660"/>
                <a:gd name="T72" fmla="*/ 88 w 633"/>
                <a:gd name="T73" fmla="*/ 1 h 660"/>
                <a:gd name="T74" fmla="*/ 87 w 633"/>
                <a:gd name="T75" fmla="*/ 1 h 660"/>
                <a:gd name="T76" fmla="*/ 81 w 633"/>
                <a:gd name="T77" fmla="*/ 4 h 660"/>
                <a:gd name="T78" fmla="*/ 72 w 633"/>
                <a:gd name="T79" fmla="*/ 4 h 660"/>
                <a:gd name="T80" fmla="*/ 65 w 633"/>
                <a:gd name="T81" fmla="*/ 3 h 660"/>
                <a:gd name="T82" fmla="*/ 61 w 633"/>
                <a:gd name="T83" fmla="*/ 3 h 660"/>
                <a:gd name="T84" fmla="*/ 59 w 633"/>
                <a:gd name="T85" fmla="*/ 2 h 660"/>
                <a:gd name="T86" fmla="*/ 62 w 633"/>
                <a:gd name="T87" fmla="*/ 1 h 660"/>
                <a:gd name="T88" fmla="*/ 53 w 633"/>
                <a:gd name="T89" fmla="*/ 1 h 660"/>
                <a:gd name="T90" fmla="*/ 48 w 633"/>
                <a:gd name="T91" fmla="*/ 1 h 660"/>
                <a:gd name="T92" fmla="*/ 46 w 633"/>
                <a:gd name="T93" fmla="*/ 1 h 660"/>
                <a:gd name="T94" fmla="*/ 48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round/>
            </a:ln>
          </p:spPr>
          <p:txBody>
            <a:bodyPr/>
            <a:lstStyle/>
            <a:p>
              <a:endParaRPr lang="zh-CN" altLang="en-US"/>
            </a:p>
          </p:txBody>
        </p:sp>
        <p:sp>
          <p:nvSpPr>
            <p:cNvPr id="26670" name="Freeform 38"/>
            <p:cNvSpPr>
              <a:spLocks noChangeArrowheads="1"/>
            </p:cNvSpPr>
            <p:nvPr/>
          </p:nvSpPr>
          <p:spPr bwMode="auto">
            <a:xfrm>
              <a:off x="4120" y="1206"/>
              <a:ext cx="367" cy="196"/>
            </a:xfrm>
            <a:custGeom>
              <a:avLst/>
              <a:gdLst>
                <a:gd name="T0" fmla="*/ 19 w 426"/>
                <a:gd name="T1" fmla="*/ 1 h 280"/>
                <a:gd name="T2" fmla="*/ 16 w 426"/>
                <a:gd name="T3" fmla="*/ 1 h 280"/>
                <a:gd name="T4" fmla="*/ 14 w 426"/>
                <a:gd name="T5" fmla="*/ 1 h 280"/>
                <a:gd name="T6" fmla="*/ 12 w 426"/>
                <a:gd name="T7" fmla="*/ 1 h 280"/>
                <a:gd name="T8" fmla="*/ 3 w 426"/>
                <a:gd name="T9" fmla="*/ 1 h 280"/>
                <a:gd name="T10" fmla="*/ 10 w 426"/>
                <a:gd name="T11" fmla="*/ 1 h 280"/>
                <a:gd name="T12" fmla="*/ 10 w 426"/>
                <a:gd name="T13" fmla="*/ 1 h 280"/>
                <a:gd name="T14" fmla="*/ 6 w 426"/>
                <a:gd name="T15" fmla="*/ 2 h 280"/>
                <a:gd name="T16" fmla="*/ 19 w 426"/>
                <a:gd name="T17" fmla="*/ 3 h 280"/>
                <a:gd name="T18" fmla="*/ 28 w 426"/>
                <a:gd name="T19" fmla="*/ 3 h 280"/>
                <a:gd name="T20" fmla="*/ 29 w 426"/>
                <a:gd name="T21" fmla="*/ 3 h 280"/>
                <a:gd name="T22" fmla="*/ 32 w 426"/>
                <a:gd name="T23" fmla="*/ 3 h 280"/>
                <a:gd name="T24" fmla="*/ 34 w 426"/>
                <a:gd name="T25" fmla="*/ 4 h 280"/>
                <a:gd name="T26" fmla="*/ 29 w 426"/>
                <a:gd name="T27" fmla="*/ 6 h 280"/>
                <a:gd name="T28" fmla="*/ 40 w 426"/>
                <a:gd name="T29" fmla="*/ 5 h 280"/>
                <a:gd name="T30" fmla="*/ 43 w 426"/>
                <a:gd name="T31" fmla="*/ 6 h 280"/>
                <a:gd name="T32" fmla="*/ 49 w 426"/>
                <a:gd name="T33" fmla="*/ 6 h 280"/>
                <a:gd name="T34" fmla="*/ 52 w 426"/>
                <a:gd name="T35" fmla="*/ 6 h 280"/>
                <a:gd name="T36" fmla="*/ 57 w 426"/>
                <a:gd name="T37" fmla="*/ 6 h 280"/>
                <a:gd name="T38" fmla="*/ 62 w 426"/>
                <a:gd name="T39" fmla="*/ 6 h 280"/>
                <a:gd name="T40" fmla="*/ 76 w 426"/>
                <a:gd name="T41" fmla="*/ 7 h 280"/>
                <a:gd name="T42" fmla="*/ 82 w 426"/>
                <a:gd name="T43" fmla="*/ 8 h 280"/>
                <a:gd name="T44" fmla="*/ 81 w 426"/>
                <a:gd name="T45" fmla="*/ 6 h 280"/>
                <a:gd name="T46" fmla="*/ 76 w 426"/>
                <a:gd name="T47" fmla="*/ 6 h 280"/>
                <a:gd name="T48" fmla="*/ 84 w 426"/>
                <a:gd name="T49" fmla="*/ 5 h 280"/>
                <a:gd name="T50" fmla="*/ 91 w 426"/>
                <a:gd name="T51" fmla="*/ 4 h 280"/>
                <a:gd name="T52" fmla="*/ 95 w 426"/>
                <a:gd name="T53" fmla="*/ 4 h 280"/>
                <a:gd name="T54" fmla="*/ 95 w 426"/>
                <a:gd name="T55" fmla="*/ 4 h 280"/>
                <a:gd name="T56" fmla="*/ 81 w 426"/>
                <a:gd name="T57" fmla="*/ 4 h 280"/>
                <a:gd name="T58" fmla="*/ 69 w 426"/>
                <a:gd name="T59" fmla="*/ 4 h 280"/>
                <a:gd name="T60" fmla="*/ 67 w 426"/>
                <a:gd name="T61" fmla="*/ 3 h 280"/>
                <a:gd name="T62" fmla="*/ 66 w 426"/>
                <a:gd name="T63" fmla="*/ 3 h 280"/>
                <a:gd name="T64" fmla="*/ 50 w 426"/>
                <a:gd name="T65" fmla="*/ 2 h 280"/>
                <a:gd name="T66" fmla="*/ 36 w 426"/>
                <a:gd name="T67" fmla="*/ 1 h 280"/>
                <a:gd name="T68" fmla="*/ 30 w 426"/>
                <a:gd name="T69" fmla="*/ 1 h 280"/>
                <a:gd name="T70" fmla="*/ 18 w 426"/>
                <a:gd name="T71" fmla="*/ 1 h 280"/>
                <a:gd name="T72" fmla="*/ 16 w 426"/>
                <a:gd name="T73" fmla="*/ 1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round/>
            </a:ln>
          </p:spPr>
          <p:txBody>
            <a:bodyPr/>
            <a:lstStyle/>
            <a:p>
              <a:endParaRPr lang="zh-CN" altLang="en-US"/>
            </a:p>
          </p:txBody>
        </p:sp>
        <p:sp>
          <p:nvSpPr>
            <p:cNvPr id="26671" name="Freeform 39"/>
            <p:cNvSpPr>
              <a:spLocks noChangeArrowheads="1"/>
            </p:cNvSpPr>
            <p:nvPr/>
          </p:nvSpPr>
          <p:spPr bwMode="auto">
            <a:xfrm>
              <a:off x="4395" y="1928"/>
              <a:ext cx="52" cy="54"/>
            </a:xfrm>
            <a:custGeom>
              <a:avLst/>
              <a:gdLst>
                <a:gd name="T0" fmla="*/ 8 w 60"/>
                <a:gd name="T1" fmla="*/ 1 h 78"/>
                <a:gd name="T2" fmla="*/ 0 w 60"/>
                <a:gd name="T3" fmla="*/ 1 h 78"/>
                <a:gd name="T4" fmla="*/ 5 w 60"/>
                <a:gd name="T5" fmla="*/ 1 h 78"/>
                <a:gd name="T6" fmla="*/ 7 w 60"/>
                <a:gd name="T7" fmla="*/ 1 h 78"/>
                <a:gd name="T8" fmla="*/ 8 w 60"/>
                <a:gd name="T9" fmla="*/ 2 h 78"/>
                <a:gd name="T10" fmla="*/ 14 w 60"/>
                <a:gd name="T11" fmla="*/ 1 h 78"/>
                <a:gd name="T12" fmla="*/ 8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round/>
            </a:ln>
          </p:spPr>
          <p:txBody>
            <a:bodyPr/>
            <a:lstStyle/>
            <a:p>
              <a:endParaRPr lang="zh-CN" altLang="en-US"/>
            </a:p>
          </p:txBody>
        </p:sp>
        <p:sp>
          <p:nvSpPr>
            <p:cNvPr id="26672" name="Freeform 40"/>
            <p:cNvSpPr>
              <a:spLocks noChangeArrowheads="1"/>
            </p:cNvSpPr>
            <p:nvPr/>
          </p:nvSpPr>
          <p:spPr bwMode="auto">
            <a:xfrm>
              <a:off x="4551" y="1844"/>
              <a:ext cx="189" cy="79"/>
            </a:xfrm>
            <a:custGeom>
              <a:avLst/>
              <a:gdLst>
                <a:gd name="T0" fmla="*/ 10 w 219"/>
                <a:gd name="T1" fmla="*/ 2 h 113"/>
                <a:gd name="T2" fmla="*/ 9 w 219"/>
                <a:gd name="T3" fmla="*/ 1 h 113"/>
                <a:gd name="T4" fmla="*/ 3 w 219"/>
                <a:gd name="T5" fmla="*/ 2 h 113"/>
                <a:gd name="T6" fmla="*/ 9 w 219"/>
                <a:gd name="T7" fmla="*/ 3 h 113"/>
                <a:gd name="T8" fmla="*/ 28 w 219"/>
                <a:gd name="T9" fmla="*/ 2 h 113"/>
                <a:gd name="T10" fmla="*/ 35 w 219"/>
                <a:gd name="T11" fmla="*/ 2 h 113"/>
                <a:gd name="T12" fmla="*/ 40 w 219"/>
                <a:gd name="T13" fmla="*/ 1 h 113"/>
                <a:gd name="T14" fmla="*/ 51 w 219"/>
                <a:gd name="T15" fmla="*/ 1 h 113"/>
                <a:gd name="T16" fmla="*/ 48 w 219"/>
                <a:gd name="T17" fmla="*/ 0 h 113"/>
                <a:gd name="T18" fmla="*/ 41 w 219"/>
                <a:gd name="T19" fmla="*/ 1 h 113"/>
                <a:gd name="T20" fmla="*/ 24 w 219"/>
                <a:gd name="T21" fmla="*/ 1 h 113"/>
                <a:gd name="T22" fmla="*/ 19 w 219"/>
                <a:gd name="T23" fmla="*/ 1 h 113"/>
                <a:gd name="T24" fmla="*/ 14 w 219"/>
                <a:gd name="T25" fmla="*/ 1 h 113"/>
                <a:gd name="T26" fmla="*/ 10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round/>
            </a:ln>
          </p:spPr>
          <p:txBody>
            <a:bodyPr/>
            <a:lstStyle/>
            <a:p>
              <a:endParaRPr lang="zh-CN" altLang="en-US"/>
            </a:p>
          </p:txBody>
        </p:sp>
        <p:sp>
          <p:nvSpPr>
            <p:cNvPr id="26673" name="Freeform 41"/>
            <p:cNvSpPr>
              <a:spLocks noChangeArrowheads="1"/>
            </p:cNvSpPr>
            <p:nvPr/>
          </p:nvSpPr>
          <p:spPr bwMode="auto">
            <a:xfrm>
              <a:off x="4747" y="1797"/>
              <a:ext cx="119" cy="86"/>
            </a:xfrm>
            <a:custGeom>
              <a:avLst/>
              <a:gdLst>
                <a:gd name="T0" fmla="*/ 3 w 139"/>
                <a:gd name="T1" fmla="*/ 2 h 122"/>
                <a:gd name="T2" fmla="*/ 3 w 139"/>
                <a:gd name="T3" fmla="*/ 3 h 122"/>
                <a:gd name="T4" fmla="*/ 0 w 139"/>
                <a:gd name="T5" fmla="*/ 3 h 122"/>
                <a:gd name="T6" fmla="*/ 8 w 139"/>
                <a:gd name="T7" fmla="*/ 4 h 122"/>
                <a:gd name="T8" fmla="*/ 11 w 139"/>
                <a:gd name="T9" fmla="*/ 3 h 122"/>
                <a:gd name="T10" fmla="*/ 27 w 139"/>
                <a:gd name="T11" fmla="*/ 2 h 122"/>
                <a:gd name="T12" fmla="*/ 28 w 139"/>
                <a:gd name="T13" fmla="*/ 1 h 122"/>
                <a:gd name="T14" fmla="*/ 24 w 139"/>
                <a:gd name="T15" fmla="*/ 1 h 122"/>
                <a:gd name="T16" fmla="*/ 21 w 139"/>
                <a:gd name="T17" fmla="*/ 1 h 122"/>
                <a:gd name="T18" fmla="*/ 13 w 139"/>
                <a:gd name="T19" fmla="*/ 1 h 122"/>
                <a:gd name="T20" fmla="*/ 11 w 139"/>
                <a:gd name="T21" fmla="*/ 1 h 122"/>
                <a:gd name="T22" fmla="*/ 3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round/>
            </a:ln>
          </p:spPr>
          <p:txBody>
            <a:bodyPr/>
            <a:lstStyle/>
            <a:p>
              <a:endParaRPr lang="zh-CN" altLang="en-US"/>
            </a:p>
          </p:txBody>
        </p:sp>
        <p:sp>
          <p:nvSpPr>
            <p:cNvPr id="26674" name="Freeform 42"/>
            <p:cNvSpPr>
              <a:spLocks noChangeArrowheads="1"/>
            </p:cNvSpPr>
            <p:nvPr/>
          </p:nvSpPr>
          <p:spPr bwMode="auto">
            <a:xfrm>
              <a:off x="4810" y="1759"/>
              <a:ext cx="43" cy="24"/>
            </a:xfrm>
            <a:custGeom>
              <a:avLst/>
              <a:gdLst>
                <a:gd name="T0" fmla="*/ 8 w 49"/>
                <a:gd name="T1" fmla="*/ 0 h 35"/>
                <a:gd name="T2" fmla="*/ 4 w 49"/>
                <a:gd name="T3" fmla="*/ 1 h 35"/>
                <a:gd name="T4" fmla="*/ 7 w 49"/>
                <a:gd name="T5" fmla="*/ 1 h 35"/>
                <a:gd name="T6" fmla="*/ 11 w 49"/>
                <a:gd name="T7" fmla="*/ 1 h 35"/>
                <a:gd name="T8" fmla="*/ 8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round/>
            </a:ln>
          </p:spPr>
          <p:txBody>
            <a:bodyPr/>
            <a:lstStyle/>
            <a:p>
              <a:endParaRPr lang="zh-CN" altLang="en-US"/>
            </a:p>
          </p:txBody>
        </p:sp>
        <p:sp>
          <p:nvSpPr>
            <p:cNvPr id="26675" name="Freeform 43"/>
            <p:cNvSpPr>
              <a:spLocks noChangeArrowheads="1"/>
            </p:cNvSpPr>
            <p:nvPr/>
          </p:nvSpPr>
          <p:spPr bwMode="auto">
            <a:xfrm>
              <a:off x="2828" y="1304"/>
              <a:ext cx="142" cy="188"/>
            </a:xfrm>
            <a:custGeom>
              <a:avLst/>
              <a:gdLst>
                <a:gd name="T0" fmla="*/ 31 w 164"/>
                <a:gd name="T1" fmla="*/ 0 h 268"/>
                <a:gd name="T2" fmla="*/ 25 w 164"/>
                <a:gd name="T3" fmla="*/ 1 h 268"/>
                <a:gd name="T4" fmla="*/ 20 w 164"/>
                <a:gd name="T5" fmla="*/ 2 h 268"/>
                <a:gd name="T6" fmla="*/ 9 w 164"/>
                <a:gd name="T7" fmla="*/ 3 h 268"/>
                <a:gd name="T8" fmla="*/ 7 w 164"/>
                <a:gd name="T9" fmla="*/ 3 h 268"/>
                <a:gd name="T10" fmla="*/ 3 w 164"/>
                <a:gd name="T11" fmla="*/ 3 h 268"/>
                <a:gd name="T12" fmla="*/ 5 w 164"/>
                <a:gd name="T13" fmla="*/ 4 h 268"/>
                <a:gd name="T14" fmla="*/ 7 w 164"/>
                <a:gd name="T15" fmla="*/ 4 h 268"/>
                <a:gd name="T16" fmla="*/ 0 w 164"/>
                <a:gd name="T17" fmla="*/ 6 h 268"/>
                <a:gd name="T18" fmla="*/ 7 w 164"/>
                <a:gd name="T19" fmla="*/ 8 h 268"/>
                <a:gd name="T20" fmla="*/ 12 w 164"/>
                <a:gd name="T21" fmla="*/ 8 h 268"/>
                <a:gd name="T22" fmla="*/ 20 w 164"/>
                <a:gd name="T23" fmla="*/ 6 h 268"/>
                <a:gd name="T24" fmla="*/ 25 w 164"/>
                <a:gd name="T25" fmla="*/ 6 h 268"/>
                <a:gd name="T26" fmla="*/ 31 w 164"/>
                <a:gd name="T27" fmla="*/ 4 h 268"/>
                <a:gd name="T28" fmla="*/ 33 w 164"/>
                <a:gd name="T29" fmla="*/ 2 h 268"/>
                <a:gd name="T30" fmla="*/ 40 w 164"/>
                <a:gd name="T31" fmla="*/ 2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round/>
            </a:ln>
          </p:spPr>
          <p:txBody>
            <a:bodyPr/>
            <a:lstStyle/>
            <a:p>
              <a:endParaRPr lang="zh-CN" altLang="en-US"/>
            </a:p>
          </p:txBody>
        </p:sp>
        <p:sp>
          <p:nvSpPr>
            <p:cNvPr id="26676" name="Freeform 44"/>
            <p:cNvSpPr>
              <a:spLocks noChangeArrowheads="1"/>
            </p:cNvSpPr>
            <p:nvPr/>
          </p:nvSpPr>
          <p:spPr bwMode="auto">
            <a:xfrm>
              <a:off x="3440" y="1013"/>
              <a:ext cx="57" cy="57"/>
            </a:xfrm>
            <a:custGeom>
              <a:avLst/>
              <a:gdLst>
                <a:gd name="T0" fmla="*/ 7 w 66"/>
                <a:gd name="T1" fmla="*/ 0 h 81"/>
                <a:gd name="T2" fmla="*/ 6 w 66"/>
                <a:gd name="T3" fmla="*/ 2 h 81"/>
                <a:gd name="T4" fmla="*/ 7 w 66"/>
                <a:gd name="T5" fmla="*/ 2 h 81"/>
                <a:gd name="T6" fmla="*/ 9 w 66"/>
                <a:gd name="T7" fmla="*/ 2 h 81"/>
                <a:gd name="T8" fmla="*/ 13 w 66"/>
                <a:gd name="T9" fmla="*/ 2 h 81"/>
                <a:gd name="T10" fmla="*/ 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round/>
            </a:ln>
          </p:spPr>
          <p:txBody>
            <a:bodyPr/>
            <a:lstStyle/>
            <a:p>
              <a:endParaRPr lang="zh-CN" altLang="en-US"/>
            </a:p>
          </p:txBody>
        </p:sp>
        <p:sp>
          <p:nvSpPr>
            <p:cNvPr id="26677" name="Freeform 45"/>
            <p:cNvSpPr>
              <a:spLocks noChangeArrowheads="1"/>
            </p:cNvSpPr>
            <p:nvPr/>
          </p:nvSpPr>
          <p:spPr bwMode="auto">
            <a:xfrm>
              <a:off x="3823" y="1074"/>
              <a:ext cx="128" cy="171"/>
            </a:xfrm>
            <a:custGeom>
              <a:avLst/>
              <a:gdLst>
                <a:gd name="T0" fmla="*/ 22 w 148"/>
                <a:gd name="T1" fmla="*/ 0 h 244"/>
                <a:gd name="T2" fmla="*/ 14 w 148"/>
                <a:gd name="T3" fmla="*/ 3 h 244"/>
                <a:gd name="T4" fmla="*/ 9 w 148"/>
                <a:gd name="T5" fmla="*/ 3 h 244"/>
                <a:gd name="T6" fmla="*/ 3 w 148"/>
                <a:gd name="T7" fmla="*/ 3 h 244"/>
                <a:gd name="T8" fmla="*/ 9 w 148"/>
                <a:gd name="T9" fmla="*/ 6 h 244"/>
                <a:gd name="T10" fmla="*/ 12 w 148"/>
                <a:gd name="T11" fmla="*/ 6 h 244"/>
                <a:gd name="T12" fmla="*/ 14 w 148"/>
                <a:gd name="T13" fmla="*/ 7 h 244"/>
                <a:gd name="T14" fmla="*/ 19 w 148"/>
                <a:gd name="T15" fmla="*/ 7 h 244"/>
                <a:gd name="T16" fmla="*/ 22 w 148"/>
                <a:gd name="T17" fmla="*/ 6 h 244"/>
                <a:gd name="T18" fmla="*/ 29 w 148"/>
                <a:gd name="T19" fmla="*/ 5 h 244"/>
                <a:gd name="T20" fmla="*/ 26 w 148"/>
                <a:gd name="T21" fmla="*/ 2 h 244"/>
                <a:gd name="T22" fmla="*/ 33 w 148"/>
                <a:gd name="T23" fmla="*/ 1 h 244"/>
                <a:gd name="T24" fmla="*/ 26 w 148"/>
                <a:gd name="T25" fmla="*/ 1 h 244"/>
                <a:gd name="T26" fmla="*/ 2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round/>
            </a:ln>
          </p:spPr>
          <p:txBody>
            <a:bodyPr/>
            <a:lstStyle/>
            <a:p>
              <a:endParaRPr lang="zh-CN" altLang="en-US"/>
            </a:p>
          </p:txBody>
        </p:sp>
        <p:sp>
          <p:nvSpPr>
            <p:cNvPr id="26678" name="Freeform 46"/>
            <p:cNvSpPr>
              <a:spLocks noChangeArrowheads="1"/>
            </p:cNvSpPr>
            <p:nvPr/>
          </p:nvSpPr>
          <p:spPr bwMode="auto">
            <a:xfrm>
              <a:off x="3715" y="1021"/>
              <a:ext cx="83" cy="128"/>
            </a:xfrm>
            <a:custGeom>
              <a:avLst/>
              <a:gdLst>
                <a:gd name="T0" fmla="*/ 11 w 96"/>
                <a:gd name="T1" fmla="*/ 1 h 183"/>
                <a:gd name="T2" fmla="*/ 12 w 96"/>
                <a:gd name="T3" fmla="*/ 1 h 183"/>
                <a:gd name="T4" fmla="*/ 14 w 96"/>
                <a:gd name="T5" fmla="*/ 1 h 183"/>
                <a:gd name="T6" fmla="*/ 14 w 96"/>
                <a:gd name="T7" fmla="*/ 2 h 183"/>
                <a:gd name="T8" fmla="*/ 16 w 96"/>
                <a:gd name="T9" fmla="*/ 3 h 183"/>
                <a:gd name="T10" fmla="*/ 16 w 96"/>
                <a:gd name="T11" fmla="*/ 3 h 183"/>
                <a:gd name="T12" fmla="*/ 13 w 96"/>
                <a:gd name="T13" fmla="*/ 2 h 183"/>
                <a:gd name="T14" fmla="*/ 8 w 96"/>
                <a:gd name="T15" fmla="*/ 2 h 183"/>
                <a:gd name="T16" fmla="*/ 3 w 96"/>
                <a:gd name="T17" fmla="*/ 2 h 183"/>
                <a:gd name="T18" fmla="*/ 3 w 96"/>
                <a:gd name="T19" fmla="*/ 3 h 183"/>
                <a:gd name="T20" fmla="*/ 9 w 96"/>
                <a:gd name="T21" fmla="*/ 3 h 183"/>
                <a:gd name="T22" fmla="*/ 13 w 96"/>
                <a:gd name="T23" fmla="*/ 3 h 183"/>
                <a:gd name="T24" fmla="*/ 16 w 96"/>
                <a:gd name="T25" fmla="*/ 3 h 183"/>
                <a:gd name="T26" fmla="*/ 18 w 96"/>
                <a:gd name="T27" fmla="*/ 4 h 183"/>
                <a:gd name="T28" fmla="*/ 22 w 96"/>
                <a:gd name="T29" fmla="*/ 5 h 183"/>
                <a:gd name="T30" fmla="*/ 19 w 96"/>
                <a:gd name="T31" fmla="*/ 3 h 183"/>
                <a:gd name="T32" fmla="*/ 19 w 96"/>
                <a:gd name="T33" fmla="*/ 2 h 183"/>
                <a:gd name="T34" fmla="*/ 16 w 96"/>
                <a:gd name="T35" fmla="*/ 1 h 183"/>
                <a:gd name="T36" fmla="*/ 14 w 96"/>
                <a:gd name="T37" fmla="*/ 1 h 183"/>
                <a:gd name="T38" fmla="*/ 13 w 96"/>
                <a:gd name="T39" fmla="*/ 1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round/>
            </a:ln>
          </p:spPr>
          <p:txBody>
            <a:bodyPr/>
            <a:lstStyle/>
            <a:p>
              <a:endParaRPr lang="zh-CN" altLang="en-US"/>
            </a:p>
          </p:txBody>
        </p:sp>
        <p:sp>
          <p:nvSpPr>
            <p:cNvPr id="26679"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1 h 175"/>
                <a:gd name="T6" fmla="*/ 3 w 54"/>
                <a:gd name="T7" fmla="*/ 2 h 175"/>
                <a:gd name="T8" fmla="*/ 7 w 54"/>
                <a:gd name="T9" fmla="*/ 3 h 175"/>
                <a:gd name="T10" fmla="*/ 10 w 54"/>
                <a:gd name="T11" fmla="*/ 5 h 175"/>
                <a:gd name="T12" fmla="*/ 8 w 54"/>
                <a:gd name="T13" fmla="*/ 3 h 175"/>
                <a:gd name="T14" fmla="*/ 7 w 54"/>
                <a:gd name="T15" fmla="*/ 2 h 175"/>
                <a:gd name="T16" fmla="*/ 6 w 54"/>
                <a:gd name="T17" fmla="*/ 1 h 175"/>
                <a:gd name="T18" fmla="*/ 5 w 54"/>
                <a:gd name="T19" fmla="*/ 1 h 175"/>
                <a:gd name="T20" fmla="*/ 3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round/>
            </a:ln>
          </p:spPr>
          <p:txBody>
            <a:bodyPr/>
            <a:lstStyle/>
            <a:p>
              <a:endParaRPr lang="zh-CN" altLang="en-US"/>
            </a:p>
          </p:txBody>
        </p:sp>
        <p:sp>
          <p:nvSpPr>
            <p:cNvPr id="26680" name="Freeform 48"/>
            <p:cNvSpPr>
              <a:spLocks noChangeArrowheads="1"/>
            </p:cNvSpPr>
            <p:nvPr/>
          </p:nvSpPr>
          <p:spPr bwMode="auto">
            <a:xfrm>
              <a:off x="3823" y="1252"/>
              <a:ext cx="75" cy="50"/>
            </a:xfrm>
            <a:custGeom>
              <a:avLst/>
              <a:gdLst>
                <a:gd name="T0" fmla="*/ 2 w 86"/>
                <a:gd name="T1" fmla="*/ 0 h 73"/>
                <a:gd name="T2" fmla="*/ 3 w 86"/>
                <a:gd name="T3" fmla="*/ 1 h 73"/>
                <a:gd name="T4" fmla="*/ 6 w 86"/>
                <a:gd name="T5" fmla="*/ 1 h 73"/>
                <a:gd name="T6" fmla="*/ 12 w 86"/>
                <a:gd name="T7" fmla="*/ 1 h 73"/>
                <a:gd name="T8" fmla="*/ 16 w 86"/>
                <a:gd name="T9" fmla="*/ 1 h 73"/>
                <a:gd name="T10" fmla="*/ 19 w 86"/>
                <a:gd name="T11" fmla="*/ 1 h 73"/>
                <a:gd name="T12" fmla="*/ 22 w 86"/>
                <a:gd name="T13" fmla="*/ 1 h 73"/>
                <a:gd name="T14" fmla="*/ 18 w 86"/>
                <a:gd name="T15" fmla="*/ 1 h 73"/>
                <a:gd name="T16" fmla="*/ 16 w 86"/>
                <a:gd name="T17" fmla="*/ 1 h 73"/>
                <a:gd name="T18" fmla="*/ 9 w 86"/>
                <a:gd name="T19" fmla="*/ 1 h 73"/>
                <a:gd name="T20" fmla="*/ 6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round/>
            </a:ln>
          </p:spPr>
          <p:txBody>
            <a:bodyPr/>
            <a:lstStyle/>
            <a:p>
              <a:endParaRPr lang="zh-CN" altLang="en-US"/>
            </a:p>
          </p:txBody>
        </p:sp>
        <p:sp>
          <p:nvSpPr>
            <p:cNvPr id="26681" name="Freeform 49"/>
            <p:cNvSpPr>
              <a:spLocks noChangeArrowheads="1"/>
            </p:cNvSpPr>
            <p:nvPr/>
          </p:nvSpPr>
          <p:spPr bwMode="auto">
            <a:xfrm>
              <a:off x="3943" y="1163"/>
              <a:ext cx="95" cy="109"/>
            </a:xfrm>
            <a:custGeom>
              <a:avLst/>
              <a:gdLst>
                <a:gd name="T0" fmla="*/ 21 w 111"/>
                <a:gd name="T1" fmla="*/ 0 h 156"/>
                <a:gd name="T2" fmla="*/ 15 w 111"/>
                <a:gd name="T3" fmla="*/ 1 h 156"/>
                <a:gd name="T4" fmla="*/ 5 w 111"/>
                <a:gd name="T5" fmla="*/ 1 h 156"/>
                <a:gd name="T6" fmla="*/ 3 w 111"/>
                <a:gd name="T7" fmla="*/ 1 h 156"/>
                <a:gd name="T8" fmla="*/ 3 w 111"/>
                <a:gd name="T9" fmla="*/ 1 h 156"/>
                <a:gd name="T10" fmla="*/ 3 w 111"/>
                <a:gd name="T11" fmla="*/ 2 h 156"/>
                <a:gd name="T12" fmla="*/ 3 w 111"/>
                <a:gd name="T13" fmla="*/ 2 h 156"/>
                <a:gd name="T14" fmla="*/ 3 w 111"/>
                <a:gd name="T15" fmla="*/ 3 h 156"/>
                <a:gd name="T16" fmla="*/ 5 w 111"/>
                <a:gd name="T17" fmla="*/ 3 h 156"/>
                <a:gd name="T18" fmla="*/ 3 w 111"/>
                <a:gd name="T19" fmla="*/ 4 h 156"/>
                <a:gd name="T20" fmla="*/ 5 w 111"/>
                <a:gd name="T21" fmla="*/ 4 h 156"/>
                <a:gd name="T22" fmla="*/ 9 w 111"/>
                <a:gd name="T23" fmla="*/ 4 h 156"/>
                <a:gd name="T24" fmla="*/ 11 w 111"/>
                <a:gd name="T25" fmla="*/ 2 h 156"/>
                <a:gd name="T26" fmla="*/ 12 w 111"/>
                <a:gd name="T27" fmla="*/ 3 h 156"/>
                <a:gd name="T28" fmla="*/ 14 w 111"/>
                <a:gd name="T29" fmla="*/ 4 h 156"/>
                <a:gd name="T30" fmla="*/ 13 w 111"/>
                <a:gd name="T31" fmla="*/ 3 h 156"/>
                <a:gd name="T32" fmla="*/ 15 w 111"/>
                <a:gd name="T33" fmla="*/ 2 h 156"/>
                <a:gd name="T34" fmla="*/ 15 w 111"/>
                <a:gd name="T35" fmla="*/ 1 h 156"/>
                <a:gd name="T36" fmla="*/ 11 w 111"/>
                <a:gd name="T37" fmla="*/ 1 h 156"/>
                <a:gd name="T38" fmla="*/ 8 w 111"/>
                <a:gd name="T39" fmla="*/ 1 h 156"/>
                <a:gd name="T40" fmla="*/ 9 w 111"/>
                <a:gd name="T41" fmla="*/ 1 h 156"/>
                <a:gd name="T42" fmla="*/ 13 w 111"/>
                <a:gd name="T43" fmla="*/ 1 h 156"/>
                <a:gd name="T44" fmla="*/ 17 w 111"/>
                <a:gd name="T45" fmla="*/ 1 h 156"/>
                <a:gd name="T46" fmla="*/ 21 w 111"/>
                <a:gd name="T47" fmla="*/ 1 h 156"/>
                <a:gd name="T48" fmla="*/ 23 w 111"/>
                <a:gd name="T49" fmla="*/ 1 h 156"/>
                <a:gd name="T50" fmla="*/ 2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round/>
            </a:ln>
          </p:spPr>
          <p:txBody>
            <a:bodyPr/>
            <a:lstStyle/>
            <a:p>
              <a:endParaRPr lang="zh-CN" altLang="en-US"/>
            </a:p>
          </p:txBody>
        </p:sp>
        <p:sp>
          <p:nvSpPr>
            <p:cNvPr id="26682"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1 h 94"/>
                <a:gd name="T6" fmla="*/ 1 w 30"/>
                <a:gd name="T7" fmla="*/ 2 h 94"/>
                <a:gd name="T8" fmla="*/ 3 w 30"/>
                <a:gd name="T9" fmla="*/ 3 h 94"/>
                <a:gd name="T10" fmla="*/ 6 w 30"/>
                <a:gd name="T11" fmla="*/ 3 h 94"/>
                <a:gd name="T12" fmla="*/ 4 w 30"/>
                <a:gd name="T13" fmla="*/ 2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round/>
            </a:ln>
          </p:spPr>
          <p:txBody>
            <a:bodyPr/>
            <a:lstStyle/>
            <a:p>
              <a:endParaRPr lang="zh-CN" altLang="en-US"/>
            </a:p>
          </p:txBody>
        </p:sp>
        <p:sp>
          <p:nvSpPr>
            <p:cNvPr id="26683"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1 h 158"/>
                <a:gd name="T6" fmla="*/ 3 w 81"/>
                <a:gd name="T7" fmla="*/ 3 h 158"/>
                <a:gd name="T8" fmla="*/ 4 w 81"/>
                <a:gd name="T9" fmla="*/ 3 h 158"/>
                <a:gd name="T10" fmla="*/ 5 w 81"/>
                <a:gd name="T11" fmla="*/ 4 h 158"/>
                <a:gd name="T12" fmla="*/ 7 w 81"/>
                <a:gd name="T13" fmla="*/ 4 h 158"/>
                <a:gd name="T14" fmla="*/ 9 w 81"/>
                <a:gd name="T15" fmla="*/ 4 h 158"/>
                <a:gd name="T16" fmla="*/ 10 w 81"/>
                <a:gd name="T17" fmla="*/ 4 h 158"/>
                <a:gd name="T18" fmla="*/ 14 w 81"/>
                <a:gd name="T19" fmla="*/ 4 h 158"/>
                <a:gd name="T20" fmla="*/ 14 w 81"/>
                <a:gd name="T21" fmla="*/ 3 h 158"/>
                <a:gd name="T22" fmla="*/ 10 w 81"/>
                <a:gd name="T23" fmla="*/ 3 h 158"/>
                <a:gd name="T24" fmla="*/ 9 w 81"/>
                <a:gd name="T25" fmla="*/ 3 h 158"/>
                <a:gd name="T26" fmla="*/ 8 w 81"/>
                <a:gd name="T27" fmla="*/ 2 h 158"/>
                <a:gd name="T28" fmla="*/ 9 w 81"/>
                <a:gd name="T29" fmla="*/ 1 h 158"/>
                <a:gd name="T30" fmla="*/ 8 w 81"/>
                <a:gd name="T31" fmla="*/ 1 h 158"/>
                <a:gd name="T32" fmla="*/ 10 w 81"/>
                <a:gd name="T33" fmla="*/ 1 h 158"/>
                <a:gd name="T34" fmla="*/ 7 w 81"/>
                <a:gd name="T35" fmla="*/ 1 h 158"/>
                <a:gd name="T36" fmla="*/ 4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round/>
            </a:ln>
          </p:spPr>
          <p:txBody>
            <a:bodyPr/>
            <a:lstStyle/>
            <a:p>
              <a:endParaRPr lang="zh-CN" altLang="en-US"/>
            </a:p>
          </p:txBody>
        </p:sp>
        <p:sp>
          <p:nvSpPr>
            <p:cNvPr id="26684" name="Freeform 52"/>
            <p:cNvSpPr>
              <a:spLocks noChangeArrowheads="1"/>
            </p:cNvSpPr>
            <p:nvPr/>
          </p:nvSpPr>
          <p:spPr bwMode="auto">
            <a:xfrm>
              <a:off x="3976" y="1029"/>
              <a:ext cx="74" cy="74"/>
            </a:xfrm>
            <a:custGeom>
              <a:avLst/>
              <a:gdLst>
                <a:gd name="T0" fmla="*/ 13 w 85"/>
                <a:gd name="T1" fmla="*/ 0 h 105"/>
                <a:gd name="T2" fmla="*/ 11 w 85"/>
                <a:gd name="T3" fmla="*/ 1 h 105"/>
                <a:gd name="T4" fmla="*/ 8 w 85"/>
                <a:gd name="T5" fmla="*/ 1 h 105"/>
                <a:gd name="T6" fmla="*/ 3 w 85"/>
                <a:gd name="T7" fmla="*/ 1 h 105"/>
                <a:gd name="T8" fmla="*/ 3 w 85"/>
                <a:gd name="T9" fmla="*/ 1 h 105"/>
                <a:gd name="T10" fmla="*/ 3 w 85"/>
                <a:gd name="T11" fmla="*/ 2 h 105"/>
                <a:gd name="T12" fmla="*/ 3 w 85"/>
                <a:gd name="T13" fmla="*/ 2 h 105"/>
                <a:gd name="T14" fmla="*/ 7 w 85"/>
                <a:gd name="T15" fmla="*/ 2 h 105"/>
                <a:gd name="T16" fmla="*/ 9 w 85"/>
                <a:gd name="T17" fmla="*/ 2 h 105"/>
                <a:gd name="T18" fmla="*/ 15 w 85"/>
                <a:gd name="T19" fmla="*/ 3 h 105"/>
                <a:gd name="T20" fmla="*/ 18 w 85"/>
                <a:gd name="T21" fmla="*/ 2 h 105"/>
                <a:gd name="T22" fmla="*/ 21 w 85"/>
                <a:gd name="T23" fmla="*/ 2 h 105"/>
                <a:gd name="T24" fmla="*/ 18 w 85"/>
                <a:gd name="T25" fmla="*/ 1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round/>
            </a:ln>
          </p:spPr>
          <p:txBody>
            <a:bodyPr/>
            <a:lstStyle/>
            <a:p>
              <a:endParaRPr lang="zh-CN" altLang="en-US"/>
            </a:p>
          </p:txBody>
        </p:sp>
        <p:sp>
          <p:nvSpPr>
            <p:cNvPr id="26685" name="Freeform 53"/>
            <p:cNvSpPr>
              <a:spLocks noChangeArrowheads="1"/>
            </p:cNvSpPr>
            <p:nvPr/>
          </p:nvSpPr>
          <p:spPr bwMode="auto">
            <a:xfrm>
              <a:off x="4064" y="1161"/>
              <a:ext cx="33" cy="46"/>
            </a:xfrm>
            <a:custGeom>
              <a:avLst/>
              <a:gdLst>
                <a:gd name="T0" fmla="*/ 3 w 38"/>
                <a:gd name="T1" fmla="*/ 1 h 66"/>
                <a:gd name="T2" fmla="*/ 7 w 38"/>
                <a:gd name="T3" fmla="*/ 1 h 66"/>
                <a:gd name="T4" fmla="*/ 8 w 38"/>
                <a:gd name="T5" fmla="*/ 1 h 66"/>
                <a:gd name="T6" fmla="*/ 10 w 38"/>
                <a:gd name="T7" fmla="*/ 1 h 66"/>
                <a:gd name="T8" fmla="*/ 8 w 38"/>
                <a:gd name="T9" fmla="*/ 1 h 66"/>
                <a:gd name="T10" fmla="*/ 5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round/>
            </a:ln>
          </p:spPr>
          <p:txBody>
            <a:bodyPr/>
            <a:lstStyle/>
            <a:p>
              <a:endParaRPr lang="zh-CN" altLang="en-US"/>
            </a:p>
          </p:txBody>
        </p:sp>
        <p:sp>
          <p:nvSpPr>
            <p:cNvPr id="26686" name="Freeform 54"/>
            <p:cNvSpPr>
              <a:spLocks noChangeArrowheads="1"/>
            </p:cNvSpPr>
            <p:nvPr/>
          </p:nvSpPr>
          <p:spPr bwMode="auto">
            <a:xfrm>
              <a:off x="4045" y="1238"/>
              <a:ext cx="21" cy="16"/>
            </a:xfrm>
            <a:custGeom>
              <a:avLst/>
              <a:gdLst>
                <a:gd name="T0" fmla="*/ 0 w 24"/>
                <a:gd name="T1" fmla="*/ 0 h 23"/>
                <a:gd name="T2" fmla="*/ 4 w 24"/>
                <a:gd name="T3" fmla="*/ 1 h 23"/>
                <a:gd name="T4" fmla="*/ 7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round/>
            </a:ln>
          </p:spPr>
          <p:txBody>
            <a:bodyPr/>
            <a:lstStyle/>
            <a:p>
              <a:endParaRPr lang="zh-CN" altLang="en-US"/>
            </a:p>
          </p:txBody>
        </p:sp>
        <p:sp>
          <p:nvSpPr>
            <p:cNvPr id="26687" name="Freeform 55"/>
            <p:cNvSpPr>
              <a:spLocks noChangeArrowheads="1"/>
            </p:cNvSpPr>
            <p:nvPr/>
          </p:nvSpPr>
          <p:spPr bwMode="auto">
            <a:xfrm>
              <a:off x="4076" y="1228"/>
              <a:ext cx="52" cy="35"/>
            </a:xfrm>
            <a:custGeom>
              <a:avLst/>
              <a:gdLst>
                <a:gd name="T0" fmla="*/ 3 w 60"/>
                <a:gd name="T1" fmla="*/ 0 h 49"/>
                <a:gd name="T2" fmla="*/ 0 w 60"/>
                <a:gd name="T3" fmla="*/ 1 h 49"/>
                <a:gd name="T4" fmla="*/ 7 w 60"/>
                <a:gd name="T5" fmla="*/ 1 h 49"/>
                <a:gd name="T6" fmla="*/ 10 w 60"/>
                <a:gd name="T7" fmla="*/ 1 h 49"/>
                <a:gd name="T8" fmla="*/ 14 w 60"/>
                <a:gd name="T9" fmla="*/ 1 h 49"/>
                <a:gd name="T10" fmla="*/ 11 w 60"/>
                <a:gd name="T11" fmla="*/ 1 h 49"/>
                <a:gd name="T12" fmla="*/ 7 w 60"/>
                <a:gd name="T13" fmla="*/ 1 h 49"/>
                <a:gd name="T14" fmla="*/ 4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round/>
            </a:ln>
          </p:spPr>
          <p:txBody>
            <a:bodyPr/>
            <a:lstStyle/>
            <a:p>
              <a:endParaRPr lang="zh-CN" altLang="en-US"/>
            </a:p>
          </p:txBody>
        </p:sp>
        <p:sp>
          <p:nvSpPr>
            <p:cNvPr id="26688" name="Freeform 56"/>
            <p:cNvSpPr>
              <a:spLocks noChangeArrowheads="1"/>
            </p:cNvSpPr>
            <p:nvPr/>
          </p:nvSpPr>
          <p:spPr bwMode="auto">
            <a:xfrm>
              <a:off x="4156" y="1294"/>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6689" name="Freeform 57"/>
            <p:cNvSpPr>
              <a:spLocks noChangeArrowheads="1"/>
            </p:cNvSpPr>
            <p:nvPr/>
          </p:nvSpPr>
          <p:spPr bwMode="auto">
            <a:xfrm>
              <a:off x="4463" y="1255"/>
              <a:ext cx="53" cy="44"/>
            </a:xfrm>
            <a:custGeom>
              <a:avLst/>
              <a:gdLst>
                <a:gd name="T0" fmla="*/ 3 w 61"/>
                <a:gd name="T1" fmla="*/ 0 h 63"/>
                <a:gd name="T2" fmla="*/ 0 w 61"/>
                <a:gd name="T3" fmla="*/ 1 h 63"/>
                <a:gd name="T4" fmla="*/ 6 w 61"/>
                <a:gd name="T5" fmla="*/ 1 h 63"/>
                <a:gd name="T6" fmla="*/ 9 w 61"/>
                <a:gd name="T7" fmla="*/ 1 h 63"/>
                <a:gd name="T8" fmla="*/ 11 w 61"/>
                <a:gd name="T9" fmla="*/ 1 h 63"/>
                <a:gd name="T10" fmla="*/ 15 w 61"/>
                <a:gd name="T11" fmla="*/ 1 h 63"/>
                <a:gd name="T12" fmla="*/ 9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round/>
            </a:ln>
          </p:spPr>
          <p:txBody>
            <a:bodyPr/>
            <a:lstStyle/>
            <a:p>
              <a:endParaRPr lang="zh-CN" altLang="en-US"/>
            </a:p>
          </p:txBody>
        </p:sp>
        <p:sp>
          <p:nvSpPr>
            <p:cNvPr id="26690" name="Freeform 58"/>
            <p:cNvSpPr>
              <a:spLocks noChangeArrowheads="1"/>
            </p:cNvSpPr>
            <p:nvPr/>
          </p:nvSpPr>
          <p:spPr bwMode="auto">
            <a:xfrm>
              <a:off x="4006" y="1310"/>
              <a:ext cx="53" cy="47"/>
            </a:xfrm>
            <a:custGeom>
              <a:avLst/>
              <a:gdLst>
                <a:gd name="T0" fmla="*/ 7 w 61"/>
                <a:gd name="T1" fmla="*/ 1 h 67"/>
                <a:gd name="T2" fmla="*/ 8 w 61"/>
                <a:gd name="T3" fmla="*/ 1 h 67"/>
                <a:gd name="T4" fmla="*/ 3 w 61"/>
                <a:gd name="T5" fmla="*/ 1 h 67"/>
                <a:gd name="T6" fmla="*/ 6 w 61"/>
                <a:gd name="T7" fmla="*/ 2 h 67"/>
                <a:gd name="T8" fmla="*/ 11 w 61"/>
                <a:gd name="T9" fmla="*/ 2 h 67"/>
                <a:gd name="T10" fmla="*/ 15 w 61"/>
                <a:gd name="T11" fmla="*/ 1 h 67"/>
                <a:gd name="T12" fmla="*/ 13 w 61"/>
                <a:gd name="T13" fmla="*/ 1 h 67"/>
                <a:gd name="T14" fmla="*/ 14 w 61"/>
                <a:gd name="T15" fmla="*/ 1 h 67"/>
                <a:gd name="T16" fmla="*/ 13 w 61"/>
                <a:gd name="T17" fmla="*/ 1 h 67"/>
                <a:gd name="T18" fmla="*/ 11 w 61"/>
                <a:gd name="T19" fmla="*/ 1 h 67"/>
                <a:gd name="T20" fmla="*/ 13 w 61"/>
                <a:gd name="T21" fmla="*/ 1 h 67"/>
                <a:gd name="T22" fmla="*/ 12 w 61"/>
                <a:gd name="T23" fmla="*/ 1 h 67"/>
                <a:gd name="T24" fmla="*/ 10 w 61"/>
                <a:gd name="T25" fmla="*/ 1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round/>
            </a:ln>
          </p:spPr>
          <p:txBody>
            <a:bodyPr/>
            <a:lstStyle/>
            <a:p>
              <a:endParaRPr lang="zh-CN" altLang="en-US"/>
            </a:p>
          </p:txBody>
        </p:sp>
        <p:sp>
          <p:nvSpPr>
            <p:cNvPr id="26691" name="Freeform 59"/>
            <p:cNvSpPr>
              <a:spLocks noChangeArrowheads="1"/>
            </p:cNvSpPr>
            <p:nvPr/>
          </p:nvSpPr>
          <p:spPr bwMode="auto">
            <a:xfrm>
              <a:off x="3950" y="1328"/>
              <a:ext cx="37" cy="25"/>
            </a:xfrm>
            <a:custGeom>
              <a:avLst/>
              <a:gdLst>
                <a:gd name="T0" fmla="*/ 4 w 43"/>
                <a:gd name="T1" fmla="*/ 1 h 36"/>
                <a:gd name="T2" fmla="*/ 3 w 43"/>
                <a:gd name="T3" fmla="*/ 1 h 36"/>
                <a:gd name="T4" fmla="*/ 7 w 43"/>
                <a:gd name="T5" fmla="*/ 1 h 36"/>
                <a:gd name="T6" fmla="*/ 9 w 43"/>
                <a:gd name="T7" fmla="*/ 1 h 36"/>
                <a:gd name="T8" fmla="*/ 4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round/>
            </a:ln>
          </p:spPr>
          <p:txBody>
            <a:bodyPr/>
            <a:lstStyle/>
            <a:p>
              <a:endParaRPr lang="zh-CN" altLang="en-US"/>
            </a:p>
          </p:txBody>
        </p:sp>
        <p:sp>
          <p:nvSpPr>
            <p:cNvPr id="26692" name="Freeform 60"/>
            <p:cNvSpPr>
              <a:spLocks noChangeArrowheads="1"/>
            </p:cNvSpPr>
            <p:nvPr/>
          </p:nvSpPr>
          <p:spPr bwMode="auto">
            <a:xfrm>
              <a:off x="3926" y="1300"/>
              <a:ext cx="27" cy="29"/>
            </a:xfrm>
            <a:custGeom>
              <a:avLst/>
              <a:gdLst>
                <a:gd name="T0" fmla="*/ 4 w 32"/>
                <a:gd name="T1" fmla="*/ 0 h 41"/>
                <a:gd name="T2" fmla="*/ 0 w 32"/>
                <a:gd name="T3" fmla="*/ 1 h 41"/>
                <a:gd name="T4" fmla="*/ 3 w 32"/>
                <a:gd name="T5" fmla="*/ 1 h 41"/>
                <a:gd name="T6" fmla="*/ 3 w 32"/>
                <a:gd name="T7" fmla="*/ 1 h 41"/>
                <a:gd name="T8" fmla="*/ 3 w 32"/>
                <a:gd name="T9" fmla="*/ 1 h 41"/>
                <a:gd name="T10" fmla="*/ 6 w 32"/>
                <a:gd name="T11" fmla="*/ 1 h 41"/>
                <a:gd name="T12" fmla="*/ 4 w 32"/>
                <a:gd name="T13" fmla="*/ 1 h 41"/>
                <a:gd name="T14" fmla="*/ 4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round/>
            </a:ln>
          </p:spPr>
          <p:txBody>
            <a:bodyPr/>
            <a:lstStyle/>
            <a:p>
              <a:endParaRPr lang="zh-CN" altLang="en-US"/>
            </a:p>
          </p:txBody>
        </p:sp>
        <p:sp>
          <p:nvSpPr>
            <p:cNvPr id="26693" name="Freeform 61"/>
            <p:cNvSpPr>
              <a:spLocks noChangeArrowheads="1"/>
            </p:cNvSpPr>
            <p:nvPr/>
          </p:nvSpPr>
          <p:spPr bwMode="auto">
            <a:xfrm>
              <a:off x="3965" y="1311"/>
              <a:ext cx="39" cy="22"/>
            </a:xfrm>
            <a:custGeom>
              <a:avLst/>
              <a:gdLst>
                <a:gd name="T0" fmla="*/ 5 w 45"/>
                <a:gd name="T1" fmla="*/ 0 h 32"/>
                <a:gd name="T2" fmla="*/ 0 w 45"/>
                <a:gd name="T3" fmla="*/ 1 h 32"/>
                <a:gd name="T4" fmla="*/ 7 w 45"/>
                <a:gd name="T5" fmla="*/ 1 h 32"/>
                <a:gd name="T6" fmla="*/ 10 w 45"/>
                <a:gd name="T7" fmla="*/ 1 h 32"/>
                <a:gd name="T8" fmla="*/ 5 w 45"/>
                <a:gd name="T9" fmla="*/ 1 h 32"/>
                <a:gd name="T10" fmla="*/ 5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round/>
            </a:ln>
          </p:spPr>
          <p:txBody>
            <a:bodyPr/>
            <a:lstStyle/>
            <a:p>
              <a:endParaRPr lang="zh-CN" altLang="en-US"/>
            </a:p>
          </p:txBody>
        </p:sp>
        <p:sp>
          <p:nvSpPr>
            <p:cNvPr id="26694" name="Freeform 62"/>
            <p:cNvSpPr>
              <a:spLocks noChangeArrowheads="1"/>
            </p:cNvSpPr>
            <p:nvPr/>
          </p:nvSpPr>
          <p:spPr bwMode="auto">
            <a:xfrm>
              <a:off x="3908" y="1000"/>
              <a:ext cx="31" cy="52"/>
            </a:xfrm>
            <a:custGeom>
              <a:avLst/>
              <a:gdLst>
                <a:gd name="T0" fmla="*/ 10 w 35"/>
                <a:gd name="T1" fmla="*/ 0 h 74"/>
                <a:gd name="T2" fmla="*/ 7 w 35"/>
                <a:gd name="T3" fmla="*/ 1 h 74"/>
                <a:gd name="T4" fmla="*/ 4 w 35"/>
                <a:gd name="T5" fmla="*/ 1 h 74"/>
                <a:gd name="T6" fmla="*/ 0 w 35"/>
                <a:gd name="T7" fmla="*/ 2 h 74"/>
                <a:gd name="T8" fmla="*/ 4 w 35"/>
                <a:gd name="T9" fmla="*/ 2 h 74"/>
                <a:gd name="T10" fmla="*/ 6 w 35"/>
                <a:gd name="T11" fmla="*/ 2 h 74"/>
                <a:gd name="T12" fmla="*/ 11 w 35"/>
                <a:gd name="T13" fmla="*/ 1 h 74"/>
                <a:gd name="T14" fmla="*/ 1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round/>
            </a:ln>
          </p:spPr>
          <p:txBody>
            <a:bodyPr/>
            <a:lstStyle/>
            <a:p>
              <a:endParaRPr lang="zh-CN" altLang="en-US"/>
            </a:p>
          </p:txBody>
        </p:sp>
        <p:sp>
          <p:nvSpPr>
            <p:cNvPr id="26695"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7 w 25"/>
                <a:gd name="T9" fmla="*/ 1 h 73"/>
                <a:gd name="T10" fmla="*/ 4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round/>
            </a:ln>
          </p:spPr>
          <p:txBody>
            <a:bodyPr/>
            <a:lstStyle/>
            <a:p>
              <a:endParaRPr lang="zh-CN" altLang="en-US"/>
            </a:p>
          </p:txBody>
        </p:sp>
        <p:sp>
          <p:nvSpPr>
            <p:cNvPr id="26696"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round/>
            </a:ln>
          </p:spPr>
          <p:txBody>
            <a:bodyPr/>
            <a:lstStyle/>
            <a:p>
              <a:endParaRPr lang="zh-CN" altLang="en-US"/>
            </a:p>
          </p:txBody>
        </p:sp>
        <p:sp>
          <p:nvSpPr>
            <p:cNvPr id="26697" name="Freeform 65"/>
            <p:cNvSpPr>
              <a:spLocks noChangeArrowheads="1"/>
            </p:cNvSpPr>
            <p:nvPr/>
          </p:nvSpPr>
          <p:spPr bwMode="auto">
            <a:xfrm>
              <a:off x="4004" y="987"/>
              <a:ext cx="24" cy="45"/>
            </a:xfrm>
            <a:custGeom>
              <a:avLst/>
              <a:gdLst>
                <a:gd name="T0" fmla="*/ 3 w 28"/>
                <a:gd name="T1" fmla="*/ 0 h 64"/>
                <a:gd name="T2" fmla="*/ 3 w 28"/>
                <a:gd name="T3" fmla="*/ 1 h 64"/>
                <a:gd name="T4" fmla="*/ 4 w 28"/>
                <a:gd name="T5" fmla="*/ 1 h 64"/>
                <a:gd name="T6" fmla="*/ 3 w 28"/>
                <a:gd name="T7" fmla="*/ 1 h 64"/>
                <a:gd name="T8" fmla="*/ 0 w 28"/>
                <a:gd name="T9" fmla="*/ 1 h 64"/>
                <a:gd name="T10" fmla="*/ 3 w 28"/>
                <a:gd name="T11" fmla="*/ 2 h 64"/>
                <a:gd name="T12" fmla="*/ 6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round/>
            </a:ln>
          </p:spPr>
          <p:txBody>
            <a:bodyPr/>
            <a:lstStyle/>
            <a:p>
              <a:endParaRPr lang="zh-CN" altLang="en-US"/>
            </a:p>
          </p:txBody>
        </p:sp>
        <p:sp>
          <p:nvSpPr>
            <p:cNvPr id="26698"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round/>
            </a:ln>
          </p:spPr>
          <p:txBody>
            <a:bodyPr/>
            <a:lstStyle/>
            <a:p>
              <a:endParaRPr lang="zh-CN" altLang="en-US"/>
            </a:p>
          </p:txBody>
        </p:sp>
        <p:sp>
          <p:nvSpPr>
            <p:cNvPr id="26699"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6700"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round/>
            </a:ln>
          </p:spPr>
          <p:txBody>
            <a:bodyPr/>
            <a:lstStyle/>
            <a:p>
              <a:endParaRPr lang="zh-CN" altLang="en-US"/>
            </a:p>
          </p:txBody>
        </p:sp>
        <p:sp>
          <p:nvSpPr>
            <p:cNvPr id="26701"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6702" name="Freeform 70"/>
            <p:cNvSpPr>
              <a:spLocks noChangeArrowheads="1"/>
            </p:cNvSpPr>
            <p:nvPr/>
          </p:nvSpPr>
          <p:spPr bwMode="auto">
            <a:xfrm>
              <a:off x="3667" y="999"/>
              <a:ext cx="18" cy="13"/>
            </a:xfrm>
            <a:custGeom>
              <a:avLst/>
              <a:gdLst>
                <a:gd name="T0" fmla="*/ 2 w 22"/>
                <a:gd name="T1" fmla="*/ 0 h 18"/>
                <a:gd name="T2" fmla="*/ 2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round/>
            </a:ln>
          </p:spPr>
          <p:txBody>
            <a:bodyPr/>
            <a:lstStyle/>
            <a:p>
              <a:endParaRPr lang="zh-CN" altLang="en-US"/>
            </a:p>
          </p:txBody>
        </p:sp>
        <p:sp>
          <p:nvSpPr>
            <p:cNvPr id="26703" name="Freeform 71"/>
            <p:cNvSpPr>
              <a:spLocks noChangeArrowheads="1"/>
            </p:cNvSpPr>
            <p:nvPr/>
          </p:nvSpPr>
          <p:spPr bwMode="auto">
            <a:xfrm>
              <a:off x="4628" y="1582"/>
              <a:ext cx="52" cy="56"/>
            </a:xfrm>
            <a:custGeom>
              <a:avLst/>
              <a:gdLst>
                <a:gd name="T0" fmla="*/ 3 w 60"/>
                <a:gd name="T1" fmla="*/ 1 h 81"/>
                <a:gd name="T2" fmla="*/ 3 w 60"/>
                <a:gd name="T3" fmla="*/ 1 h 81"/>
                <a:gd name="T4" fmla="*/ 3 w 60"/>
                <a:gd name="T5" fmla="*/ 1 h 81"/>
                <a:gd name="T6" fmla="*/ 7 w 60"/>
                <a:gd name="T7" fmla="*/ 1 h 81"/>
                <a:gd name="T8" fmla="*/ 10 w 60"/>
                <a:gd name="T9" fmla="*/ 1 h 81"/>
                <a:gd name="T10" fmla="*/ 12 w 60"/>
                <a:gd name="T11" fmla="*/ 2 h 81"/>
                <a:gd name="T12" fmla="*/ 12 w 60"/>
                <a:gd name="T13" fmla="*/ 1 h 81"/>
                <a:gd name="T14" fmla="*/ 10 w 60"/>
                <a:gd name="T15" fmla="*/ 1 h 81"/>
                <a:gd name="T16" fmla="*/ 6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round/>
            </a:ln>
          </p:spPr>
          <p:txBody>
            <a:bodyPr/>
            <a:lstStyle/>
            <a:p>
              <a:endParaRPr lang="zh-CN" altLang="en-US"/>
            </a:p>
          </p:txBody>
        </p:sp>
        <p:sp>
          <p:nvSpPr>
            <p:cNvPr id="26704" name="Freeform 72"/>
            <p:cNvSpPr>
              <a:spLocks noChangeArrowheads="1"/>
            </p:cNvSpPr>
            <p:nvPr/>
          </p:nvSpPr>
          <p:spPr bwMode="auto">
            <a:xfrm>
              <a:off x="4894" y="1536"/>
              <a:ext cx="61" cy="43"/>
            </a:xfrm>
            <a:custGeom>
              <a:avLst/>
              <a:gdLst>
                <a:gd name="T0" fmla="*/ 6 w 71"/>
                <a:gd name="T1" fmla="*/ 1 h 61"/>
                <a:gd name="T2" fmla="*/ 3 w 71"/>
                <a:gd name="T3" fmla="*/ 1 h 61"/>
                <a:gd name="T4" fmla="*/ 1 w 71"/>
                <a:gd name="T5" fmla="*/ 1 h 61"/>
                <a:gd name="T6" fmla="*/ 3 w 71"/>
                <a:gd name="T7" fmla="*/ 2 h 61"/>
                <a:gd name="T8" fmla="*/ 6 w 71"/>
                <a:gd name="T9" fmla="*/ 1 h 61"/>
                <a:gd name="T10" fmla="*/ 8 w 71"/>
                <a:gd name="T11" fmla="*/ 1 h 61"/>
                <a:gd name="T12" fmla="*/ 11 w 71"/>
                <a:gd name="T13" fmla="*/ 0 h 61"/>
                <a:gd name="T14" fmla="*/ 15 w 71"/>
                <a:gd name="T15" fmla="*/ 1 h 61"/>
                <a:gd name="T16" fmla="*/ 8 w 71"/>
                <a:gd name="T17" fmla="*/ 1 h 61"/>
                <a:gd name="T18" fmla="*/ 6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round/>
            </a:ln>
          </p:spPr>
          <p:txBody>
            <a:bodyPr/>
            <a:lstStyle/>
            <a:p>
              <a:endParaRPr lang="zh-CN" altLang="en-US"/>
            </a:p>
          </p:txBody>
        </p:sp>
        <p:sp>
          <p:nvSpPr>
            <p:cNvPr id="26705"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round/>
            </a:ln>
          </p:spPr>
          <p:txBody>
            <a:bodyPr/>
            <a:lstStyle/>
            <a:p>
              <a:endParaRPr lang="zh-CN" altLang="en-US"/>
            </a:p>
          </p:txBody>
        </p:sp>
        <p:sp>
          <p:nvSpPr>
            <p:cNvPr id="26706" name="Freeform 74"/>
            <p:cNvSpPr>
              <a:spLocks noChangeArrowheads="1"/>
            </p:cNvSpPr>
            <p:nvPr/>
          </p:nvSpPr>
          <p:spPr bwMode="auto">
            <a:xfrm>
              <a:off x="4701" y="1492"/>
              <a:ext cx="23" cy="16"/>
            </a:xfrm>
            <a:custGeom>
              <a:avLst/>
              <a:gdLst>
                <a:gd name="T0" fmla="*/ 6 w 26"/>
                <a:gd name="T1" fmla="*/ 0 h 23"/>
                <a:gd name="T2" fmla="*/ 0 w 26"/>
                <a:gd name="T3" fmla="*/ 1 h 23"/>
                <a:gd name="T4" fmla="*/ 7 w 26"/>
                <a:gd name="T5" fmla="*/ 1 h 23"/>
                <a:gd name="T6" fmla="*/ 6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round/>
            </a:ln>
          </p:spPr>
          <p:txBody>
            <a:bodyPr/>
            <a:lstStyle/>
            <a:p>
              <a:endParaRPr lang="zh-CN" altLang="en-US"/>
            </a:p>
          </p:txBody>
        </p:sp>
        <p:sp>
          <p:nvSpPr>
            <p:cNvPr id="26707" name="Freeform 75"/>
            <p:cNvSpPr>
              <a:spLocks noChangeArrowheads="1"/>
            </p:cNvSpPr>
            <p:nvPr/>
          </p:nvSpPr>
          <p:spPr bwMode="auto">
            <a:xfrm>
              <a:off x="4525" y="1311"/>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6708" name="Freeform 76"/>
            <p:cNvSpPr>
              <a:spLocks noChangeArrowheads="1"/>
            </p:cNvSpPr>
            <p:nvPr/>
          </p:nvSpPr>
          <p:spPr bwMode="auto">
            <a:xfrm>
              <a:off x="4564" y="1351"/>
              <a:ext cx="30" cy="31"/>
            </a:xfrm>
            <a:custGeom>
              <a:avLst/>
              <a:gdLst>
                <a:gd name="T0" fmla="*/ 9 w 34"/>
                <a:gd name="T1" fmla="*/ 0 h 44"/>
                <a:gd name="T2" fmla="*/ 4 w 34"/>
                <a:gd name="T3" fmla="*/ 1 h 44"/>
                <a:gd name="T4" fmla="*/ 4 w 34"/>
                <a:gd name="T5" fmla="*/ 1 h 44"/>
                <a:gd name="T6" fmla="*/ 8 w 34"/>
                <a:gd name="T7" fmla="*/ 1 h 44"/>
                <a:gd name="T8" fmla="*/ 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round/>
            </a:ln>
          </p:spPr>
          <p:txBody>
            <a:bodyPr/>
            <a:lstStyle/>
            <a:p>
              <a:endParaRPr lang="zh-CN" altLang="en-US"/>
            </a:p>
          </p:txBody>
        </p:sp>
        <p:sp>
          <p:nvSpPr>
            <p:cNvPr id="26709" name="Freeform 77"/>
            <p:cNvSpPr>
              <a:spLocks noChangeArrowheads="1"/>
            </p:cNvSpPr>
            <p:nvPr/>
          </p:nvSpPr>
          <p:spPr bwMode="auto">
            <a:xfrm>
              <a:off x="4595" y="1410"/>
              <a:ext cx="32" cy="26"/>
            </a:xfrm>
            <a:custGeom>
              <a:avLst/>
              <a:gdLst>
                <a:gd name="T0" fmla="*/ 6 w 38"/>
                <a:gd name="T1" fmla="*/ 1 h 37"/>
                <a:gd name="T2" fmla="*/ 3 w 38"/>
                <a:gd name="T3" fmla="*/ 1 h 37"/>
                <a:gd name="T4" fmla="*/ 3 w 38"/>
                <a:gd name="T5" fmla="*/ 1 h 37"/>
                <a:gd name="T6" fmla="*/ 5 w 38"/>
                <a:gd name="T7" fmla="*/ 1 h 37"/>
                <a:gd name="T8" fmla="*/ 6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round/>
            </a:ln>
          </p:spPr>
          <p:txBody>
            <a:bodyPr/>
            <a:lstStyle/>
            <a:p>
              <a:endParaRPr lang="zh-CN" altLang="en-US"/>
            </a:p>
          </p:txBody>
        </p:sp>
        <p:sp>
          <p:nvSpPr>
            <p:cNvPr id="26710" name="Freeform 78"/>
            <p:cNvSpPr>
              <a:spLocks noChangeArrowheads="1"/>
            </p:cNvSpPr>
            <p:nvPr/>
          </p:nvSpPr>
          <p:spPr bwMode="auto">
            <a:xfrm>
              <a:off x="4634" y="1400"/>
              <a:ext cx="32" cy="25"/>
            </a:xfrm>
            <a:custGeom>
              <a:avLst/>
              <a:gdLst>
                <a:gd name="T0" fmla="*/ 6 w 38"/>
                <a:gd name="T1" fmla="*/ 1 h 34"/>
                <a:gd name="T2" fmla="*/ 3 w 38"/>
                <a:gd name="T3" fmla="*/ 1 h 34"/>
                <a:gd name="T4" fmla="*/ 3 w 38"/>
                <a:gd name="T5" fmla="*/ 1 h 34"/>
                <a:gd name="T6" fmla="*/ 5 w 38"/>
                <a:gd name="T7" fmla="*/ 1 h 34"/>
                <a:gd name="T8" fmla="*/ 6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round/>
            </a:ln>
          </p:spPr>
          <p:txBody>
            <a:bodyPr/>
            <a:lstStyle/>
            <a:p>
              <a:endParaRPr lang="zh-CN" altLang="en-US"/>
            </a:p>
          </p:txBody>
        </p:sp>
        <p:sp>
          <p:nvSpPr>
            <p:cNvPr id="26711" name="Freeform 79"/>
            <p:cNvSpPr>
              <a:spLocks noChangeArrowheads="1"/>
            </p:cNvSpPr>
            <p:nvPr/>
          </p:nvSpPr>
          <p:spPr bwMode="auto">
            <a:xfrm>
              <a:off x="4623" y="1367"/>
              <a:ext cx="30" cy="19"/>
            </a:xfrm>
            <a:custGeom>
              <a:avLst/>
              <a:gdLst>
                <a:gd name="T0" fmla="*/ 7 w 35"/>
                <a:gd name="T1" fmla="*/ 1 h 27"/>
                <a:gd name="T2" fmla="*/ 3 w 35"/>
                <a:gd name="T3" fmla="*/ 1 h 27"/>
                <a:gd name="T4" fmla="*/ 3 w 35"/>
                <a:gd name="T5" fmla="*/ 1 h 27"/>
                <a:gd name="T6" fmla="*/ 5 w 35"/>
                <a:gd name="T7" fmla="*/ 1 h 27"/>
                <a:gd name="T8" fmla="*/ 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round/>
            </a:ln>
          </p:spPr>
          <p:txBody>
            <a:bodyPr/>
            <a:lstStyle/>
            <a:p>
              <a:endParaRPr lang="zh-CN" altLang="en-US"/>
            </a:p>
          </p:txBody>
        </p:sp>
        <p:sp>
          <p:nvSpPr>
            <p:cNvPr id="26712" name="Freeform 80"/>
            <p:cNvSpPr>
              <a:spLocks noChangeArrowheads="1"/>
            </p:cNvSpPr>
            <p:nvPr/>
          </p:nvSpPr>
          <p:spPr bwMode="auto">
            <a:xfrm>
              <a:off x="4593" y="1343"/>
              <a:ext cx="30" cy="33"/>
            </a:xfrm>
            <a:custGeom>
              <a:avLst/>
              <a:gdLst>
                <a:gd name="T0" fmla="*/ 6 w 35"/>
                <a:gd name="T1" fmla="*/ 1 h 47"/>
                <a:gd name="T2" fmla="*/ 4 w 35"/>
                <a:gd name="T3" fmla="*/ 1 h 47"/>
                <a:gd name="T4" fmla="*/ 3 w 35"/>
                <a:gd name="T5" fmla="*/ 1 h 47"/>
                <a:gd name="T6" fmla="*/ 4 w 35"/>
                <a:gd name="T7" fmla="*/ 1 h 47"/>
                <a:gd name="T8" fmla="*/ 6 w 35"/>
                <a:gd name="T9" fmla="*/ 1 h 47"/>
                <a:gd name="T10" fmla="*/ 6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round/>
            </a:ln>
          </p:spPr>
          <p:txBody>
            <a:bodyPr/>
            <a:lstStyle/>
            <a:p>
              <a:endParaRPr lang="zh-CN" altLang="en-US"/>
            </a:p>
          </p:txBody>
        </p:sp>
        <p:sp>
          <p:nvSpPr>
            <p:cNvPr id="26713" name="Freeform 81"/>
            <p:cNvSpPr>
              <a:spLocks noChangeArrowheads="1"/>
            </p:cNvSpPr>
            <p:nvPr/>
          </p:nvSpPr>
          <p:spPr bwMode="auto">
            <a:xfrm>
              <a:off x="4556" y="1329"/>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6714" name="Freeform 82"/>
            <p:cNvSpPr>
              <a:spLocks noChangeArrowheads="1"/>
            </p:cNvSpPr>
            <p:nvPr/>
          </p:nvSpPr>
          <p:spPr bwMode="auto">
            <a:xfrm>
              <a:off x="4602" y="1378"/>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6715" name="Freeform 83"/>
            <p:cNvSpPr>
              <a:spLocks noChangeArrowheads="1"/>
            </p:cNvSpPr>
            <p:nvPr/>
          </p:nvSpPr>
          <p:spPr bwMode="auto">
            <a:xfrm>
              <a:off x="2750" y="93"/>
              <a:ext cx="162" cy="101"/>
            </a:xfrm>
            <a:custGeom>
              <a:avLst/>
              <a:gdLst>
                <a:gd name="T0" fmla="*/ 38 w 189"/>
                <a:gd name="T1" fmla="*/ 1 h 144"/>
                <a:gd name="T2" fmla="*/ 39 w 189"/>
                <a:gd name="T3" fmla="*/ 1 h 144"/>
                <a:gd name="T4" fmla="*/ 40 w 189"/>
                <a:gd name="T5" fmla="*/ 1 h 144"/>
                <a:gd name="T6" fmla="*/ 39 w 189"/>
                <a:gd name="T7" fmla="*/ 1 h 144"/>
                <a:gd name="T8" fmla="*/ 28 w 189"/>
                <a:gd name="T9" fmla="*/ 1 h 144"/>
                <a:gd name="T10" fmla="*/ 24 w 189"/>
                <a:gd name="T11" fmla="*/ 2 h 144"/>
                <a:gd name="T12" fmla="*/ 21 w 189"/>
                <a:gd name="T13" fmla="*/ 2 h 144"/>
                <a:gd name="T14" fmla="*/ 15 w 189"/>
                <a:gd name="T15" fmla="*/ 3 h 144"/>
                <a:gd name="T16" fmla="*/ 15 w 189"/>
                <a:gd name="T17" fmla="*/ 3 h 144"/>
                <a:gd name="T18" fmla="*/ 18 w 189"/>
                <a:gd name="T19" fmla="*/ 4 h 144"/>
                <a:gd name="T20" fmla="*/ 23 w 189"/>
                <a:gd name="T21" fmla="*/ 4 h 144"/>
                <a:gd name="T22" fmla="*/ 21 w 189"/>
                <a:gd name="T23" fmla="*/ 4 h 144"/>
                <a:gd name="T24" fmla="*/ 18 w 189"/>
                <a:gd name="T25" fmla="*/ 4 h 144"/>
                <a:gd name="T26" fmla="*/ 15 w 189"/>
                <a:gd name="T27" fmla="*/ 4 h 144"/>
                <a:gd name="T28" fmla="*/ 4 w 189"/>
                <a:gd name="T29" fmla="*/ 4 h 144"/>
                <a:gd name="T30" fmla="*/ 4 w 189"/>
                <a:gd name="T31" fmla="*/ 3 h 144"/>
                <a:gd name="T32" fmla="*/ 9 w 189"/>
                <a:gd name="T33" fmla="*/ 3 h 144"/>
                <a:gd name="T34" fmla="*/ 11 w 189"/>
                <a:gd name="T35" fmla="*/ 2 h 144"/>
                <a:gd name="T36" fmla="*/ 9 w 189"/>
                <a:gd name="T37" fmla="*/ 2 h 144"/>
                <a:gd name="T38" fmla="*/ 15 w 189"/>
                <a:gd name="T39" fmla="*/ 1 h 144"/>
                <a:gd name="T40" fmla="*/ 21 w 189"/>
                <a:gd name="T41" fmla="*/ 1 h 144"/>
                <a:gd name="T42" fmla="*/ 24 w 189"/>
                <a:gd name="T43" fmla="*/ 1 h 144"/>
                <a:gd name="T44" fmla="*/ 38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round/>
            </a:ln>
          </p:spPr>
          <p:txBody>
            <a:bodyPr/>
            <a:lstStyle/>
            <a:p>
              <a:endParaRPr lang="zh-CN" altLang="en-US"/>
            </a:p>
          </p:txBody>
        </p:sp>
        <p:sp>
          <p:nvSpPr>
            <p:cNvPr id="26716" name="Freeform 84"/>
            <p:cNvSpPr>
              <a:spLocks noChangeArrowheads="1"/>
            </p:cNvSpPr>
            <p:nvPr/>
          </p:nvSpPr>
          <p:spPr bwMode="auto">
            <a:xfrm>
              <a:off x="2847" y="191"/>
              <a:ext cx="46" cy="11"/>
            </a:xfrm>
            <a:custGeom>
              <a:avLst/>
              <a:gdLst>
                <a:gd name="T0" fmla="*/ 6 w 53"/>
                <a:gd name="T1" fmla="*/ 0 h 17"/>
                <a:gd name="T2" fmla="*/ 3 w 53"/>
                <a:gd name="T3" fmla="*/ 1 h 17"/>
                <a:gd name="T4" fmla="*/ 8 w 53"/>
                <a:gd name="T5" fmla="*/ 1 h 17"/>
                <a:gd name="T6" fmla="*/ 10 w 53"/>
                <a:gd name="T7" fmla="*/ 1 h 17"/>
                <a:gd name="T8" fmla="*/ 6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round/>
            </a:ln>
          </p:spPr>
          <p:txBody>
            <a:bodyPr/>
            <a:lstStyle/>
            <a:p>
              <a:endParaRPr lang="zh-CN" altLang="en-US"/>
            </a:p>
          </p:txBody>
        </p:sp>
        <p:sp>
          <p:nvSpPr>
            <p:cNvPr id="26717" name="Freeform 85"/>
            <p:cNvSpPr>
              <a:spLocks noChangeArrowheads="1"/>
            </p:cNvSpPr>
            <p:nvPr/>
          </p:nvSpPr>
          <p:spPr bwMode="auto">
            <a:xfrm>
              <a:off x="3082" y="45"/>
              <a:ext cx="49" cy="26"/>
            </a:xfrm>
            <a:custGeom>
              <a:avLst/>
              <a:gdLst>
                <a:gd name="T0" fmla="*/ 13 w 57"/>
                <a:gd name="T1" fmla="*/ 1 h 37"/>
                <a:gd name="T2" fmla="*/ 5 w 57"/>
                <a:gd name="T3" fmla="*/ 1 h 37"/>
                <a:gd name="T4" fmla="*/ 3 w 57"/>
                <a:gd name="T5" fmla="*/ 1 h 37"/>
                <a:gd name="T6" fmla="*/ 3 w 57"/>
                <a:gd name="T7" fmla="*/ 1 h 37"/>
                <a:gd name="T8" fmla="*/ 4 w 57"/>
                <a:gd name="T9" fmla="*/ 0 h 37"/>
                <a:gd name="T10" fmla="*/ 1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round/>
            </a:ln>
          </p:spPr>
          <p:txBody>
            <a:bodyPr/>
            <a:lstStyle/>
            <a:p>
              <a:endParaRPr lang="zh-CN" altLang="en-US"/>
            </a:p>
          </p:txBody>
        </p:sp>
        <p:sp>
          <p:nvSpPr>
            <p:cNvPr id="26718" name="Freeform 86"/>
            <p:cNvSpPr>
              <a:spLocks noChangeArrowheads="1"/>
            </p:cNvSpPr>
            <p:nvPr/>
          </p:nvSpPr>
          <p:spPr bwMode="auto">
            <a:xfrm>
              <a:off x="3117" y="57"/>
              <a:ext cx="58" cy="19"/>
            </a:xfrm>
            <a:custGeom>
              <a:avLst/>
              <a:gdLst>
                <a:gd name="T0" fmla="*/ 6 w 68"/>
                <a:gd name="T1" fmla="*/ 0 h 26"/>
                <a:gd name="T2" fmla="*/ 3 w 68"/>
                <a:gd name="T3" fmla="*/ 1 h 26"/>
                <a:gd name="T4" fmla="*/ 12 w 68"/>
                <a:gd name="T5" fmla="*/ 1 h 26"/>
                <a:gd name="T6" fmla="*/ 13 w 68"/>
                <a:gd name="T7" fmla="*/ 1 h 26"/>
                <a:gd name="T8" fmla="*/ 6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round/>
            </a:ln>
          </p:spPr>
          <p:txBody>
            <a:bodyPr/>
            <a:lstStyle/>
            <a:p>
              <a:endParaRPr lang="zh-CN" altLang="en-US"/>
            </a:p>
          </p:txBody>
        </p:sp>
        <p:sp>
          <p:nvSpPr>
            <p:cNvPr id="26719" name="Freeform 87"/>
            <p:cNvSpPr>
              <a:spLocks noChangeArrowheads="1"/>
            </p:cNvSpPr>
            <p:nvPr/>
          </p:nvSpPr>
          <p:spPr bwMode="auto">
            <a:xfrm>
              <a:off x="3179" y="60"/>
              <a:ext cx="58" cy="30"/>
            </a:xfrm>
            <a:custGeom>
              <a:avLst/>
              <a:gdLst>
                <a:gd name="T0" fmla="*/ 14 w 66"/>
                <a:gd name="T1" fmla="*/ 1 h 43"/>
                <a:gd name="T2" fmla="*/ 8 w 66"/>
                <a:gd name="T3" fmla="*/ 1 h 43"/>
                <a:gd name="T4" fmla="*/ 4 w 66"/>
                <a:gd name="T5" fmla="*/ 1 h 43"/>
                <a:gd name="T6" fmla="*/ 4 w 66"/>
                <a:gd name="T7" fmla="*/ 1 h 43"/>
                <a:gd name="T8" fmla="*/ 9 w 66"/>
                <a:gd name="T9" fmla="*/ 1 h 43"/>
                <a:gd name="T10" fmla="*/ 17 w 66"/>
                <a:gd name="T11" fmla="*/ 1 h 43"/>
                <a:gd name="T12" fmla="*/ 14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round/>
            </a:ln>
          </p:spPr>
          <p:txBody>
            <a:bodyPr/>
            <a:lstStyle/>
            <a:p>
              <a:endParaRPr lang="zh-CN" altLang="en-US"/>
            </a:p>
          </p:txBody>
        </p:sp>
        <p:sp>
          <p:nvSpPr>
            <p:cNvPr id="26720" name="Freeform 88"/>
            <p:cNvSpPr>
              <a:spLocks noChangeArrowheads="1"/>
            </p:cNvSpPr>
            <p:nvPr/>
          </p:nvSpPr>
          <p:spPr bwMode="auto">
            <a:xfrm>
              <a:off x="3581" y="85"/>
              <a:ext cx="101" cy="29"/>
            </a:xfrm>
            <a:custGeom>
              <a:avLst/>
              <a:gdLst>
                <a:gd name="T0" fmla="*/ 3 w 117"/>
                <a:gd name="T1" fmla="*/ 0 h 41"/>
                <a:gd name="T2" fmla="*/ 3 w 117"/>
                <a:gd name="T3" fmla="*/ 1 h 41"/>
                <a:gd name="T4" fmla="*/ 12 w 117"/>
                <a:gd name="T5" fmla="*/ 1 h 41"/>
                <a:gd name="T6" fmla="*/ 17 w 117"/>
                <a:gd name="T7" fmla="*/ 1 h 41"/>
                <a:gd name="T8" fmla="*/ 26 w 117"/>
                <a:gd name="T9" fmla="*/ 1 h 41"/>
                <a:gd name="T10" fmla="*/ 18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round/>
            </a:ln>
          </p:spPr>
          <p:txBody>
            <a:bodyPr/>
            <a:lstStyle/>
            <a:p>
              <a:endParaRPr lang="zh-CN" altLang="en-US"/>
            </a:p>
          </p:txBody>
        </p:sp>
        <p:sp>
          <p:nvSpPr>
            <p:cNvPr id="26721" name="Freeform 89"/>
            <p:cNvSpPr>
              <a:spLocks noChangeArrowheads="1"/>
            </p:cNvSpPr>
            <p:nvPr/>
          </p:nvSpPr>
          <p:spPr bwMode="auto">
            <a:xfrm>
              <a:off x="3684" y="84"/>
              <a:ext cx="53" cy="23"/>
            </a:xfrm>
            <a:custGeom>
              <a:avLst/>
              <a:gdLst>
                <a:gd name="T0" fmla="*/ 7 w 62"/>
                <a:gd name="T1" fmla="*/ 1 h 32"/>
                <a:gd name="T2" fmla="*/ 13 w 62"/>
                <a:gd name="T3" fmla="*/ 1 h 32"/>
                <a:gd name="T4" fmla="*/ 7 w 62"/>
                <a:gd name="T5" fmla="*/ 1 h 32"/>
                <a:gd name="T6" fmla="*/ 3 w 62"/>
                <a:gd name="T7" fmla="*/ 1 h 32"/>
                <a:gd name="T8" fmla="*/ 7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round/>
            </a:ln>
          </p:spPr>
          <p:txBody>
            <a:bodyPr/>
            <a:lstStyle/>
            <a:p>
              <a:endParaRPr lang="zh-CN" altLang="en-US"/>
            </a:p>
          </p:txBody>
        </p:sp>
        <p:sp>
          <p:nvSpPr>
            <p:cNvPr id="26722" name="Freeform 90"/>
            <p:cNvSpPr>
              <a:spLocks noChangeArrowheads="1"/>
            </p:cNvSpPr>
            <p:nvPr/>
          </p:nvSpPr>
          <p:spPr bwMode="auto">
            <a:xfrm>
              <a:off x="3660" y="111"/>
              <a:ext cx="42" cy="16"/>
            </a:xfrm>
            <a:custGeom>
              <a:avLst/>
              <a:gdLst>
                <a:gd name="T0" fmla="*/ 4 w 49"/>
                <a:gd name="T1" fmla="*/ 1 h 23"/>
                <a:gd name="T2" fmla="*/ 3 w 49"/>
                <a:gd name="T3" fmla="*/ 1 h 23"/>
                <a:gd name="T4" fmla="*/ 8 w 49"/>
                <a:gd name="T5" fmla="*/ 1 h 23"/>
                <a:gd name="T6" fmla="*/ 4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round/>
            </a:ln>
          </p:spPr>
          <p:txBody>
            <a:bodyPr/>
            <a:lstStyle/>
            <a:p>
              <a:endParaRPr lang="zh-CN" altLang="en-US"/>
            </a:p>
          </p:txBody>
        </p:sp>
        <p:sp>
          <p:nvSpPr>
            <p:cNvPr id="26723"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7 w 102"/>
                <a:gd name="T7" fmla="*/ 2 h 152"/>
                <a:gd name="T8" fmla="*/ 8 w 102"/>
                <a:gd name="T9" fmla="*/ 3 h 152"/>
                <a:gd name="T10" fmla="*/ 16 w 102"/>
                <a:gd name="T11" fmla="*/ 4 h 152"/>
                <a:gd name="T12" fmla="*/ 17 w 102"/>
                <a:gd name="T13" fmla="*/ 3 h 152"/>
                <a:gd name="T14" fmla="*/ 15 w 102"/>
                <a:gd name="T15" fmla="*/ 3 h 152"/>
                <a:gd name="T16" fmla="*/ 13 w 102"/>
                <a:gd name="T17" fmla="*/ 2 h 152"/>
                <a:gd name="T18" fmla="*/ 11 w 102"/>
                <a:gd name="T19" fmla="*/ 2 h 152"/>
                <a:gd name="T20" fmla="*/ 9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round/>
            </a:ln>
          </p:spPr>
          <p:txBody>
            <a:bodyPr/>
            <a:lstStyle/>
            <a:p>
              <a:endParaRPr lang="zh-CN" altLang="en-US"/>
            </a:p>
          </p:txBody>
        </p:sp>
        <p:sp>
          <p:nvSpPr>
            <p:cNvPr id="26724" name="Freeform 92"/>
            <p:cNvSpPr>
              <a:spLocks noChangeArrowheads="1"/>
            </p:cNvSpPr>
            <p:nvPr/>
          </p:nvSpPr>
          <p:spPr bwMode="auto">
            <a:xfrm>
              <a:off x="4020" y="431"/>
              <a:ext cx="63" cy="73"/>
            </a:xfrm>
            <a:custGeom>
              <a:avLst/>
              <a:gdLst>
                <a:gd name="T0" fmla="*/ 12 w 74"/>
                <a:gd name="T1" fmla="*/ 1 h 103"/>
                <a:gd name="T2" fmla="*/ 14 w 74"/>
                <a:gd name="T3" fmla="*/ 1 h 103"/>
                <a:gd name="T4" fmla="*/ 7 w 74"/>
                <a:gd name="T5" fmla="*/ 3 h 103"/>
                <a:gd name="T6" fmla="*/ 7 w 74"/>
                <a:gd name="T7" fmla="*/ 3 h 103"/>
                <a:gd name="T8" fmla="*/ 4 w 74"/>
                <a:gd name="T9" fmla="*/ 3 h 103"/>
                <a:gd name="T10" fmla="*/ 3 w 74"/>
                <a:gd name="T11" fmla="*/ 3 h 103"/>
                <a:gd name="T12" fmla="*/ 0 w 74"/>
                <a:gd name="T13" fmla="*/ 3 h 103"/>
                <a:gd name="T14" fmla="*/ 3 w 74"/>
                <a:gd name="T15" fmla="*/ 2 h 103"/>
                <a:gd name="T16" fmla="*/ 3 w 74"/>
                <a:gd name="T17" fmla="*/ 1 h 103"/>
                <a:gd name="T18" fmla="*/ 2 w 74"/>
                <a:gd name="T19" fmla="*/ 1 h 103"/>
                <a:gd name="T20" fmla="*/ 3 w 74"/>
                <a:gd name="T21" fmla="*/ 1 h 103"/>
                <a:gd name="T22" fmla="*/ 6 w 74"/>
                <a:gd name="T23" fmla="*/ 1 h 103"/>
                <a:gd name="T24" fmla="*/ 8 w 74"/>
                <a:gd name="T25" fmla="*/ 1 h 103"/>
                <a:gd name="T26" fmla="*/ 12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round/>
            </a:ln>
          </p:spPr>
          <p:txBody>
            <a:bodyPr/>
            <a:lstStyle/>
            <a:p>
              <a:endParaRPr lang="zh-CN" altLang="en-US"/>
            </a:p>
          </p:txBody>
        </p:sp>
        <p:sp>
          <p:nvSpPr>
            <p:cNvPr id="26725" name="Freeform 93"/>
            <p:cNvSpPr>
              <a:spLocks noChangeArrowheads="1"/>
            </p:cNvSpPr>
            <p:nvPr/>
          </p:nvSpPr>
          <p:spPr bwMode="auto">
            <a:xfrm>
              <a:off x="3978" y="506"/>
              <a:ext cx="126" cy="176"/>
            </a:xfrm>
            <a:custGeom>
              <a:avLst/>
              <a:gdLst>
                <a:gd name="T0" fmla="*/ 19 w 146"/>
                <a:gd name="T1" fmla="*/ 3 h 252"/>
                <a:gd name="T2" fmla="*/ 15 w 146"/>
                <a:gd name="T3" fmla="*/ 3 h 252"/>
                <a:gd name="T4" fmla="*/ 14 w 146"/>
                <a:gd name="T5" fmla="*/ 3 h 252"/>
                <a:gd name="T6" fmla="*/ 5 w 146"/>
                <a:gd name="T7" fmla="*/ 4 h 252"/>
                <a:gd name="T8" fmla="*/ 3 w 146"/>
                <a:gd name="T9" fmla="*/ 5 h 252"/>
                <a:gd name="T10" fmla="*/ 4 w 146"/>
                <a:gd name="T11" fmla="*/ 5 h 252"/>
                <a:gd name="T12" fmla="*/ 3 w 146"/>
                <a:gd name="T13" fmla="*/ 6 h 252"/>
                <a:gd name="T14" fmla="*/ 6 w 146"/>
                <a:gd name="T15" fmla="*/ 7 h 252"/>
                <a:gd name="T16" fmla="*/ 7 w 146"/>
                <a:gd name="T17" fmla="*/ 6 h 252"/>
                <a:gd name="T18" fmla="*/ 5 w 146"/>
                <a:gd name="T19" fmla="*/ 5 h 252"/>
                <a:gd name="T20" fmla="*/ 9 w 146"/>
                <a:gd name="T21" fmla="*/ 5 h 252"/>
                <a:gd name="T22" fmla="*/ 12 w 146"/>
                <a:gd name="T23" fmla="*/ 4 h 252"/>
                <a:gd name="T24" fmla="*/ 15 w 146"/>
                <a:gd name="T25" fmla="*/ 5 h 252"/>
                <a:gd name="T26" fmla="*/ 10 w 146"/>
                <a:gd name="T27" fmla="*/ 5 h 252"/>
                <a:gd name="T28" fmla="*/ 12 w 146"/>
                <a:gd name="T29" fmla="*/ 6 h 252"/>
                <a:gd name="T30" fmla="*/ 16 w 146"/>
                <a:gd name="T31" fmla="*/ 5 h 252"/>
                <a:gd name="T32" fmla="*/ 19 w 146"/>
                <a:gd name="T33" fmla="*/ 5 h 252"/>
                <a:gd name="T34" fmla="*/ 24 w 146"/>
                <a:gd name="T35" fmla="*/ 4 h 252"/>
                <a:gd name="T36" fmla="*/ 26 w 146"/>
                <a:gd name="T37" fmla="*/ 4 h 252"/>
                <a:gd name="T38" fmla="*/ 30 w 146"/>
                <a:gd name="T39" fmla="*/ 4 h 252"/>
                <a:gd name="T40" fmla="*/ 34 w 146"/>
                <a:gd name="T41" fmla="*/ 3 h 252"/>
                <a:gd name="T42" fmla="*/ 33 w 146"/>
                <a:gd name="T43" fmla="*/ 3 h 252"/>
                <a:gd name="T44" fmla="*/ 30 w 146"/>
                <a:gd name="T45" fmla="*/ 3 h 252"/>
                <a:gd name="T46" fmla="*/ 28 w 146"/>
                <a:gd name="T47" fmla="*/ 1 h 252"/>
                <a:gd name="T48" fmla="*/ 22 w 146"/>
                <a:gd name="T49" fmla="*/ 0 h 252"/>
                <a:gd name="T50" fmla="*/ 18 w 146"/>
                <a:gd name="T51" fmla="*/ 1 h 252"/>
                <a:gd name="T52" fmla="*/ 22 w 146"/>
                <a:gd name="T53" fmla="*/ 1 h 252"/>
                <a:gd name="T54" fmla="*/ 22 w 146"/>
                <a:gd name="T55" fmla="*/ 1 h 252"/>
                <a:gd name="T56" fmla="*/ 19 w 146"/>
                <a:gd name="T57" fmla="*/ 3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round/>
            </a:ln>
          </p:spPr>
          <p:txBody>
            <a:bodyPr/>
            <a:lstStyle/>
            <a:p>
              <a:endParaRPr lang="zh-CN" altLang="en-US"/>
            </a:p>
          </p:txBody>
        </p:sp>
        <p:sp>
          <p:nvSpPr>
            <p:cNvPr id="26726" name="Freeform 94"/>
            <p:cNvSpPr>
              <a:spLocks noChangeArrowheads="1"/>
            </p:cNvSpPr>
            <p:nvPr/>
          </p:nvSpPr>
          <p:spPr bwMode="auto">
            <a:xfrm>
              <a:off x="2758" y="35"/>
              <a:ext cx="60" cy="28"/>
            </a:xfrm>
            <a:custGeom>
              <a:avLst/>
              <a:gdLst>
                <a:gd name="T0" fmla="*/ 13 w 70"/>
                <a:gd name="T1" fmla="*/ 0 h 40"/>
                <a:gd name="T2" fmla="*/ 14 w 70"/>
                <a:gd name="T3" fmla="*/ 1 h 40"/>
                <a:gd name="T4" fmla="*/ 9 w 70"/>
                <a:gd name="T5" fmla="*/ 1 h 40"/>
                <a:gd name="T6" fmla="*/ 7 w 70"/>
                <a:gd name="T7" fmla="*/ 1 h 40"/>
                <a:gd name="T8" fmla="*/ 3 w 70"/>
                <a:gd name="T9" fmla="*/ 1 h 40"/>
                <a:gd name="T10" fmla="*/ 1 w 70"/>
                <a:gd name="T11" fmla="*/ 1 h 40"/>
                <a:gd name="T12" fmla="*/ 7 w 70"/>
                <a:gd name="T13" fmla="*/ 1 h 40"/>
                <a:gd name="T14" fmla="*/ 1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round/>
            </a:ln>
          </p:spPr>
          <p:txBody>
            <a:bodyPr/>
            <a:lstStyle/>
            <a:p>
              <a:endParaRPr lang="zh-CN" altLang="en-US"/>
            </a:p>
          </p:txBody>
        </p:sp>
        <p:sp>
          <p:nvSpPr>
            <p:cNvPr id="26727" name="Freeform 95"/>
            <p:cNvSpPr>
              <a:spLocks noChangeArrowheads="1"/>
            </p:cNvSpPr>
            <p:nvPr/>
          </p:nvSpPr>
          <p:spPr bwMode="auto">
            <a:xfrm>
              <a:off x="2635" y="43"/>
              <a:ext cx="22" cy="21"/>
            </a:xfrm>
            <a:custGeom>
              <a:avLst/>
              <a:gdLst>
                <a:gd name="T0" fmla="*/ 3 w 26"/>
                <a:gd name="T1" fmla="*/ 0 h 29"/>
                <a:gd name="T2" fmla="*/ 0 w 26"/>
                <a:gd name="T3" fmla="*/ 1 h 29"/>
                <a:gd name="T4" fmla="*/ 3 w 26"/>
                <a:gd name="T5" fmla="*/ 1 h 29"/>
                <a:gd name="T6" fmla="*/ 3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round/>
            </a:ln>
          </p:spPr>
          <p:txBody>
            <a:bodyPr/>
            <a:lstStyle/>
            <a:p>
              <a:endParaRPr lang="zh-CN" altLang="en-US"/>
            </a:p>
          </p:txBody>
        </p:sp>
        <p:sp>
          <p:nvSpPr>
            <p:cNvPr id="26728"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3 w 49"/>
                <a:gd name="T7" fmla="*/ 1 h 36"/>
                <a:gd name="T8" fmla="*/ 8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round/>
            </a:ln>
          </p:spPr>
          <p:txBody>
            <a:bodyPr/>
            <a:lstStyle/>
            <a:p>
              <a:endParaRPr lang="zh-CN" altLang="en-US"/>
            </a:p>
          </p:txBody>
        </p:sp>
        <p:sp>
          <p:nvSpPr>
            <p:cNvPr id="26729" name="Freeform 97"/>
            <p:cNvSpPr>
              <a:spLocks noChangeArrowheads="1"/>
            </p:cNvSpPr>
            <p:nvPr/>
          </p:nvSpPr>
          <p:spPr bwMode="auto">
            <a:xfrm>
              <a:off x="2733" y="34"/>
              <a:ext cx="23" cy="15"/>
            </a:xfrm>
            <a:custGeom>
              <a:avLst/>
              <a:gdLst>
                <a:gd name="T0" fmla="*/ 3 w 27"/>
                <a:gd name="T1" fmla="*/ 0 h 22"/>
                <a:gd name="T2" fmla="*/ 3 w 27"/>
                <a:gd name="T3" fmla="*/ 1 h 22"/>
                <a:gd name="T4" fmla="*/ 4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round/>
            </a:ln>
          </p:spPr>
          <p:txBody>
            <a:bodyPr/>
            <a:lstStyle/>
            <a:p>
              <a:endParaRPr lang="zh-CN" altLang="en-US"/>
            </a:p>
          </p:txBody>
        </p:sp>
        <p:sp>
          <p:nvSpPr>
            <p:cNvPr id="26730"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round/>
            </a:ln>
          </p:spPr>
          <p:txBody>
            <a:bodyPr/>
            <a:lstStyle/>
            <a:p>
              <a:endParaRPr lang="zh-CN" altLang="en-US"/>
            </a:p>
          </p:txBody>
        </p:sp>
        <p:sp>
          <p:nvSpPr>
            <p:cNvPr id="26731" name="Freeform 99"/>
            <p:cNvSpPr>
              <a:spLocks noChangeArrowheads="1"/>
            </p:cNvSpPr>
            <p:nvPr/>
          </p:nvSpPr>
          <p:spPr bwMode="auto">
            <a:xfrm>
              <a:off x="4023" y="65"/>
              <a:ext cx="21" cy="31"/>
            </a:xfrm>
            <a:custGeom>
              <a:avLst/>
              <a:gdLst>
                <a:gd name="T0" fmla="*/ 7 w 24"/>
                <a:gd name="T1" fmla="*/ 0 h 44"/>
                <a:gd name="T2" fmla="*/ 4 w 24"/>
                <a:gd name="T3" fmla="*/ 1 h 44"/>
                <a:gd name="T4" fmla="*/ 0 w 24"/>
                <a:gd name="T5" fmla="*/ 1 h 44"/>
                <a:gd name="T6" fmla="*/ 4 w 24"/>
                <a:gd name="T7" fmla="*/ 1 h 44"/>
                <a:gd name="T8" fmla="*/ 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round/>
            </a:ln>
          </p:spPr>
          <p:txBody>
            <a:bodyPr/>
            <a:lstStyle/>
            <a:p>
              <a:endParaRPr lang="zh-CN" altLang="en-US"/>
            </a:p>
          </p:txBody>
        </p:sp>
        <p:sp>
          <p:nvSpPr>
            <p:cNvPr id="26732" name="Freeform 100"/>
            <p:cNvSpPr>
              <a:spLocks noChangeArrowheads="1"/>
            </p:cNvSpPr>
            <p:nvPr/>
          </p:nvSpPr>
          <p:spPr bwMode="auto">
            <a:xfrm>
              <a:off x="3007" y="1423"/>
              <a:ext cx="35" cy="17"/>
            </a:xfrm>
            <a:custGeom>
              <a:avLst/>
              <a:gdLst>
                <a:gd name="T0" fmla="*/ 7 w 41"/>
                <a:gd name="T1" fmla="*/ 0 h 24"/>
                <a:gd name="T2" fmla="*/ 6 w 41"/>
                <a:gd name="T3" fmla="*/ 1 h 24"/>
                <a:gd name="T4" fmla="*/ 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round/>
            </a:ln>
          </p:spPr>
          <p:txBody>
            <a:bodyPr/>
            <a:lstStyle/>
            <a:p>
              <a:endParaRPr lang="zh-CN" altLang="en-US"/>
            </a:p>
          </p:txBody>
        </p:sp>
        <p:sp>
          <p:nvSpPr>
            <p:cNvPr id="26733"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6734"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6735"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6736"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6737"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6738"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6739"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6740"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6741"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6742" name="Freeform 110"/>
            <p:cNvSpPr>
              <a:spLocks noChangeArrowheads="1"/>
            </p:cNvSpPr>
            <p:nvPr/>
          </p:nvSpPr>
          <p:spPr bwMode="auto">
            <a:xfrm>
              <a:off x="1810" y="85"/>
              <a:ext cx="2370" cy="1537"/>
            </a:xfrm>
            <a:custGeom>
              <a:avLst/>
              <a:gdLst>
                <a:gd name="T0" fmla="*/ 1836 w 2060"/>
                <a:gd name="T1" fmla="*/ 333 h 1644"/>
                <a:gd name="T2" fmla="*/ 1353 w 2060"/>
                <a:gd name="T3" fmla="*/ 302 h 1644"/>
                <a:gd name="T4" fmla="*/ 641 w 2060"/>
                <a:gd name="T5" fmla="*/ 329 h 1644"/>
                <a:gd name="T6" fmla="*/ 188 w 2060"/>
                <a:gd name="T7" fmla="*/ 388 h 1644"/>
                <a:gd name="T8" fmla="*/ 49 w 2060"/>
                <a:gd name="T9" fmla="*/ 480 h 1644"/>
                <a:gd name="T10" fmla="*/ 590 w 2060"/>
                <a:gd name="T11" fmla="*/ 541 h 1644"/>
                <a:gd name="T12" fmla="*/ 1247 w 2060"/>
                <a:gd name="T13" fmla="*/ 532 h 1644"/>
                <a:gd name="T14" fmla="*/ 1611 w 2060"/>
                <a:gd name="T15" fmla="*/ 581 h 1644"/>
                <a:gd name="T16" fmla="*/ 1836 w 2060"/>
                <a:gd name="T17" fmla="*/ 739 h 1644"/>
                <a:gd name="T18" fmla="*/ 2021 w 2060"/>
                <a:gd name="T19" fmla="*/ 829 h 1644"/>
                <a:gd name="T20" fmla="*/ 2861 w 2060"/>
                <a:gd name="T21" fmla="*/ 803 h 1644"/>
                <a:gd name="T22" fmla="*/ 3318 w 2060"/>
                <a:gd name="T23" fmla="*/ 705 h 1644"/>
                <a:gd name="T24" fmla="*/ 3594 w 2060"/>
                <a:gd name="T25" fmla="*/ 588 h 1644"/>
                <a:gd name="T26" fmla="*/ 4055 w 2060"/>
                <a:gd name="T27" fmla="*/ 510 h 1644"/>
                <a:gd name="T28" fmla="*/ 3237 w 2060"/>
                <a:gd name="T29" fmla="*/ 437 h 1644"/>
                <a:gd name="T30" fmla="*/ 3318 w 2060"/>
                <a:gd name="T31" fmla="*/ 417 h 1644"/>
                <a:gd name="T32" fmla="*/ 4076 w 2060"/>
                <a:gd name="T33" fmla="*/ 467 h 1644"/>
                <a:gd name="T34" fmla="*/ 4462 w 2060"/>
                <a:gd name="T35" fmla="*/ 405 h 1644"/>
                <a:gd name="T36" fmla="*/ 4249 w 2060"/>
                <a:gd name="T37" fmla="*/ 390 h 1644"/>
                <a:gd name="T38" fmla="*/ 3775 w 2060"/>
                <a:gd name="T39" fmla="*/ 365 h 1644"/>
                <a:gd name="T40" fmla="*/ 4636 w 2060"/>
                <a:gd name="T41" fmla="*/ 389 h 1644"/>
                <a:gd name="T42" fmla="*/ 5263 w 2060"/>
                <a:gd name="T43" fmla="*/ 436 h 1644"/>
                <a:gd name="T44" fmla="*/ 5582 w 2060"/>
                <a:gd name="T45" fmla="*/ 527 h 1644"/>
                <a:gd name="T46" fmla="*/ 6530 w 2060"/>
                <a:gd name="T47" fmla="*/ 433 h 1644"/>
                <a:gd name="T48" fmla="*/ 6920 w 2060"/>
                <a:gd name="T49" fmla="*/ 524 h 1644"/>
                <a:gd name="T50" fmla="*/ 6936 w 2060"/>
                <a:gd name="T51" fmla="*/ 446 h 1644"/>
                <a:gd name="T52" fmla="*/ 7148 w 2060"/>
                <a:gd name="T53" fmla="*/ 409 h 1644"/>
                <a:gd name="T54" fmla="*/ 7245 w 2060"/>
                <a:gd name="T55" fmla="*/ 278 h 1644"/>
                <a:gd name="T56" fmla="*/ 7408 w 2060"/>
                <a:gd name="T57" fmla="*/ 270 h 1644"/>
                <a:gd name="T58" fmla="*/ 7487 w 2060"/>
                <a:gd name="T59" fmla="*/ 218 h 1644"/>
                <a:gd name="T60" fmla="*/ 7337 w 2060"/>
                <a:gd name="T61" fmla="*/ 115 h 1644"/>
                <a:gd name="T62" fmla="*/ 7716 w 2060"/>
                <a:gd name="T63" fmla="*/ 55 h 1644"/>
                <a:gd name="T64" fmla="*/ 7910 w 2060"/>
                <a:gd name="T65" fmla="*/ 107 h 1644"/>
                <a:gd name="T66" fmla="*/ 7891 w 2060"/>
                <a:gd name="T67" fmla="*/ 63 h 1644"/>
                <a:gd name="T68" fmla="*/ 8023 w 2060"/>
                <a:gd name="T69" fmla="*/ 26 h 1644"/>
                <a:gd name="T70" fmla="*/ 8279 w 2060"/>
                <a:gd name="T71" fmla="*/ 0 h 1644"/>
                <a:gd name="T72" fmla="*/ 7395 w 2060"/>
                <a:gd name="T73" fmla="*/ 32 h 1644"/>
                <a:gd name="T74" fmla="*/ 6429 w 2060"/>
                <a:gd name="T75" fmla="*/ 43 h 1644"/>
                <a:gd name="T76" fmla="*/ 5482 w 2060"/>
                <a:gd name="T77" fmla="*/ 16 h 1644"/>
                <a:gd name="T78" fmla="*/ 4595 w 2060"/>
                <a:gd name="T79" fmla="*/ 34 h 1644"/>
                <a:gd name="T80" fmla="*/ 4223 w 2060"/>
                <a:gd name="T81" fmla="*/ 87 h 1644"/>
                <a:gd name="T82" fmla="*/ 3761 w 2060"/>
                <a:gd name="T83" fmla="*/ 70 h 1644"/>
                <a:gd name="T84" fmla="*/ 3080 w 2060"/>
                <a:gd name="T85" fmla="*/ 93 h 1644"/>
                <a:gd name="T86" fmla="*/ 2709 w 2060"/>
                <a:gd name="T87" fmla="*/ 71 h 1644"/>
                <a:gd name="T88" fmla="*/ 1481 w 2060"/>
                <a:gd name="T89" fmla="*/ 127 h 1644"/>
                <a:gd name="T90" fmla="*/ 2178 w 2060"/>
                <a:gd name="T91" fmla="*/ 108 h 1644"/>
                <a:gd name="T92" fmla="*/ 2589 w 2060"/>
                <a:gd name="T93" fmla="*/ 140 h 1644"/>
                <a:gd name="T94" fmla="*/ 1803 w 2060"/>
                <a:gd name="T95" fmla="*/ 181 h 1644"/>
                <a:gd name="T96" fmla="*/ 1119 w 2060"/>
                <a:gd name="T97" fmla="*/ 212 h 1644"/>
                <a:gd name="T98" fmla="*/ 678 w 2060"/>
                <a:gd name="T99" fmla="*/ 273 h 1644"/>
                <a:gd name="T100" fmla="*/ 1152 w 2060"/>
                <a:gd name="T101" fmla="*/ 282 h 1644"/>
                <a:gd name="T102" fmla="*/ 1546 w 2060"/>
                <a:gd name="T103" fmla="*/ 292 h 1644"/>
                <a:gd name="T104" fmla="*/ 2002 w 2060"/>
                <a:gd name="T105" fmla="*/ 302 h 1644"/>
                <a:gd name="T106" fmla="*/ 1978 w 2060"/>
                <a:gd name="T107" fmla="*/ 262 h 1644"/>
                <a:gd name="T108" fmla="*/ 2407 w 2060"/>
                <a:gd name="T109" fmla="*/ 280 h 1644"/>
                <a:gd name="T110" fmla="*/ 2786 w 2060"/>
                <a:gd name="T111" fmla="*/ 239 h 1644"/>
                <a:gd name="T112" fmla="*/ 3139 w 2060"/>
                <a:gd name="T113" fmla="*/ 245 h 1644"/>
                <a:gd name="T114" fmla="*/ 2594 w 2060"/>
                <a:gd name="T115" fmla="*/ 30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round/>
            </a:ln>
          </p:spPr>
          <p:txBody>
            <a:bodyPr/>
            <a:lstStyle/>
            <a:p>
              <a:endParaRPr lang="zh-CN" altLang="en-US"/>
            </a:p>
          </p:txBody>
        </p:sp>
      </p:grpSp>
      <p:sp>
        <p:nvSpPr>
          <p:cNvPr id="26628" name="TextBox 111"/>
          <p:cNvSpPr txBox="1">
            <a:spLocks noChangeArrowheads="1"/>
          </p:cNvSpPr>
          <p:nvPr/>
        </p:nvSpPr>
        <p:spPr bwMode="auto">
          <a:xfrm>
            <a:off x="1665288" y="1285875"/>
            <a:ext cx="8731250" cy="769938"/>
          </a:xfrm>
          <a:prstGeom prst="rect">
            <a:avLst/>
          </a:prstGeom>
          <a:noFill/>
          <a:ln w="9525">
            <a:noFill/>
            <a:miter lim="800000"/>
          </a:ln>
        </p:spPr>
        <p:txBody>
          <a:bodyPr>
            <a:spAutoFit/>
          </a:bodyPr>
          <a:lstStyle/>
          <a:p>
            <a:pPr algn="ctr"/>
            <a:r>
              <a:rPr lang="zh-CN" altLang="en-US" sz="2400" b="1">
                <a:latin typeface="微软雅黑" panose="020B0503020204020204" charset="-122"/>
                <a:ea typeface="微软雅黑" panose="020B0503020204020204" charset="-122"/>
                <a:cs typeface="微软雅黑" panose="020B0503020204020204" charset="-122"/>
              </a:rPr>
              <a:t>什么是消费、新时期如何引导我国居民的消费呢？</a:t>
            </a:r>
            <a:endParaRPr lang="en-US" altLang="zh-CN" sz="2400" b="1">
              <a:latin typeface="微软雅黑" panose="020B0503020204020204" charset="-122"/>
              <a:ea typeface="微软雅黑" panose="020B0503020204020204" charset="-122"/>
              <a:cs typeface="微软雅黑" panose="020B0503020204020204" charset="-122"/>
            </a:endParaRPr>
          </a:p>
          <a:p>
            <a:pPr algn="ctr"/>
            <a:endParaRPr lang="en-US" altLang="zh-CN" sz="2000">
              <a:latin typeface="微软雅黑" panose="020B0503020204020204" charset="-122"/>
              <a:ea typeface="微软雅黑" panose="020B0503020204020204" charset="-122"/>
              <a:cs typeface="微软雅黑" panose="020B0503020204020204" charset="-122"/>
            </a:endParaRPr>
          </a:p>
        </p:txBody>
      </p:sp>
      <p:sp>
        <p:nvSpPr>
          <p:cNvPr id="113" name="TextBox 112"/>
          <p:cNvSpPr txBox="1"/>
          <p:nvPr/>
        </p:nvSpPr>
        <p:spPr>
          <a:xfrm>
            <a:off x="2093913" y="1785938"/>
            <a:ext cx="8359775" cy="830262"/>
          </a:xfrm>
          <a:prstGeom prst="rect">
            <a:avLst/>
          </a:prstGeom>
          <a:noFill/>
        </p:spPr>
        <p:txBody>
          <a:bodyPr>
            <a:spAutoFit/>
          </a:bodyPr>
          <a:lstStyle/>
          <a:p>
            <a:pPr fontAlgn="auto">
              <a:spcBef>
                <a:spcPts val="0"/>
              </a:spcBef>
              <a:spcAft>
                <a:spcPts val="0"/>
              </a:spcAft>
              <a:defRPr/>
            </a:pPr>
            <a:r>
              <a:rPr lang="zh-CN" altLang="en-US" sz="2800" dirty="0">
                <a:solidFill>
                  <a:schemeClr val="accent6">
                    <a:lumMod val="75000"/>
                  </a:schemeClr>
                </a:solidFill>
                <a:latin typeface="华文新魏" panose="02010800040101010101" pitchFamily="2" charset="-122"/>
                <a:ea typeface="华文新魏" panose="02010800040101010101" pitchFamily="2" charset="-122"/>
              </a:rPr>
              <a:t>消费是指利用社会产品来满足人们各种需要的过程。</a:t>
            </a:r>
            <a:endParaRPr lang="en-US" altLang="zh-CN" sz="2800" dirty="0">
              <a:solidFill>
                <a:schemeClr val="accent6">
                  <a:lumMod val="75000"/>
                </a:schemeClr>
              </a:solidFill>
              <a:latin typeface="华文新魏" panose="02010800040101010101" pitchFamily="2" charset="-122"/>
              <a:ea typeface="华文新魏" panose="02010800040101010101" pitchFamily="2" charset="-122"/>
            </a:endParaRPr>
          </a:p>
          <a:p>
            <a:pPr fontAlgn="auto">
              <a:spcBef>
                <a:spcPts val="0"/>
              </a:spcBef>
              <a:spcAft>
                <a:spcPts val="0"/>
              </a:spcAft>
              <a:defRPr/>
            </a:pPr>
            <a:endParaRPr lang="zh-CN" altLang="en-US" sz="2000" dirty="0">
              <a:latin typeface="+mn-lt"/>
              <a:ea typeface="+mn-ea"/>
            </a:endParaRPr>
          </a:p>
        </p:txBody>
      </p:sp>
      <p:sp>
        <p:nvSpPr>
          <p:cNvPr id="114" name="TextBox 113"/>
          <p:cNvSpPr txBox="1"/>
          <p:nvPr/>
        </p:nvSpPr>
        <p:spPr>
          <a:xfrm>
            <a:off x="4808538" y="2643188"/>
            <a:ext cx="2216150" cy="646112"/>
          </a:xfrm>
          <a:prstGeom prst="rect">
            <a:avLst/>
          </a:prstGeom>
          <a:noFill/>
        </p:spPr>
        <p:txBody>
          <a:bodyPr>
            <a:spAutoFit/>
          </a:bodyPr>
          <a:lstStyle/>
          <a:p>
            <a:pPr algn="ctr" fontAlgn="auto">
              <a:spcBef>
                <a:spcPts val="0"/>
              </a:spcBef>
              <a:spcAft>
                <a:spcPts val="0"/>
              </a:spcAft>
              <a:defRPr/>
            </a:pPr>
            <a:r>
              <a:rPr lang="zh-CN" altLang="en-US" sz="3600" b="1" dirty="0">
                <a:solidFill>
                  <a:schemeClr val="accent6">
                    <a:lumMod val="75000"/>
                  </a:schemeClr>
                </a:solidFill>
                <a:latin typeface="微软雅黑" panose="020B0503020204020204" charset="-122"/>
                <a:ea typeface="微软雅黑" panose="020B0503020204020204" charset="-122"/>
              </a:rPr>
              <a:t>  </a:t>
            </a:r>
            <a:endParaRPr lang="zh-CN" altLang="en-US" sz="3600" b="1" dirty="0">
              <a:solidFill>
                <a:schemeClr val="accent6">
                  <a:lumMod val="75000"/>
                </a:schemeClr>
              </a:solidFill>
              <a:latin typeface="微软雅黑" panose="020B0503020204020204" charset="-122"/>
              <a:ea typeface="微软雅黑" panose="020B0503020204020204" charset="-122"/>
            </a:endParaRPr>
          </a:p>
        </p:txBody>
      </p:sp>
      <p:sp>
        <p:nvSpPr>
          <p:cNvPr id="115" name="TextBox 114"/>
          <p:cNvSpPr txBox="1"/>
          <p:nvPr/>
        </p:nvSpPr>
        <p:spPr>
          <a:xfrm>
            <a:off x="1879600" y="4000500"/>
            <a:ext cx="4000500" cy="2586038"/>
          </a:xfrm>
          <a:prstGeom prst="rect">
            <a:avLst/>
          </a:prstGeom>
          <a:solidFill>
            <a:schemeClr val="tx2">
              <a:lumMod val="40000"/>
              <a:lumOff val="60000"/>
            </a:schemeClr>
          </a:solidFill>
          <a:ln>
            <a:solidFill>
              <a:schemeClr val="tx1"/>
            </a:solidFill>
          </a:ln>
        </p:spPr>
        <p:txBody>
          <a:bodyPr>
            <a:spAutoFit/>
          </a:bodyPr>
          <a:lstStyle/>
          <a:p>
            <a:pPr algn="ctr" fontAlgn="auto">
              <a:spcBef>
                <a:spcPts val="0"/>
              </a:spcBef>
              <a:spcAft>
                <a:spcPts val="0"/>
              </a:spcAft>
              <a:defRPr/>
            </a:pPr>
            <a:endParaRPr lang="en-US" altLang="zh-CN" b="1" dirty="0">
              <a:latin typeface="微软雅黑" panose="020B0503020204020204" charset="-122"/>
              <a:ea typeface="微软雅黑" panose="020B0503020204020204" charset="-122"/>
            </a:endParaRPr>
          </a:p>
          <a:p>
            <a:pPr algn="ctr" fontAlgn="auto">
              <a:lnSpc>
                <a:spcPct val="150000"/>
              </a:lnSpc>
              <a:spcBef>
                <a:spcPts val="0"/>
              </a:spcBef>
              <a:spcAft>
                <a:spcPts val="0"/>
              </a:spcAft>
              <a:defRPr/>
            </a:pPr>
            <a:r>
              <a:rPr lang="zh-CN" altLang="en-US" sz="2400" b="1" dirty="0">
                <a:latin typeface="微软雅黑" panose="020B0503020204020204" charset="-122"/>
                <a:ea typeface="微软雅黑" panose="020B0503020204020204" charset="-122"/>
              </a:rPr>
              <a:t>生产消费</a:t>
            </a:r>
            <a:endParaRPr lang="en-US" altLang="zh-CN" sz="2400" b="1" dirty="0">
              <a:latin typeface="微软雅黑" panose="020B0503020204020204" charset="-122"/>
              <a:ea typeface="微软雅黑" panose="020B0503020204020204" charset="-122"/>
            </a:endParaRPr>
          </a:p>
          <a:p>
            <a:pPr fontAlgn="auto">
              <a:lnSpc>
                <a:spcPct val="150000"/>
              </a:lnSpc>
              <a:spcBef>
                <a:spcPts val="0"/>
              </a:spcBef>
              <a:spcAft>
                <a:spcPts val="0"/>
              </a:spcAft>
              <a:defRPr/>
            </a:pPr>
            <a:r>
              <a:rPr lang="zh-CN" altLang="en-US" sz="2400" dirty="0">
                <a:latin typeface="+mn-lt"/>
                <a:ea typeface="+mn-ea"/>
              </a:rPr>
              <a:t>指物质资料生产过程中的生产资料和生活劳动的使用和消耗。</a:t>
            </a:r>
            <a:endParaRPr lang="zh-CN" altLang="en-US" dirty="0">
              <a:latin typeface="+mn-lt"/>
              <a:ea typeface="+mn-ea"/>
            </a:endParaRPr>
          </a:p>
        </p:txBody>
      </p:sp>
      <p:sp>
        <p:nvSpPr>
          <p:cNvPr id="116" name="TextBox 115"/>
          <p:cNvSpPr txBox="1"/>
          <p:nvPr/>
        </p:nvSpPr>
        <p:spPr>
          <a:xfrm>
            <a:off x="6738938" y="3986213"/>
            <a:ext cx="4000500" cy="2678112"/>
          </a:xfrm>
          <a:prstGeom prst="rect">
            <a:avLst/>
          </a:prstGeom>
          <a:solidFill>
            <a:schemeClr val="accent3">
              <a:lumMod val="60000"/>
              <a:lumOff val="40000"/>
            </a:schemeClr>
          </a:solidFill>
          <a:ln>
            <a:solidFill>
              <a:schemeClr val="tx1"/>
            </a:solidFill>
          </a:ln>
        </p:spPr>
        <p:txBody>
          <a:bodyPr>
            <a:spAutoFit/>
          </a:bodyPr>
          <a:lstStyle/>
          <a:p>
            <a:pPr algn="ctr" fontAlgn="auto">
              <a:spcBef>
                <a:spcPts val="0"/>
              </a:spcBef>
              <a:spcAft>
                <a:spcPts val="0"/>
              </a:spcAft>
              <a:defRPr/>
            </a:pPr>
            <a:r>
              <a:rPr lang="zh-CN" altLang="en-US" sz="2400" b="1" dirty="0">
                <a:latin typeface="微软雅黑" panose="020B0503020204020204" charset="-122"/>
                <a:ea typeface="微软雅黑" panose="020B0503020204020204" charset="-122"/>
              </a:rPr>
              <a:t>个人消费</a:t>
            </a:r>
            <a:endParaRPr lang="en-US" altLang="zh-CN" sz="2400" b="1" dirty="0">
              <a:latin typeface="微软雅黑" panose="020B0503020204020204" charset="-122"/>
              <a:ea typeface="微软雅黑" panose="020B0503020204020204" charset="-122"/>
            </a:endParaRPr>
          </a:p>
          <a:p>
            <a:pPr fontAlgn="auto">
              <a:spcBef>
                <a:spcPts val="0"/>
              </a:spcBef>
              <a:spcAft>
                <a:spcPts val="0"/>
              </a:spcAft>
              <a:defRPr/>
            </a:pPr>
            <a:r>
              <a:rPr lang="zh-CN" altLang="en-US" sz="2400" dirty="0">
                <a:latin typeface="+mn-lt"/>
                <a:ea typeface="+mn-ea"/>
              </a:rPr>
              <a:t>指人们把生产出来的物质资料和精神产品用于满足个人生活需要的行为和过程，是 </a:t>
            </a:r>
            <a:r>
              <a:rPr lang="en-US" altLang="zh-CN" sz="2400" dirty="0">
                <a:latin typeface="+mn-lt"/>
                <a:ea typeface="+mn-ea"/>
              </a:rPr>
              <a:t>"</a:t>
            </a:r>
            <a:r>
              <a:rPr lang="zh-CN" altLang="en-US" sz="2400" dirty="0">
                <a:latin typeface="+mn-lt"/>
                <a:ea typeface="+mn-ea"/>
              </a:rPr>
              <a:t>生产过程以外执行生活职能</a:t>
            </a:r>
            <a:r>
              <a:rPr lang="en-US" altLang="zh-CN" sz="2400" dirty="0">
                <a:latin typeface="+mn-lt"/>
                <a:ea typeface="+mn-ea"/>
              </a:rPr>
              <a:t>"</a:t>
            </a:r>
            <a:r>
              <a:rPr lang="zh-CN" altLang="en-US" sz="2400" dirty="0">
                <a:latin typeface="+mn-lt"/>
                <a:ea typeface="+mn-ea"/>
              </a:rPr>
              <a:t>。它是恢复人们劳动力和劳动力再生产必不可少的条件。</a:t>
            </a:r>
            <a:endParaRPr lang="zh-CN" altLang="en-US" sz="2400" dirty="0">
              <a:latin typeface="微软雅黑" panose="020B0503020204020204" charset="-122"/>
              <a:ea typeface="微软雅黑" panose="020B0503020204020204" charset="-122"/>
            </a:endParaRPr>
          </a:p>
        </p:txBody>
      </p:sp>
      <p:sp>
        <p:nvSpPr>
          <p:cNvPr id="124" name="左弧形箭头 123"/>
          <p:cNvSpPr/>
          <p:nvPr/>
        </p:nvSpPr>
        <p:spPr>
          <a:xfrm>
            <a:off x="4379913" y="3143250"/>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29" name="右弧形箭头 128"/>
          <p:cNvSpPr/>
          <p:nvPr/>
        </p:nvSpPr>
        <p:spPr>
          <a:xfrm>
            <a:off x="6881813" y="3143250"/>
            <a:ext cx="730250" cy="1216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30" name="矩形 129"/>
          <p:cNvSpPr/>
          <p:nvPr/>
        </p:nvSpPr>
        <p:spPr>
          <a:xfrm>
            <a:off x="5094288" y="2571750"/>
            <a:ext cx="1787525" cy="785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4000" b="1" dirty="0">
                <a:solidFill>
                  <a:schemeClr val="accent6">
                    <a:lumMod val="75000"/>
                  </a:schemeClr>
                </a:solidFill>
                <a:latin typeface="微软雅黑" panose="020B0503020204020204" charset="-122"/>
                <a:ea typeface="微软雅黑" panose="020B0503020204020204" charset="-122"/>
              </a:rPr>
              <a:t>消 费</a:t>
            </a:r>
            <a:endParaRPr lang="zh-CN" altLang="en-US" sz="4000" dirty="0">
              <a:latin typeface="微软雅黑" panose="020B0503020204020204" charset="-122"/>
              <a:ea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3"/>
          <p:cNvGrpSpPr/>
          <p:nvPr/>
        </p:nvGrpSpPr>
        <p:grpSpPr bwMode="auto">
          <a:xfrm>
            <a:off x="879475" y="2189163"/>
            <a:ext cx="10717213" cy="3168650"/>
            <a:chOff x="0" y="0"/>
            <a:chExt cx="4955" cy="1982"/>
          </a:xfrm>
        </p:grpSpPr>
        <p:sp>
          <p:nvSpPr>
            <p:cNvPr id="27656" name="Freeform 4"/>
            <p:cNvSpPr>
              <a:spLocks noChangeArrowheads="1"/>
            </p:cNvSpPr>
            <p:nvPr/>
          </p:nvSpPr>
          <p:spPr bwMode="auto">
            <a:xfrm>
              <a:off x="91" y="88"/>
              <a:ext cx="1457" cy="1812"/>
            </a:xfrm>
            <a:custGeom>
              <a:avLst/>
              <a:gdLst>
                <a:gd name="T0" fmla="*/ 25 w 1692"/>
                <a:gd name="T1" fmla="*/ 8 h 2586"/>
                <a:gd name="T2" fmla="*/ 72 w 1692"/>
                <a:gd name="T3" fmla="*/ 6 h 2586"/>
                <a:gd name="T4" fmla="*/ 97 w 1692"/>
                <a:gd name="T5" fmla="*/ 7 h 2586"/>
                <a:gd name="T6" fmla="*/ 94 w 1692"/>
                <a:gd name="T7" fmla="*/ 13 h 2586"/>
                <a:gd name="T8" fmla="*/ 61 w 1692"/>
                <a:gd name="T9" fmla="*/ 17 h 2586"/>
                <a:gd name="T10" fmla="*/ 50 w 1692"/>
                <a:gd name="T11" fmla="*/ 20 h 2586"/>
                <a:gd name="T12" fmla="*/ 64 w 1692"/>
                <a:gd name="T13" fmla="*/ 27 h 2586"/>
                <a:gd name="T14" fmla="*/ 71 w 1692"/>
                <a:gd name="T15" fmla="*/ 27 h 2586"/>
                <a:gd name="T16" fmla="*/ 73 w 1692"/>
                <a:gd name="T17" fmla="*/ 26 h 2586"/>
                <a:gd name="T18" fmla="*/ 108 w 1692"/>
                <a:gd name="T19" fmla="*/ 33 h 2586"/>
                <a:gd name="T20" fmla="*/ 145 w 1692"/>
                <a:gd name="T21" fmla="*/ 34 h 2586"/>
                <a:gd name="T22" fmla="*/ 178 w 1692"/>
                <a:gd name="T23" fmla="*/ 39 h 2586"/>
                <a:gd name="T24" fmla="*/ 191 w 1692"/>
                <a:gd name="T25" fmla="*/ 41 h 2586"/>
                <a:gd name="T26" fmla="*/ 173 w 1692"/>
                <a:gd name="T27" fmla="*/ 46 h 2586"/>
                <a:gd name="T28" fmla="*/ 206 w 1692"/>
                <a:gd name="T29" fmla="*/ 51 h 2586"/>
                <a:gd name="T30" fmla="*/ 233 w 1692"/>
                <a:gd name="T31" fmla="*/ 58 h 2586"/>
                <a:gd name="T32" fmla="*/ 245 w 1692"/>
                <a:gd name="T33" fmla="*/ 66 h 2586"/>
                <a:gd name="T34" fmla="*/ 268 w 1692"/>
                <a:gd name="T35" fmla="*/ 73 h 2586"/>
                <a:gd name="T36" fmla="*/ 287 w 1692"/>
                <a:gd name="T37" fmla="*/ 71 h 2586"/>
                <a:gd name="T38" fmla="*/ 279 w 1692"/>
                <a:gd name="T39" fmla="*/ 68 h 2586"/>
                <a:gd name="T40" fmla="*/ 288 w 1692"/>
                <a:gd name="T41" fmla="*/ 66 h 2586"/>
                <a:gd name="T42" fmla="*/ 307 w 1692"/>
                <a:gd name="T43" fmla="*/ 63 h 2586"/>
                <a:gd name="T44" fmla="*/ 325 w 1692"/>
                <a:gd name="T45" fmla="*/ 60 h 2586"/>
                <a:gd name="T46" fmla="*/ 351 w 1692"/>
                <a:gd name="T47" fmla="*/ 56 h 2586"/>
                <a:gd name="T48" fmla="*/ 363 w 1692"/>
                <a:gd name="T49" fmla="*/ 50 h 2586"/>
                <a:gd name="T50" fmla="*/ 348 w 1692"/>
                <a:gd name="T51" fmla="*/ 44 h 2586"/>
                <a:gd name="T52" fmla="*/ 308 w 1692"/>
                <a:gd name="T53" fmla="*/ 40 h 2586"/>
                <a:gd name="T54" fmla="*/ 247 w 1692"/>
                <a:gd name="T55" fmla="*/ 37 h 2586"/>
                <a:gd name="T56" fmla="*/ 219 w 1692"/>
                <a:gd name="T57" fmla="*/ 36 h 2586"/>
                <a:gd name="T58" fmla="*/ 203 w 1692"/>
                <a:gd name="T59" fmla="*/ 36 h 2586"/>
                <a:gd name="T60" fmla="*/ 178 w 1692"/>
                <a:gd name="T61" fmla="*/ 37 h 2586"/>
                <a:gd name="T62" fmla="*/ 170 w 1692"/>
                <a:gd name="T63" fmla="*/ 34 h 2586"/>
                <a:gd name="T64" fmla="*/ 165 w 1692"/>
                <a:gd name="T65" fmla="*/ 30 h 2586"/>
                <a:gd name="T66" fmla="*/ 141 w 1692"/>
                <a:gd name="T67" fmla="*/ 32 h 2586"/>
                <a:gd name="T68" fmla="*/ 128 w 1692"/>
                <a:gd name="T69" fmla="*/ 27 h 2586"/>
                <a:gd name="T70" fmla="*/ 165 w 1692"/>
                <a:gd name="T71" fmla="*/ 26 h 2586"/>
                <a:gd name="T72" fmla="*/ 189 w 1692"/>
                <a:gd name="T73" fmla="*/ 26 h 2586"/>
                <a:gd name="T74" fmla="*/ 201 w 1692"/>
                <a:gd name="T75" fmla="*/ 26 h 2586"/>
                <a:gd name="T76" fmla="*/ 237 w 1692"/>
                <a:gd name="T77" fmla="*/ 21 h 2586"/>
                <a:gd name="T78" fmla="*/ 265 w 1692"/>
                <a:gd name="T79" fmla="*/ 19 h 2586"/>
                <a:gd name="T80" fmla="*/ 287 w 1692"/>
                <a:gd name="T81" fmla="*/ 18 h 2586"/>
                <a:gd name="T82" fmla="*/ 301 w 1692"/>
                <a:gd name="T83" fmla="*/ 15 h 2586"/>
                <a:gd name="T84" fmla="*/ 288 w 1692"/>
                <a:gd name="T85" fmla="*/ 15 h 2586"/>
                <a:gd name="T86" fmla="*/ 343 w 1692"/>
                <a:gd name="T87" fmla="*/ 13 h 2586"/>
                <a:gd name="T88" fmla="*/ 315 w 1692"/>
                <a:gd name="T89" fmla="*/ 10 h 2586"/>
                <a:gd name="T90" fmla="*/ 298 w 1692"/>
                <a:gd name="T91" fmla="*/ 8 h 2586"/>
                <a:gd name="T92" fmla="*/ 275 w 1692"/>
                <a:gd name="T93" fmla="*/ 11 h 2586"/>
                <a:gd name="T94" fmla="*/ 249 w 1692"/>
                <a:gd name="T95" fmla="*/ 13 h 2586"/>
                <a:gd name="T96" fmla="*/ 229 w 1692"/>
                <a:gd name="T97" fmla="*/ 9 h 2586"/>
                <a:gd name="T98" fmla="*/ 271 w 1692"/>
                <a:gd name="T99" fmla="*/ 7 h 2586"/>
                <a:gd name="T100" fmla="*/ 284 w 1692"/>
                <a:gd name="T101" fmla="*/ 6 h 2586"/>
                <a:gd name="T102" fmla="*/ 298 w 1692"/>
                <a:gd name="T103" fmla="*/ 5 h 2586"/>
                <a:gd name="T104" fmla="*/ 288 w 1692"/>
                <a:gd name="T105" fmla="*/ 4 h 2586"/>
                <a:gd name="T106" fmla="*/ 282 w 1692"/>
                <a:gd name="T107" fmla="*/ 4 h 2586"/>
                <a:gd name="T108" fmla="*/ 270 w 1692"/>
                <a:gd name="T109" fmla="*/ 3 h 2586"/>
                <a:gd name="T110" fmla="*/ 248 w 1692"/>
                <a:gd name="T111" fmla="*/ 4 h 2586"/>
                <a:gd name="T112" fmla="*/ 214 w 1692"/>
                <a:gd name="T113" fmla="*/ 4 h 2586"/>
                <a:gd name="T114" fmla="*/ 123 w 1692"/>
                <a:gd name="T115" fmla="*/ 0 h 2586"/>
                <a:gd name="T116" fmla="*/ 78 w 1692"/>
                <a:gd name="T117" fmla="*/ 1 h 2586"/>
                <a:gd name="T118" fmla="*/ 65 w 1692"/>
                <a:gd name="T119" fmla="*/ 3 h 2586"/>
                <a:gd name="T120" fmla="*/ 29 w 1692"/>
                <a:gd name="T121" fmla="*/ 5 h 2586"/>
                <a:gd name="T122" fmla="*/ 29 w 1692"/>
                <a:gd name="T123" fmla="*/ 6 h 2586"/>
                <a:gd name="T124" fmla="*/ 2 w 1692"/>
                <a:gd name="T125" fmla="*/ 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round/>
            </a:ln>
          </p:spPr>
          <p:txBody>
            <a:bodyPr/>
            <a:lstStyle/>
            <a:p>
              <a:endParaRPr lang="zh-CN" altLang="en-US"/>
            </a:p>
          </p:txBody>
        </p:sp>
        <p:sp>
          <p:nvSpPr>
            <p:cNvPr id="27657" name="Freeform 5"/>
            <p:cNvSpPr>
              <a:spLocks noChangeArrowheads="1"/>
            </p:cNvSpPr>
            <p:nvPr/>
          </p:nvSpPr>
          <p:spPr bwMode="auto">
            <a:xfrm>
              <a:off x="45" y="261"/>
              <a:ext cx="39" cy="26"/>
            </a:xfrm>
            <a:custGeom>
              <a:avLst/>
              <a:gdLst>
                <a:gd name="T0" fmla="*/ 3 w 46"/>
                <a:gd name="T1" fmla="*/ 1 h 38"/>
                <a:gd name="T2" fmla="*/ 0 w 46"/>
                <a:gd name="T3" fmla="*/ 1 h 38"/>
                <a:gd name="T4" fmla="*/ 4 w 46"/>
                <a:gd name="T5" fmla="*/ 1 h 38"/>
                <a:gd name="T6" fmla="*/ 8 w 46"/>
                <a:gd name="T7" fmla="*/ 1 h 38"/>
                <a:gd name="T8" fmla="*/ 6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round/>
            </a:ln>
          </p:spPr>
          <p:txBody>
            <a:bodyPr/>
            <a:lstStyle/>
            <a:p>
              <a:endParaRPr lang="zh-CN" altLang="en-US"/>
            </a:p>
          </p:txBody>
        </p:sp>
        <p:sp>
          <p:nvSpPr>
            <p:cNvPr id="27658" name="Freeform 6"/>
            <p:cNvSpPr>
              <a:spLocks noChangeArrowheads="1"/>
            </p:cNvSpPr>
            <p:nvPr/>
          </p:nvSpPr>
          <p:spPr bwMode="auto">
            <a:xfrm>
              <a:off x="398" y="376"/>
              <a:ext cx="45" cy="30"/>
            </a:xfrm>
            <a:custGeom>
              <a:avLst/>
              <a:gdLst>
                <a:gd name="T0" fmla="*/ 3 w 52"/>
                <a:gd name="T1" fmla="*/ 0 h 44"/>
                <a:gd name="T2" fmla="*/ 7 w 52"/>
                <a:gd name="T3" fmla="*/ 1 h 44"/>
                <a:gd name="T4" fmla="*/ 10 w 52"/>
                <a:gd name="T5" fmla="*/ 1 h 44"/>
                <a:gd name="T6" fmla="*/ 9 w 52"/>
                <a:gd name="T7" fmla="*/ 1 h 44"/>
                <a:gd name="T8" fmla="*/ 7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round/>
            </a:ln>
          </p:spPr>
          <p:txBody>
            <a:bodyPr/>
            <a:lstStyle/>
            <a:p>
              <a:endParaRPr lang="zh-CN" altLang="en-US"/>
            </a:p>
          </p:txBody>
        </p:sp>
        <p:sp>
          <p:nvSpPr>
            <p:cNvPr id="27659" name="Freeform 7"/>
            <p:cNvSpPr>
              <a:spLocks noChangeArrowheads="1"/>
            </p:cNvSpPr>
            <p:nvPr/>
          </p:nvSpPr>
          <p:spPr bwMode="auto">
            <a:xfrm>
              <a:off x="1297" y="428"/>
              <a:ext cx="113" cy="69"/>
            </a:xfrm>
            <a:custGeom>
              <a:avLst/>
              <a:gdLst>
                <a:gd name="T0" fmla="*/ 22 w 131"/>
                <a:gd name="T1" fmla="*/ 0 h 98"/>
                <a:gd name="T2" fmla="*/ 18 w 131"/>
                <a:gd name="T3" fmla="*/ 1 h 98"/>
                <a:gd name="T4" fmla="*/ 12 w 131"/>
                <a:gd name="T5" fmla="*/ 1 h 98"/>
                <a:gd name="T6" fmla="*/ 9 w 131"/>
                <a:gd name="T7" fmla="*/ 1 h 98"/>
                <a:gd name="T8" fmla="*/ 5 w 131"/>
                <a:gd name="T9" fmla="*/ 1 h 98"/>
                <a:gd name="T10" fmla="*/ 14 w 131"/>
                <a:gd name="T11" fmla="*/ 3 h 98"/>
                <a:gd name="T12" fmla="*/ 18 w 131"/>
                <a:gd name="T13" fmla="*/ 3 h 98"/>
                <a:gd name="T14" fmla="*/ 19 w 131"/>
                <a:gd name="T15" fmla="*/ 3 h 98"/>
                <a:gd name="T16" fmla="*/ 20 w 131"/>
                <a:gd name="T17" fmla="*/ 3 h 98"/>
                <a:gd name="T18" fmla="*/ 22 w 131"/>
                <a:gd name="T19" fmla="*/ 3 h 98"/>
                <a:gd name="T20" fmla="*/ 28 w 131"/>
                <a:gd name="T21" fmla="*/ 3 h 98"/>
                <a:gd name="T22" fmla="*/ 30 w 131"/>
                <a:gd name="T23" fmla="*/ 2 h 98"/>
                <a:gd name="T24" fmla="*/ 22 w 131"/>
                <a:gd name="T25" fmla="*/ 1 h 98"/>
                <a:gd name="T26" fmla="*/ 26 w 131"/>
                <a:gd name="T27" fmla="*/ 1 h 98"/>
                <a:gd name="T28" fmla="*/ 26 w 131"/>
                <a:gd name="T29" fmla="*/ 1 h 98"/>
                <a:gd name="T30" fmla="*/ 22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round/>
            </a:ln>
          </p:spPr>
          <p:txBody>
            <a:bodyPr/>
            <a:lstStyle/>
            <a:p>
              <a:endParaRPr lang="zh-CN" altLang="en-US"/>
            </a:p>
          </p:txBody>
        </p:sp>
        <p:sp>
          <p:nvSpPr>
            <p:cNvPr id="27660" name="Freeform 8"/>
            <p:cNvSpPr>
              <a:spLocks noChangeArrowheads="1"/>
            </p:cNvSpPr>
            <p:nvPr/>
          </p:nvSpPr>
          <p:spPr bwMode="auto">
            <a:xfrm>
              <a:off x="752" y="787"/>
              <a:ext cx="182" cy="79"/>
            </a:xfrm>
            <a:custGeom>
              <a:avLst/>
              <a:gdLst>
                <a:gd name="T0" fmla="*/ 9 w 212"/>
                <a:gd name="T1" fmla="*/ 1 h 112"/>
                <a:gd name="T2" fmla="*/ 3 w 212"/>
                <a:gd name="T3" fmla="*/ 1 h 112"/>
                <a:gd name="T4" fmla="*/ 3 w 212"/>
                <a:gd name="T5" fmla="*/ 1 h 112"/>
                <a:gd name="T6" fmla="*/ 5 w 212"/>
                <a:gd name="T7" fmla="*/ 1 h 112"/>
                <a:gd name="T8" fmla="*/ 11 w 212"/>
                <a:gd name="T9" fmla="*/ 1 h 112"/>
                <a:gd name="T10" fmla="*/ 21 w 212"/>
                <a:gd name="T11" fmla="*/ 1 h 112"/>
                <a:gd name="T12" fmla="*/ 24 w 212"/>
                <a:gd name="T13" fmla="*/ 2 h 112"/>
                <a:gd name="T14" fmla="*/ 28 w 212"/>
                <a:gd name="T15" fmla="*/ 3 h 112"/>
                <a:gd name="T16" fmla="*/ 30 w 212"/>
                <a:gd name="T17" fmla="*/ 4 h 112"/>
                <a:gd name="T18" fmla="*/ 34 w 212"/>
                <a:gd name="T19" fmla="*/ 3 h 112"/>
                <a:gd name="T20" fmla="*/ 37 w 212"/>
                <a:gd name="T21" fmla="*/ 3 h 112"/>
                <a:gd name="T22" fmla="*/ 40 w 212"/>
                <a:gd name="T23" fmla="*/ 3 h 112"/>
                <a:gd name="T24" fmla="*/ 43 w 212"/>
                <a:gd name="T25" fmla="*/ 3 h 112"/>
                <a:gd name="T26" fmla="*/ 33 w 212"/>
                <a:gd name="T27" fmla="*/ 1 h 112"/>
                <a:gd name="T28" fmla="*/ 23 w 212"/>
                <a:gd name="T29" fmla="*/ 1 h 112"/>
                <a:gd name="T30" fmla="*/ 11 w 212"/>
                <a:gd name="T31" fmla="*/ 1 h 112"/>
                <a:gd name="T32" fmla="*/ 9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round/>
            </a:ln>
          </p:spPr>
          <p:txBody>
            <a:bodyPr/>
            <a:lstStyle/>
            <a:p>
              <a:endParaRPr lang="zh-CN" altLang="en-US"/>
            </a:p>
          </p:txBody>
        </p:sp>
        <p:sp>
          <p:nvSpPr>
            <p:cNvPr id="27661" name="Freeform 9"/>
            <p:cNvSpPr>
              <a:spLocks noChangeArrowheads="1"/>
            </p:cNvSpPr>
            <p:nvPr/>
          </p:nvSpPr>
          <p:spPr bwMode="auto">
            <a:xfrm>
              <a:off x="902" y="847"/>
              <a:ext cx="114" cy="38"/>
            </a:xfrm>
            <a:custGeom>
              <a:avLst/>
              <a:gdLst>
                <a:gd name="T0" fmla="*/ 13 w 133"/>
                <a:gd name="T1" fmla="*/ 0 h 54"/>
                <a:gd name="T2" fmla="*/ 9 w 133"/>
                <a:gd name="T3" fmla="*/ 1 h 54"/>
                <a:gd name="T4" fmla="*/ 7 w 133"/>
                <a:gd name="T5" fmla="*/ 1 h 54"/>
                <a:gd name="T6" fmla="*/ 3 w 133"/>
                <a:gd name="T7" fmla="*/ 1 h 54"/>
                <a:gd name="T8" fmla="*/ 3 w 133"/>
                <a:gd name="T9" fmla="*/ 1 h 54"/>
                <a:gd name="T10" fmla="*/ 3 w 133"/>
                <a:gd name="T11" fmla="*/ 1 h 54"/>
                <a:gd name="T12" fmla="*/ 28 w 133"/>
                <a:gd name="T13" fmla="*/ 1 h 54"/>
                <a:gd name="T14" fmla="*/ 27 w 133"/>
                <a:gd name="T15" fmla="*/ 1 h 54"/>
                <a:gd name="T16" fmla="*/ 23 w 133"/>
                <a:gd name="T17" fmla="*/ 1 h 54"/>
                <a:gd name="T18" fmla="*/ 21 w 133"/>
                <a:gd name="T19" fmla="*/ 1 h 54"/>
                <a:gd name="T20" fmla="*/ 19 w 133"/>
                <a:gd name="T21" fmla="*/ 1 h 54"/>
                <a:gd name="T22" fmla="*/ 15 w 133"/>
                <a:gd name="T23" fmla="*/ 1 h 54"/>
                <a:gd name="T24" fmla="*/ 1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round/>
            </a:ln>
          </p:spPr>
          <p:txBody>
            <a:bodyPr/>
            <a:lstStyle/>
            <a:p>
              <a:endParaRPr lang="zh-CN" altLang="en-US"/>
            </a:p>
          </p:txBody>
        </p:sp>
        <p:sp>
          <p:nvSpPr>
            <p:cNvPr id="27662" name="Freeform 10"/>
            <p:cNvSpPr>
              <a:spLocks noChangeArrowheads="1"/>
            </p:cNvSpPr>
            <p:nvPr/>
          </p:nvSpPr>
          <p:spPr bwMode="auto">
            <a:xfrm>
              <a:off x="1023" y="871"/>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round/>
            </a:ln>
          </p:spPr>
          <p:txBody>
            <a:bodyPr/>
            <a:lstStyle/>
            <a:p>
              <a:endParaRPr lang="zh-CN" altLang="en-US"/>
            </a:p>
          </p:txBody>
        </p:sp>
        <p:sp>
          <p:nvSpPr>
            <p:cNvPr id="27663" name="Freeform 11"/>
            <p:cNvSpPr>
              <a:spLocks noChangeArrowheads="1"/>
            </p:cNvSpPr>
            <p:nvPr/>
          </p:nvSpPr>
          <p:spPr bwMode="auto">
            <a:xfrm>
              <a:off x="1087" y="874"/>
              <a:ext cx="14" cy="24"/>
            </a:xfrm>
            <a:custGeom>
              <a:avLst/>
              <a:gdLst>
                <a:gd name="T0" fmla="*/ 4 w 16"/>
                <a:gd name="T1" fmla="*/ 0 h 34"/>
                <a:gd name="T2" fmla="*/ 0 w 16"/>
                <a:gd name="T3" fmla="*/ 1 h 34"/>
                <a:gd name="T4" fmla="*/ 4 w 16"/>
                <a:gd name="T5" fmla="*/ 1 h 34"/>
                <a:gd name="T6" fmla="*/ 4 w 16"/>
                <a:gd name="T7" fmla="*/ 1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round/>
            </a:ln>
          </p:spPr>
          <p:txBody>
            <a:bodyPr/>
            <a:lstStyle/>
            <a:p>
              <a:endParaRPr lang="zh-CN" altLang="en-US"/>
            </a:p>
          </p:txBody>
        </p:sp>
        <p:sp>
          <p:nvSpPr>
            <p:cNvPr id="27664" name="Freeform 12"/>
            <p:cNvSpPr>
              <a:spLocks noChangeArrowheads="1"/>
            </p:cNvSpPr>
            <p:nvPr/>
          </p:nvSpPr>
          <p:spPr bwMode="auto">
            <a:xfrm>
              <a:off x="876" y="83"/>
              <a:ext cx="207" cy="82"/>
            </a:xfrm>
            <a:custGeom>
              <a:avLst/>
              <a:gdLst>
                <a:gd name="T0" fmla="*/ 14 w 240"/>
                <a:gd name="T1" fmla="*/ 1 h 117"/>
                <a:gd name="T2" fmla="*/ 6 w 240"/>
                <a:gd name="T3" fmla="*/ 1 h 117"/>
                <a:gd name="T4" fmla="*/ 3 w 240"/>
                <a:gd name="T5" fmla="*/ 1 h 117"/>
                <a:gd name="T6" fmla="*/ 0 w 240"/>
                <a:gd name="T7" fmla="*/ 1 h 117"/>
                <a:gd name="T8" fmla="*/ 6 w 240"/>
                <a:gd name="T9" fmla="*/ 2 h 117"/>
                <a:gd name="T10" fmla="*/ 9 w 240"/>
                <a:gd name="T11" fmla="*/ 2 h 117"/>
                <a:gd name="T12" fmla="*/ 16 w 240"/>
                <a:gd name="T13" fmla="*/ 1 h 117"/>
                <a:gd name="T14" fmla="*/ 19 w 240"/>
                <a:gd name="T15" fmla="*/ 1 h 117"/>
                <a:gd name="T16" fmla="*/ 19 w 240"/>
                <a:gd name="T17" fmla="*/ 1 h 117"/>
                <a:gd name="T18" fmla="*/ 14 w 240"/>
                <a:gd name="T19" fmla="*/ 2 h 117"/>
                <a:gd name="T20" fmla="*/ 16 w 240"/>
                <a:gd name="T21" fmla="*/ 2 h 117"/>
                <a:gd name="T22" fmla="*/ 9 w 240"/>
                <a:gd name="T23" fmla="*/ 3 h 117"/>
                <a:gd name="T24" fmla="*/ 16 w 240"/>
                <a:gd name="T25" fmla="*/ 3 h 117"/>
                <a:gd name="T26" fmla="*/ 19 w 240"/>
                <a:gd name="T27" fmla="*/ 3 h 117"/>
                <a:gd name="T28" fmla="*/ 27 w 240"/>
                <a:gd name="T29" fmla="*/ 3 h 117"/>
                <a:gd name="T30" fmla="*/ 35 w 240"/>
                <a:gd name="T31" fmla="*/ 3 h 117"/>
                <a:gd name="T32" fmla="*/ 39 w 240"/>
                <a:gd name="T33" fmla="*/ 4 h 117"/>
                <a:gd name="T34" fmla="*/ 46 w 240"/>
                <a:gd name="T35" fmla="*/ 3 h 117"/>
                <a:gd name="T36" fmla="*/ 50 w 240"/>
                <a:gd name="T37" fmla="*/ 3 h 117"/>
                <a:gd name="T38" fmla="*/ 50 w 240"/>
                <a:gd name="T39" fmla="*/ 2 h 117"/>
                <a:gd name="T40" fmla="*/ 53 w 240"/>
                <a:gd name="T41" fmla="*/ 2 h 117"/>
                <a:gd name="T42" fmla="*/ 54 w 240"/>
                <a:gd name="T43" fmla="*/ 1 h 117"/>
                <a:gd name="T44" fmla="*/ 47 w 240"/>
                <a:gd name="T45" fmla="*/ 2 h 117"/>
                <a:gd name="T46" fmla="*/ 46 w 240"/>
                <a:gd name="T47" fmla="*/ 1 h 117"/>
                <a:gd name="T48" fmla="*/ 40 w 240"/>
                <a:gd name="T49" fmla="*/ 1 h 117"/>
                <a:gd name="T50" fmla="*/ 30 w 240"/>
                <a:gd name="T51" fmla="*/ 1 h 117"/>
                <a:gd name="T52" fmla="*/ 22 w 240"/>
                <a:gd name="T53" fmla="*/ 1 h 117"/>
                <a:gd name="T54" fmla="*/ 19 w 240"/>
                <a:gd name="T55" fmla="*/ 1 h 117"/>
                <a:gd name="T56" fmla="*/ 1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round/>
            </a:ln>
          </p:spPr>
          <p:txBody>
            <a:bodyPr/>
            <a:lstStyle/>
            <a:p>
              <a:endParaRPr lang="zh-CN" altLang="en-US"/>
            </a:p>
          </p:txBody>
        </p:sp>
        <p:sp>
          <p:nvSpPr>
            <p:cNvPr id="27665" name="Freeform 13"/>
            <p:cNvSpPr>
              <a:spLocks noChangeArrowheads="1"/>
            </p:cNvSpPr>
            <p:nvPr/>
          </p:nvSpPr>
          <p:spPr bwMode="auto">
            <a:xfrm>
              <a:off x="968" y="45"/>
              <a:ext cx="168" cy="56"/>
            </a:xfrm>
            <a:custGeom>
              <a:avLst/>
              <a:gdLst>
                <a:gd name="T0" fmla="*/ 23 w 194"/>
                <a:gd name="T1" fmla="*/ 1 h 80"/>
                <a:gd name="T2" fmla="*/ 3 w 194"/>
                <a:gd name="T3" fmla="*/ 1 h 80"/>
                <a:gd name="T4" fmla="*/ 3 w 194"/>
                <a:gd name="T5" fmla="*/ 1 h 80"/>
                <a:gd name="T6" fmla="*/ 13 w 194"/>
                <a:gd name="T7" fmla="*/ 1 h 80"/>
                <a:gd name="T8" fmla="*/ 31 w 194"/>
                <a:gd name="T9" fmla="*/ 2 h 80"/>
                <a:gd name="T10" fmla="*/ 42 w 194"/>
                <a:gd name="T11" fmla="*/ 2 h 80"/>
                <a:gd name="T12" fmla="*/ 44 w 194"/>
                <a:gd name="T13" fmla="*/ 2 h 80"/>
                <a:gd name="T14" fmla="*/ 42 w 194"/>
                <a:gd name="T15" fmla="*/ 1 h 80"/>
                <a:gd name="T16" fmla="*/ 39 w 194"/>
                <a:gd name="T17" fmla="*/ 1 h 80"/>
                <a:gd name="T18" fmla="*/ 31 w 194"/>
                <a:gd name="T19" fmla="*/ 1 h 80"/>
                <a:gd name="T20" fmla="*/ 23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round/>
            </a:ln>
          </p:spPr>
          <p:txBody>
            <a:bodyPr/>
            <a:lstStyle/>
            <a:p>
              <a:endParaRPr lang="zh-CN" altLang="en-US"/>
            </a:p>
          </p:txBody>
        </p:sp>
        <p:sp>
          <p:nvSpPr>
            <p:cNvPr id="27666" name="Freeform 14"/>
            <p:cNvSpPr>
              <a:spLocks noChangeArrowheads="1"/>
            </p:cNvSpPr>
            <p:nvPr/>
          </p:nvSpPr>
          <p:spPr bwMode="auto">
            <a:xfrm>
              <a:off x="1204" y="110"/>
              <a:ext cx="268" cy="178"/>
            </a:xfrm>
            <a:custGeom>
              <a:avLst/>
              <a:gdLst>
                <a:gd name="T0" fmla="*/ 16 w 310"/>
                <a:gd name="T1" fmla="*/ 1 h 254"/>
                <a:gd name="T2" fmla="*/ 12 w 310"/>
                <a:gd name="T3" fmla="*/ 1 h 254"/>
                <a:gd name="T4" fmla="*/ 5 w 310"/>
                <a:gd name="T5" fmla="*/ 1 h 254"/>
                <a:gd name="T6" fmla="*/ 12 w 310"/>
                <a:gd name="T7" fmla="*/ 2 h 254"/>
                <a:gd name="T8" fmla="*/ 19 w 310"/>
                <a:gd name="T9" fmla="*/ 3 h 254"/>
                <a:gd name="T10" fmla="*/ 24 w 310"/>
                <a:gd name="T11" fmla="*/ 3 h 254"/>
                <a:gd name="T12" fmla="*/ 30 w 310"/>
                <a:gd name="T13" fmla="*/ 3 h 254"/>
                <a:gd name="T14" fmla="*/ 34 w 310"/>
                <a:gd name="T15" fmla="*/ 3 h 254"/>
                <a:gd name="T16" fmla="*/ 35 w 310"/>
                <a:gd name="T17" fmla="*/ 4 h 254"/>
                <a:gd name="T18" fmla="*/ 26 w 310"/>
                <a:gd name="T19" fmla="*/ 4 h 254"/>
                <a:gd name="T20" fmla="*/ 21 w 310"/>
                <a:gd name="T21" fmla="*/ 5 h 254"/>
                <a:gd name="T22" fmla="*/ 16 w 310"/>
                <a:gd name="T23" fmla="*/ 5 h 254"/>
                <a:gd name="T24" fmla="*/ 13 w 310"/>
                <a:gd name="T25" fmla="*/ 5 h 254"/>
                <a:gd name="T26" fmla="*/ 10 w 310"/>
                <a:gd name="T27" fmla="*/ 6 h 254"/>
                <a:gd name="T28" fmla="*/ 9 w 310"/>
                <a:gd name="T29" fmla="*/ 6 h 254"/>
                <a:gd name="T30" fmla="*/ 16 w 310"/>
                <a:gd name="T31" fmla="*/ 6 h 254"/>
                <a:gd name="T32" fmla="*/ 22 w 310"/>
                <a:gd name="T33" fmla="*/ 6 h 254"/>
                <a:gd name="T34" fmla="*/ 26 w 310"/>
                <a:gd name="T35" fmla="*/ 6 h 254"/>
                <a:gd name="T36" fmla="*/ 30 w 310"/>
                <a:gd name="T37" fmla="*/ 7 h 254"/>
                <a:gd name="T38" fmla="*/ 32 w 310"/>
                <a:gd name="T39" fmla="*/ 7 h 254"/>
                <a:gd name="T40" fmla="*/ 35 w 310"/>
                <a:gd name="T41" fmla="*/ 7 h 254"/>
                <a:gd name="T42" fmla="*/ 41 w 310"/>
                <a:gd name="T43" fmla="*/ 7 h 254"/>
                <a:gd name="T44" fmla="*/ 47 w 310"/>
                <a:gd name="T45" fmla="*/ 7 h 254"/>
                <a:gd name="T46" fmla="*/ 54 w 310"/>
                <a:gd name="T47" fmla="*/ 6 h 254"/>
                <a:gd name="T48" fmla="*/ 53 w 310"/>
                <a:gd name="T49" fmla="*/ 6 h 254"/>
                <a:gd name="T50" fmla="*/ 51 w 310"/>
                <a:gd name="T51" fmla="*/ 5 h 254"/>
                <a:gd name="T52" fmla="*/ 54 w 310"/>
                <a:gd name="T53" fmla="*/ 5 h 254"/>
                <a:gd name="T54" fmla="*/ 57 w 310"/>
                <a:gd name="T55" fmla="*/ 6 h 254"/>
                <a:gd name="T56" fmla="*/ 58 w 310"/>
                <a:gd name="T57" fmla="*/ 6 h 254"/>
                <a:gd name="T58" fmla="*/ 61 w 310"/>
                <a:gd name="T59" fmla="*/ 6 h 254"/>
                <a:gd name="T60" fmla="*/ 70 w 310"/>
                <a:gd name="T61" fmla="*/ 5 h 254"/>
                <a:gd name="T62" fmla="*/ 68 w 310"/>
                <a:gd name="T63" fmla="*/ 4 h 254"/>
                <a:gd name="T64" fmla="*/ 60 w 310"/>
                <a:gd name="T65" fmla="*/ 4 h 254"/>
                <a:gd name="T66" fmla="*/ 62 w 310"/>
                <a:gd name="T67" fmla="*/ 3 h 254"/>
                <a:gd name="T68" fmla="*/ 64 w 310"/>
                <a:gd name="T69" fmla="*/ 3 h 254"/>
                <a:gd name="T70" fmla="*/ 59 w 310"/>
                <a:gd name="T71" fmla="*/ 2 h 254"/>
                <a:gd name="T72" fmla="*/ 54 w 310"/>
                <a:gd name="T73" fmla="*/ 2 h 254"/>
                <a:gd name="T74" fmla="*/ 52 w 310"/>
                <a:gd name="T75" fmla="*/ 1 h 254"/>
                <a:gd name="T76" fmla="*/ 47 w 310"/>
                <a:gd name="T77" fmla="*/ 1 h 254"/>
                <a:gd name="T78" fmla="*/ 35 w 310"/>
                <a:gd name="T79" fmla="*/ 1 h 254"/>
                <a:gd name="T80" fmla="*/ 39 w 310"/>
                <a:gd name="T81" fmla="*/ 1 h 254"/>
                <a:gd name="T82" fmla="*/ 32 w 310"/>
                <a:gd name="T83" fmla="*/ 1 h 254"/>
                <a:gd name="T84" fmla="*/ 28 w 310"/>
                <a:gd name="T85" fmla="*/ 1 h 254"/>
                <a:gd name="T86" fmla="*/ 16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round/>
            </a:ln>
          </p:spPr>
          <p:txBody>
            <a:bodyPr/>
            <a:lstStyle/>
            <a:p>
              <a:endParaRPr lang="zh-CN" altLang="en-US"/>
            </a:p>
          </p:txBody>
        </p:sp>
        <p:sp>
          <p:nvSpPr>
            <p:cNvPr id="27667" name="Freeform 15"/>
            <p:cNvSpPr>
              <a:spLocks noChangeArrowheads="1"/>
            </p:cNvSpPr>
            <p:nvPr/>
          </p:nvSpPr>
          <p:spPr bwMode="auto">
            <a:xfrm>
              <a:off x="1202" y="34"/>
              <a:ext cx="51" cy="34"/>
            </a:xfrm>
            <a:custGeom>
              <a:avLst/>
              <a:gdLst>
                <a:gd name="T0" fmla="*/ 6 w 59"/>
                <a:gd name="T1" fmla="*/ 0 h 50"/>
                <a:gd name="T2" fmla="*/ 0 w 59"/>
                <a:gd name="T3" fmla="*/ 1 h 50"/>
                <a:gd name="T4" fmla="*/ 7 w 59"/>
                <a:gd name="T5" fmla="*/ 1 h 50"/>
                <a:gd name="T6" fmla="*/ 10 w 59"/>
                <a:gd name="T7" fmla="*/ 1 h 50"/>
                <a:gd name="T8" fmla="*/ 14 w 59"/>
                <a:gd name="T9" fmla="*/ 1 h 50"/>
                <a:gd name="T10" fmla="*/ 10 w 59"/>
                <a:gd name="T11" fmla="*/ 1 h 50"/>
                <a:gd name="T12" fmla="*/ 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round/>
            </a:ln>
          </p:spPr>
          <p:txBody>
            <a:bodyPr/>
            <a:lstStyle/>
            <a:p>
              <a:endParaRPr lang="zh-CN" altLang="en-US"/>
            </a:p>
          </p:txBody>
        </p:sp>
        <p:sp>
          <p:nvSpPr>
            <p:cNvPr id="27668" name="Freeform 16"/>
            <p:cNvSpPr>
              <a:spLocks noChangeArrowheads="1"/>
            </p:cNvSpPr>
            <p:nvPr/>
          </p:nvSpPr>
          <p:spPr bwMode="auto">
            <a:xfrm>
              <a:off x="1105" y="99"/>
              <a:ext cx="75" cy="39"/>
            </a:xfrm>
            <a:custGeom>
              <a:avLst/>
              <a:gdLst>
                <a:gd name="T0" fmla="*/ 11 w 86"/>
                <a:gd name="T1" fmla="*/ 1 h 57"/>
                <a:gd name="T2" fmla="*/ 6 w 86"/>
                <a:gd name="T3" fmla="*/ 1 h 57"/>
                <a:gd name="T4" fmla="*/ 3 w 86"/>
                <a:gd name="T5" fmla="*/ 1 h 57"/>
                <a:gd name="T6" fmla="*/ 3 w 86"/>
                <a:gd name="T7" fmla="*/ 1 h 57"/>
                <a:gd name="T8" fmla="*/ 19 w 86"/>
                <a:gd name="T9" fmla="*/ 1 h 57"/>
                <a:gd name="T10" fmla="*/ 22 w 86"/>
                <a:gd name="T11" fmla="*/ 1 h 57"/>
                <a:gd name="T12" fmla="*/ 15 w 86"/>
                <a:gd name="T13" fmla="*/ 1 h 57"/>
                <a:gd name="T14" fmla="*/ 11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round/>
            </a:ln>
          </p:spPr>
          <p:txBody>
            <a:bodyPr/>
            <a:lstStyle/>
            <a:p>
              <a:endParaRPr lang="zh-CN" altLang="en-US"/>
            </a:p>
          </p:txBody>
        </p:sp>
        <p:sp>
          <p:nvSpPr>
            <p:cNvPr id="27669" name="Freeform 17"/>
            <p:cNvSpPr>
              <a:spLocks noChangeArrowheads="1"/>
            </p:cNvSpPr>
            <p:nvPr/>
          </p:nvSpPr>
          <p:spPr bwMode="auto">
            <a:xfrm>
              <a:off x="1184" y="107"/>
              <a:ext cx="62" cy="23"/>
            </a:xfrm>
            <a:custGeom>
              <a:avLst/>
              <a:gdLst>
                <a:gd name="T0" fmla="*/ 8 w 73"/>
                <a:gd name="T1" fmla="*/ 0 h 34"/>
                <a:gd name="T2" fmla="*/ 3 w 73"/>
                <a:gd name="T3" fmla="*/ 1 h 34"/>
                <a:gd name="T4" fmla="*/ 4 w 73"/>
                <a:gd name="T5" fmla="*/ 1 h 34"/>
                <a:gd name="T6" fmla="*/ 10 w 73"/>
                <a:gd name="T7" fmla="*/ 1 h 34"/>
                <a:gd name="T8" fmla="*/ 12 w 73"/>
                <a:gd name="T9" fmla="*/ 1 h 34"/>
                <a:gd name="T10" fmla="*/ 8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round/>
            </a:ln>
          </p:spPr>
          <p:txBody>
            <a:bodyPr/>
            <a:lstStyle/>
            <a:p>
              <a:endParaRPr lang="zh-CN" altLang="en-US"/>
            </a:p>
          </p:txBody>
        </p:sp>
        <p:sp>
          <p:nvSpPr>
            <p:cNvPr id="27670" name="Freeform 18"/>
            <p:cNvSpPr>
              <a:spLocks noChangeArrowheads="1"/>
            </p:cNvSpPr>
            <p:nvPr/>
          </p:nvSpPr>
          <p:spPr bwMode="auto">
            <a:xfrm>
              <a:off x="1150" y="73"/>
              <a:ext cx="74" cy="32"/>
            </a:xfrm>
            <a:custGeom>
              <a:avLst/>
              <a:gdLst>
                <a:gd name="T0" fmla="*/ 15 w 85"/>
                <a:gd name="T1" fmla="*/ 1 h 45"/>
                <a:gd name="T2" fmla="*/ 7 w 85"/>
                <a:gd name="T3" fmla="*/ 1 h 45"/>
                <a:gd name="T4" fmla="*/ 0 w 85"/>
                <a:gd name="T5" fmla="*/ 1 h 45"/>
                <a:gd name="T6" fmla="*/ 10 w 85"/>
                <a:gd name="T7" fmla="*/ 1 h 45"/>
                <a:gd name="T8" fmla="*/ 16 w 85"/>
                <a:gd name="T9" fmla="*/ 1 h 45"/>
                <a:gd name="T10" fmla="*/ 21 w 85"/>
                <a:gd name="T11" fmla="*/ 1 h 45"/>
                <a:gd name="T12" fmla="*/ 21 w 85"/>
                <a:gd name="T13" fmla="*/ 1 h 45"/>
                <a:gd name="T14" fmla="*/ 16 w 85"/>
                <a:gd name="T15" fmla="*/ 0 h 45"/>
                <a:gd name="T16" fmla="*/ 1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round/>
            </a:ln>
          </p:spPr>
          <p:txBody>
            <a:bodyPr/>
            <a:lstStyle/>
            <a:p>
              <a:endParaRPr lang="zh-CN" altLang="en-US"/>
            </a:p>
          </p:txBody>
        </p:sp>
        <p:sp>
          <p:nvSpPr>
            <p:cNvPr id="27671" name="Freeform 19"/>
            <p:cNvSpPr>
              <a:spLocks noChangeArrowheads="1"/>
            </p:cNvSpPr>
            <p:nvPr/>
          </p:nvSpPr>
          <p:spPr bwMode="auto">
            <a:xfrm>
              <a:off x="1119" y="43"/>
              <a:ext cx="51" cy="22"/>
            </a:xfrm>
            <a:custGeom>
              <a:avLst/>
              <a:gdLst>
                <a:gd name="T0" fmla="*/ 4 w 58"/>
                <a:gd name="T1" fmla="*/ 1 h 31"/>
                <a:gd name="T2" fmla="*/ 0 w 58"/>
                <a:gd name="T3" fmla="*/ 1 h 31"/>
                <a:gd name="T4" fmla="*/ 6 w 58"/>
                <a:gd name="T5" fmla="*/ 1 h 31"/>
                <a:gd name="T6" fmla="*/ 8 w 58"/>
                <a:gd name="T7" fmla="*/ 1 h 31"/>
                <a:gd name="T8" fmla="*/ 14 w 58"/>
                <a:gd name="T9" fmla="*/ 1 h 31"/>
                <a:gd name="T10" fmla="*/ 12 w 58"/>
                <a:gd name="T11" fmla="*/ 0 h 31"/>
                <a:gd name="T12" fmla="*/ 4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round/>
            </a:ln>
          </p:spPr>
          <p:txBody>
            <a:bodyPr/>
            <a:lstStyle/>
            <a:p>
              <a:endParaRPr lang="zh-CN" altLang="en-US"/>
            </a:p>
          </p:txBody>
        </p:sp>
        <p:sp>
          <p:nvSpPr>
            <p:cNvPr id="27672" name="Freeform 20"/>
            <p:cNvSpPr>
              <a:spLocks noChangeArrowheads="1"/>
            </p:cNvSpPr>
            <p:nvPr/>
          </p:nvSpPr>
          <p:spPr bwMode="auto">
            <a:xfrm>
              <a:off x="1250" y="46"/>
              <a:ext cx="131" cy="72"/>
            </a:xfrm>
            <a:custGeom>
              <a:avLst/>
              <a:gdLst>
                <a:gd name="T0" fmla="*/ 9 w 152"/>
                <a:gd name="T1" fmla="*/ 0 h 102"/>
                <a:gd name="T2" fmla="*/ 3 w 152"/>
                <a:gd name="T3" fmla="*/ 1 h 102"/>
                <a:gd name="T4" fmla="*/ 3 w 152"/>
                <a:gd name="T5" fmla="*/ 1 h 102"/>
                <a:gd name="T6" fmla="*/ 3 w 152"/>
                <a:gd name="T7" fmla="*/ 2 h 102"/>
                <a:gd name="T8" fmla="*/ 0 w 152"/>
                <a:gd name="T9" fmla="*/ 2 h 102"/>
                <a:gd name="T10" fmla="*/ 12 w 152"/>
                <a:gd name="T11" fmla="*/ 3 h 102"/>
                <a:gd name="T12" fmla="*/ 19 w 152"/>
                <a:gd name="T13" fmla="*/ 3 h 102"/>
                <a:gd name="T14" fmla="*/ 34 w 152"/>
                <a:gd name="T15" fmla="*/ 3 h 102"/>
                <a:gd name="T16" fmla="*/ 17 w 152"/>
                <a:gd name="T17" fmla="*/ 2 h 102"/>
                <a:gd name="T18" fmla="*/ 12 w 152"/>
                <a:gd name="T19" fmla="*/ 2 h 102"/>
                <a:gd name="T20" fmla="*/ 10 w 152"/>
                <a:gd name="T21" fmla="*/ 1 h 102"/>
                <a:gd name="T22" fmla="*/ 12 w 152"/>
                <a:gd name="T23" fmla="*/ 1 h 102"/>
                <a:gd name="T24" fmla="*/ 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round/>
            </a:ln>
          </p:spPr>
          <p:txBody>
            <a:bodyPr/>
            <a:lstStyle/>
            <a:p>
              <a:endParaRPr lang="zh-CN" altLang="en-US"/>
            </a:p>
          </p:txBody>
        </p:sp>
        <p:sp>
          <p:nvSpPr>
            <p:cNvPr id="27673" name="Freeform 21"/>
            <p:cNvSpPr>
              <a:spLocks noChangeArrowheads="1"/>
            </p:cNvSpPr>
            <p:nvPr/>
          </p:nvSpPr>
          <p:spPr bwMode="auto">
            <a:xfrm>
              <a:off x="0" y="275"/>
              <a:ext cx="29" cy="14"/>
            </a:xfrm>
            <a:custGeom>
              <a:avLst/>
              <a:gdLst>
                <a:gd name="T0" fmla="*/ 7 w 34"/>
                <a:gd name="T1" fmla="*/ 0 h 20"/>
                <a:gd name="T2" fmla="*/ 5 w 34"/>
                <a:gd name="T3" fmla="*/ 1 h 20"/>
                <a:gd name="T4" fmla="*/ 3 w 34"/>
                <a:gd name="T5" fmla="*/ 1 h 20"/>
                <a:gd name="T6" fmla="*/ 3 w 34"/>
                <a:gd name="T7" fmla="*/ 1 h 20"/>
                <a:gd name="T8" fmla="*/ 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round/>
            </a:ln>
          </p:spPr>
          <p:txBody>
            <a:bodyPr/>
            <a:lstStyle/>
            <a:p>
              <a:endParaRPr lang="zh-CN" altLang="en-US"/>
            </a:p>
          </p:txBody>
        </p:sp>
        <p:sp>
          <p:nvSpPr>
            <p:cNvPr id="27674"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7675"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7676"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7677" name="Freeform 25"/>
            <p:cNvSpPr>
              <a:spLocks noChangeArrowheads="1"/>
            </p:cNvSpPr>
            <p:nvPr/>
          </p:nvSpPr>
          <p:spPr bwMode="auto">
            <a:xfrm>
              <a:off x="1251" y="447"/>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7678" name="Freeform 26"/>
            <p:cNvSpPr>
              <a:spLocks noChangeArrowheads="1"/>
            </p:cNvSpPr>
            <p:nvPr/>
          </p:nvSpPr>
          <p:spPr bwMode="auto">
            <a:xfrm>
              <a:off x="1136" y="255"/>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7679" name="Freeform 27"/>
            <p:cNvSpPr>
              <a:spLocks noChangeArrowheads="1"/>
            </p:cNvSpPr>
            <p:nvPr/>
          </p:nvSpPr>
          <p:spPr bwMode="auto">
            <a:xfrm>
              <a:off x="1211" y="88"/>
              <a:ext cx="45" cy="17"/>
            </a:xfrm>
            <a:custGeom>
              <a:avLst/>
              <a:gdLst>
                <a:gd name="T0" fmla="*/ 4 w 51"/>
                <a:gd name="T1" fmla="*/ 0 h 24"/>
                <a:gd name="T2" fmla="*/ 4 w 51"/>
                <a:gd name="T3" fmla="*/ 1 h 24"/>
                <a:gd name="T4" fmla="*/ 8 w 51"/>
                <a:gd name="T5" fmla="*/ 1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7680" name="Freeform 28"/>
            <p:cNvSpPr>
              <a:spLocks noChangeArrowheads="1"/>
            </p:cNvSpPr>
            <p:nvPr/>
          </p:nvSpPr>
          <p:spPr bwMode="auto">
            <a:xfrm>
              <a:off x="1284" y="189"/>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7681" name="Freeform 29"/>
            <p:cNvSpPr>
              <a:spLocks noChangeArrowheads="1"/>
            </p:cNvSpPr>
            <p:nvPr/>
          </p:nvSpPr>
          <p:spPr bwMode="auto">
            <a:xfrm>
              <a:off x="1302" y="0"/>
              <a:ext cx="801" cy="323"/>
            </a:xfrm>
            <a:custGeom>
              <a:avLst/>
              <a:gdLst>
                <a:gd name="T0" fmla="*/ 7 w 929"/>
                <a:gd name="T1" fmla="*/ 1 h 462"/>
                <a:gd name="T2" fmla="*/ 3 w 929"/>
                <a:gd name="T3" fmla="*/ 2 h 462"/>
                <a:gd name="T4" fmla="*/ 8 w 929"/>
                <a:gd name="T5" fmla="*/ 3 h 462"/>
                <a:gd name="T6" fmla="*/ 3 w 929"/>
                <a:gd name="T7" fmla="*/ 3 h 462"/>
                <a:gd name="T8" fmla="*/ 24 w 929"/>
                <a:gd name="T9" fmla="*/ 3 h 462"/>
                <a:gd name="T10" fmla="*/ 32 w 929"/>
                <a:gd name="T11" fmla="*/ 3 h 462"/>
                <a:gd name="T12" fmla="*/ 57 w 929"/>
                <a:gd name="T13" fmla="*/ 2 h 462"/>
                <a:gd name="T14" fmla="*/ 67 w 929"/>
                <a:gd name="T15" fmla="*/ 1 h 462"/>
                <a:gd name="T16" fmla="*/ 73 w 929"/>
                <a:gd name="T17" fmla="*/ 2 h 462"/>
                <a:gd name="T18" fmla="*/ 62 w 929"/>
                <a:gd name="T19" fmla="*/ 2 h 462"/>
                <a:gd name="T20" fmla="*/ 55 w 929"/>
                <a:gd name="T21" fmla="*/ 3 h 462"/>
                <a:gd name="T22" fmla="*/ 58 w 929"/>
                <a:gd name="T23" fmla="*/ 3 h 462"/>
                <a:gd name="T24" fmla="*/ 58 w 929"/>
                <a:gd name="T25" fmla="*/ 4 h 462"/>
                <a:gd name="T26" fmla="*/ 78 w 929"/>
                <a:gd name="T27" fmla="*/ 5 h 462"/>
                <a:gd name="T28" fmla="*/ 77 w 929"/>
                <a:gd name="T29" fmla="*/ 6 h 462"/>
                <a:gd name="T30" fmla="*/ 84 w 929"/>
                <a:gd name="T31" fmla="*/ 7 h 462"/>
                <a:gd name="T32" fmla="*/ 78 w 929"/>
                <a:gd name="T33" fmla="*/ 7 h 462"/>
                <a:gd name="T34" fmla="*/ 73 w 929"/>
                <a:gd name="T35" fmla="*/ 8 h 462"/>
                <a:gd name="T36" fmla="*/ 67 w 929"/>
                <a:gd name="T37" fmla="*/ 9 h 462"/>
                <a:gd name="T38" fmla="*/ 66 w 929"/>
                <a:gd name="T39" fmla="*/ 12 h 462"/>
                <a:gd name="T40" fmla="*/ 76 w 929"/>
                <a:gd name="T41" fmla="*/ 12 h 462"/>
                <a:gd name="T42" fmla="*/ 89 w 929"/>
                <a:gd name="T43" fmla="*/ 12 h 462"/>
                <a:gd name="T44" fmla="*/ 95 w 929"/>
                <a:gd name="T45" fmla="*/ 12 h 462"/>
                <a:gd name="T46" fmla="*/ 115 w 929"/>
                <a:gd name="T47" fmla="*/ 10 h 462"/>
                <a:gd name="T48" fmla="*/ 130 w 929"/>
                <a:gd name="T49" fmla="*/ 9 h 462"/>
                <a:gd name="T50" fmla="*/ 147 w 929"/>
                <a:gd name="T51" fmla="*/ 8 h 462"/>
                <a:gd name="T52" fmla="*/ 163 w 929"/>
                <a:gd name="T53" fmla="*/ 8 h 462"/>
                <a:gd name="T54" fmla="*/ 173 w 929"/>
                <a:gd name="T55" fmla="*/ 7 h 462"/>
                <a:gd name="T56" fmla="*/ 182 w 929"/>
                <a:gd name="T57" fmla="*/ 6 h 462"/>
                <a:gd name="T58" fmla="*/ 182 w 929"/>
                <a:gd name="T59" fmla="*/ 4 h 462"/>
                <a:gd name="T60" fmla="*/ 182 w 929"/>
                <a:gd name="T61" fmla="*/ 3 h 462"/>
                <a:gd name="T62" fmla="*/ 189 w 929"/>
                <a:gd name="T63" fmla="*/ 2 h 462"/>
                <a:gd name="T64" fmla="*/ 198 w 929"/>
                <a:gd name="T65" fmla="*/ 2 h 462"/>
                <a:gd name="T66" fmla="*/ 210 w 929"/>
                <a:gd name="T67" fmla="*/ 1 h 462"/>
                <a:gd name="T68" fmla="*/ 203 w 929"/>
                <a:gd name="T69" fmla="*/ 1 h 462"/>
                <a:gd name="T70" fmla="*/ 192 w 929"/>
                <a:gd name="T71" fmla="*/ 1 h 462"/>
                <a:gd name="T72" fmla="*/ 181 w 929"/>
                <a:gd name="T73" fmla="*/ 1 h 462"/>
                <a:gd name="T74" fmla="*/ 147 w 929"/>
                <a:gd name="T75" fmla="*/ 1 h 462"/>
                <a:gd name="T76" fmla="*/ 132 w 929"/>
                <a:gd name="T77" fmla="*/ 1 h 462"/>
                <a:gd name="T78" fmla="*/ 127 w 929"/>
                <a:gd name="T79" fmla="*/ 1 h 462"/>
                <a:gd name="T80" fmla="*/ 117 w 929"/>
                <a:gd name="T81" fmla="*/ 1 h 462"/>
                <a:gd name="T82" fmla="*/ 110 w 929"/>
                <a:gd name="T83" fmla="*/ 1 h 462"/>
                <a:gd name="T84" fmla="*/ 98 w 929"/>
                <a:gd name="T85" fmla="*/ 1 h 462"/>
                <a:gd name="T86" fmla="*/ 84 w 929"/>
                <a:gd name="T87" fmla="*/ 1 h 462"/>
                <a:gd name="T88" fmla="*/ 94 w 929"/>
                <a:gd name="T89" fmla="*/ 1 h 462"/>
                <a:gd name="T90" fmla="*/ 80 w 929"/>
                <a:gd name="T91" fmla="*/ 1 h 462"/>
                <a:gd name="T92" fmla="*/ 77 w 929"/>
                <a:gd name="T93" fmla="*/ 1 h 462"/>
                <a:gd name="T94" fmla="*/ 72 w 929"/>
                <a:gd name="T95" fmla="*/ 1 h 462"/>
                <a:gd name="T96" fmla="*/ 53 w 929"/>
                <a:gd name="T97" fmla="*/ 1 h 462"/>
                <a:gd name="T98" fmla="*/ 36 w 929"/>
                <a:gd name="T99" fmla="*/ 1 h 462"/>
                <a:gd name="T100" fmla="*/ 24 w 929"/>
                <a:gd name="T101" fmla="*/ 1 h 462"/>
                <a:gd name="T102" fmla="*/ 25 w 929"/>
                <a:gd name="T103" fmla="*/ 2 h 462"/>
                <a:gd name="T104" fmla="*/ 24 w 929"/>
                <a:gd name="T105" fmla="*/ 1 h 462"/>
                <a:gd name="T106" fmla="*/ 14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round/>
            </a:ln>
          </p:spPr>
          <p:txBody>
            <a:bodyPr/>
            <a:lstStyle/>
            <a:p>
              <a:endParaRPr lang="zh-CN" altLang="en-US"/>
            </a:p>
          </p:txBody>
        </p:sp>
        <p:sp>
          <p:nvSpPr>
            <p:cNvPr id="27682" name="Freeform 30"/>
            <p:cNvSpPr>
              <a:spLocks noChangeArrowheads="1"/>
            </p:cNvSpPr>
            <p:nvPr/>
          </p:nvSpPr>
          <p:spPr bwMode="auto">
            <a:xfrm>
              <a:off x="1547" y="172"/>
              <a:ext cx="45" cy="22"/>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7683" name="Freeform 31"/>
            <p:cNvSpPr>
              <a:spLocks noChangeArrowheads="1"/>
            </p:cNvSpPr>
            <p:nvPr/>
          </p:nvSpPr>
          <p:spPr bwMode="auto">
            <a:xfrm>
              <a:off x="1873" y="234"/>
              <a:ext cx="147" cy="50"/>
            </a:xfrm>
            <a:custGeom>
              <a:avLst/>
              <a:gdLst>
                <a:gd name="T0" fmla="*/ 21 w 172"/>
                <a:gd name="T1" fmla="*/ 1 h 72"/>
                <a:gd name="T2" fmla="*/ 14 w 172"/>
                <a:gd name="T3" fmla="*/ 1 h 72"/>
                <a:gd name="T4" fmla="*/ 11 w 172"/>
                <a:gd name="T5" fmla="*/ 0 h 72"/>
                <a:gd name="T6" fmla="*/ 0 w 172"/>
                <a:gd name="T7" fmla="*/ 1 h 72"/>
                <a:gd name="T8" fmla="*/ 6 w 172"/>
                <a:gd name="T9" fmla="*/ 1 h 72"/>
                <a:gd name="T10" fmla="*/ 9 w 172"/>
                <a:gd name="T11" fmla="*/ 1 h 72"/>
                <a:gd name="T12" fmla="*/ 14 w 172"/>
                <a:gd name="T13" fmla="*/ 2 h 72"/>
                <a:gd name="T14" fmla="*/ 16 w 172"/>
                <a:gd name="T15" fmla="*/ 2 h 72"/>
                <a:gd name="T16" fmla="*/ 27 w 172"/>
                <a:gd name="T17" fmla="*/ 1 h 72"/>
                <a:gd name="T18" fmla="*/ 37 w 172"/>
                <a:gd name="T19" fmla="*/ 1 h 72"/>
                <a:gd name="T20" fmla="*/ 32 w 172"/>
                <a:gd name="T21" fmla="*/ 1 h 72"/>
                <a:gd name="T22" fmla="*/ 27 w 172"/>
                <a:gd name="T23" fmla="*/ 1 h 72"/>
                <a:gd name="T24" fmla="*/ 21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round/>
            </a:ln>
          </p:spPr>
          <p:txBody>
            <a:bodyPr/>
            <a:lstStyle/>
            <a:p>
              <a:endParaRPr lang="zh-CN" altLang="en-US"/>
            </a:p>
          </p:txBody>
        </p:sp>
        <p:sp>
          <p:nvSpPr>
            <p:cNvPr id="27684" name="Freeform 32"/>
            <p:cNvSpPr>
              <a:spLocks noChangeArrowheads="1"/>
            </p:cNvSpPr>
            <p:nvPr/>
          </p:nvSpPr>
          <p:spPr bwMode="auto">
            <a:xfrm>
              <a:off x="1989" y="81"/>
              <a:ext cx="45" cy="23"/>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7685" name="Freeform 33"/>
            <p:cNvSpPr>
              <a:spLocks noChangeArrowheads="1"/>
            </p:cNvSpPr>
            <p:nvPr/>
          </p:nvSpPr>
          <p:spPr bwMode="auto">
            <a:xfrm>
              <a:off x="2298" y="51"/>
              <a:ext cx="178" cy="59"/>
            </a:xfrm>
            <a:custGeom>
              <a:avLst/>
              <a:gdLst>
                <a:gd name="T0" fmla="*/ 44 w 206"/>
                <a:gd name="T1" fmla="*/ 1 h 85"/>
                <a:gd name="T2" fmla="*/ 24 w 206"/>
                <a:gd name="T3" fmla="*/ 1 h 85"/>
                <a:gd name="T4" fmla="*/ 25 w 206"/>
                <a:gd name="T5" fmla="*/ 1 h 85"/>
                <a:gd name="T6" fmla="*/ 25 w 206"/>
                <a:gd name="T7" fmla="*/ 1 h 85"/>
                <a:gd name="T8" fmla="*/ 21 w 206"/>
                <a:gd name="T9" fmla="*/ 1 h 85"/>
                <a:gd name="T10" fmla="*/ 18 w 206"/>
                <a:gd name="T11" fmla="*/ 1 h 85"/>
                <a:gd name="T12" fmla="*/ 6 w 206"/>
                <a:gd name="T13" fmla="*/ 1 h 85"/>
                <a:gd name="T14" fmla="*/ 8 w 206"/>
                <a:gd name="T15" fmla="*/ 1 h 85"/>
                <a:gd name="T16" fmla="*/ 12 w 206"/>
                <a:gd name="T17" fmla="*/ 1 h 85"/>
                <a:gd name="T18" fmla="*/ 16 w 206"/>
                <a:gd name="T19" fmla="*/ 2 h 85"/>
                <a:gd name="T20" fmla="*/ 21 w 206"/>
                <a:gd name="T21" fmla="*/ 2 h 85"/>
                <a:gd name="T22" fmla="*/ 25 w 206"/>
                <a:gd name="T23" fmla="*/ 2 h 85"/>
                <a:gd name="T24" fmla="*/ 29 w 206"/>
                <a:gd name="T25" fmla="*/ 1 h 85"/>
                <a:gd name="T26" fmla="*/ 30 w 206"/>
                <a:gd name="T27" fmla="*/ 1 h 85"/>
                <a:gd name="T28" fmla="*/ 38 w 206"/>
                <a:gd name="T29" fmla="*/ 1 h 85"/>
                <a:gd name="T30" fmla="*/ 44 w 206"/>
                <a:gd name="T31" fmla="*/ 1 h 85"/>
                <a:gd name="T32" fmla="*/ 47 w 206"/>
                <a:gd name="T33" fmla="*/ 1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round/>
            </a:ln>
          </p:spPr>
          <p:txBody>
            <a:bodyPr/>
            <a:lstStyle/>
            <a:p>
              <a:endParaRPr lang="zh-CN" altLang="en-US"/>
            </a:p>
          </p:txBody>
        </p:sp>
        <p:sp>
          <p:nvSpPr>
            <p:cNvPr id="27686" name="Freeform 34"/>
            <p:cNvSpPr>
              <a:spLocks noChangeArrowheads="1"/>
            </p:cNvSpPr>
            <p:nvPr/>
          </p:nvSpPr>
          <p:spPr bwMode="auto">
            <a:xfrm>
              <a:off x="2410" y="82"/>
              <a:ext cx="55" cy="20"/>
            </a:xfrm>
            <a:custGeom>
              <a:avLst/>
              <a:gdLst>
                <a:gd name="T0" fmla="*/ 8 w 64"/>
                <a:gd name="T1" fmla="*/ 1 h 28"/>
                <a:gd name="T2" fmla="*/ 3 w 64"/>
                <a:gd name="T3" fmla="*/ 1 h 28"/>
                <a:gd name="T4" fmla="*/ 5 w 64"/>
                <a:gd name="T5" fmla="*/ 1 h 28"/>
                <a:gd name="T6" fmla="*/ 11 w 64"/>
                <a:gd name="T7" fmla="*/ 1 h 28"/>
                <a:gd name="T8" fmla="*/ 8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round/>
            </a:ln>
          </p:spPr>
          <p:txBody>
            <a:bodyPr/>
            <a:lstStyle/>
            <a:p>
              <a:endParaRPr lang="zh-CN" altLang="en-US"/>
            </a:p>
          </p:txBody>
        </p:sp>
        <p:sp>
          <p:nvSpPr>
            <p:cNvPr id="27687" name="Freeform 35"/>
            <p:cNvSpPr>
              <a:spLocks noChangeArrowheads="1"/>
            </p:cNvSpPr>
            <p:nvPr/>
          </p:nvSpPr>
          <p:spPr bwMode="auto">
            <a:xfrm>
              <a:off x="2074" y="337"/>
              <a:ext cx="125" cy="123"/>
            </a:xfrm>
            <a:custGeom>
              <a:avLst/>
              <a:gdLst>
                <a:gd name="T0" fmla="*/ 5 w 146"/>
                <a:gd name="T1" fmla="*/ 1 h 176"/>
                <a:gd name="T2" fmla="*/ 0 w 146"/>
                <a:gd name="T3" fmla="*/ 1 h 176"/>
                <a:gd name="T4" fmla="*/ 3 w 146"/>
                <a:gd name="T5" fmla="*/ 1 h 176"/>
                <a:gd name="T6" fmla="*/ 7 w 146"/>
                <a:gd name="T7" fmla="*/ 2 h 176"/>
                <a:gd name="T8" fmla="*/ 11 w 146"/>
                <a:gd name="T9" fmla="*/ 2 h 176"/>
                <a:gd name="T10" fmla="*/ 11 w 146"/>
                <a:gd name="T11" fmla="*/ 3 h 176"/>
                <a:gd name="T12" fmla="*/ 6 w 146"/>
                <a:gd name="T13" fmla="*/ 3 h 176"/>
                <a:gd name="T14" fmla="*/ 3 w 146"/>
                <a:gd name="T15" fmla="*/ 3 h 176"/>
                <a:gd name="T16" fmla="*/ 3 w 146"/>
                <a:gd name="T17" fmla="*/ 4 h 176"/>
                <a:gd name="T18" fmla="*/ 7 w 146"/>
                <a:gd name="T19" fmla="*/ 4 h 176"/>
                <a:gd name="T20" fmla="*/ 3 w 146"/>
                <a:gd name="T21" fmla="*/ 5 h 176"/>
                <a:gd name="T22" fmla="*/ 4 w 146"/>
                <a:gd name="T23" fmla="*/ 5 h 176"/>
                <a:gd name="T24" fmla="*/ 7 w 146"/>
                <a:gd name="T25" fmla="*/ 5 h 176"/>
                <a:gd name="T26" fmla="*/ 13 w 146"/>
                <a:gd name="T27" fmla="*/ 5 h 176"/>
                <a:gd name="T28" fmla="*/ 20 w 146"/>
                <a:gd name="T29" fmla="*/ 5 h 176"/>
                <a:gd name="T30" fmla="*/ 23 w 146"/>
                <a:gd name="T31" fmla="*/ 5 h 176"/>
                <a:gd name="T32" fmla="*/ 26 w 146"/>
                <a:gd name="T33" fmla="*/ 4 h 176"/>
                <a:gd name="T34" fmla="*/ 27 w 146"/>
                <a:gd name="T35" fmla="*/ 4 h 176"/>
                <a:gd name="T36" fmla="*/ 32 w 146"/>
                <a:gd name="T37" fmla="*/ 3 h 176"/>
                <a:gd name="T38" fmla="*/ 23 w 146"/>
                <a:gd name="T39" fmla="*/ 3 h 176"/>
                <a:gd name="T40" fmla="*/ 18 w 146"/>
                <a:gd name="T41" fmla="*/ 2 h 176"/>
                <a:gd name="T42" fmla="*/ 18 w 146"/>
                <a:gd name="T43" fmla="*/ 2 h 176"/>
                <a:gd name="T44" fmla="*/ 13 w 146"/>
                <a:gd name="T45" fmla="*/ 1 h 176"/>
                <a:gd name="T46" fmla="*/ 18 w 146"/>
                <a:gd name="T47" fmla="*/ 1 h 176"/>
                <a:gd name="T48" fmla="*/ 13 w 146"/>
                <a:gd name="T49" fmla="*/ 1 h 176"/>
                <a:gd name="T50" fmla="*/ 15 w 146"/>
                <a:gd name="T51" fmla="*/ 1 h 176"/>
                <a:gd name="T52" fmla="*/ 9 w 146"/>
                <a:gd name="T53" fmla="*/ 1 h 176"/>
                <a:gd name="T54" fmla="*/ 7 w 146"/>
                <a:gd name="T55" fmla="*/ 1 h 176"/>
                <a:gd name="T56" fmla="*/ 5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round/>
            </a:ln>
          </p:spPr>
          <p:txBody>
            <a:bodyPr/>
            <a:lstStyle/>
            <a:p>
              <a:endParaRPr lang="zh-CN" altLang="en-US"/>
            </a:p>
          </p:txBody>
        </p:sp>
        <p:sp>
          <p:nvSpPr>
            <p:cNvPr id="27688" name="Freeform 36"/>
            <p:cNvSpPr>
              <a:spLocks noChangeArrowheads="1"/>
            </p:cNvSpPr>
            <p:nvPr/>
          </p:nvSpPr>
          <p:spPr bwMode="auto">
            <a:xfrm>
              <a:off x="2012" y="381"/>
              <a:ext cx="79" cy="64"/>
            </a:xfrm>
            <a:custGeom>
              <a:avLst/>
              <a:gdLst>
                <a:gd name="T0" fmla="*/ 13 w 92"/>
                <a:gd name="T1" fmla="*/ 1 h 92"/>
                <a:gd name="T2" fmla="*/ 18 w 92"/>
                <a:gd name="T3" fmla="*/ 1 h 92"/>
                <a:gd name="T4" fmla="*/ 20 w 92"/>
                <a:gd name="T5" fmla="*/ 1 h 92"/>
                <a:gd name="T6" fmla="*/ 17 w 92"/>
                <a:gd name="T7" fmla="*/ 1 h 92"/>
                <a:gd name="T8" fmla="*/ 9 w 92"/>
                <a:gd name="T9" fmla="*/ 2 h 92"/>
                <a:gd name="T10" fmla="*/ 3 w 92"/>
                <a:gd name="T11" fmla="*/ 2 h 92"/>
                <a:gd name="T12" fmla="*/ 3 w 92"/>
                <a:gd name="T13" fmla="*/ 2 h 92"/>
                <a:gd name="T14" fmla="*/ 4 w 92"/>
                <a:gd name="T15" fmla="*/ 1 h 92"/>
                <a:gd name="T16" fmla="*/ 3 w 92"/>
                <a:gd name="T17" fmla="*/ 1 h 92"/>
                <a:gd name="T18" fmla="*/ 8 w 92"/>
                <a:gd name="T19" fmla="*/ 1 h 92"/>
                <a:gd name="T20" fmla="*/ 1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round/>
            </a:ln>
          </p:spPr>
          <p:txBody>
            <a:bodyPr/>
            <a:lstStyle/>
            <a:p>
              <a:endParaRPr lang="zh-CN" altLang="en-US"/>
            </a:p>
          </p:txBody>
        </p:sp>
        <p:sp>
          <p:nvSpPr>
            <p:cNvPr id="27689" name="Freeform 37"/>
            <p:cNvSpPr>
              <a:spLocks noChangeArrowheads="1"/>
            </p:cNvSpPr>
            <p:nvPr/>
          </p:nvSpPr>
          <p:spPr bwMode="auto">
            <a:xfrm>
              <a:off x="3951" y="1450"/>
              <a:ext cx="545" cy="463"/>
            </a:xfrm>
            <a:custGeom>
              <a:avLst/>
              <a:gdLst>
                <a:gd name="T0" fmla="*/ 48 w 633"/>
                <a:gd name="T1" fmla="*/ 1 h 660"/>
                <a:gd name="T2" fmla="*/ 40 w 633"/>
                <a:gd name="T3" fmla="*/ 1 h 660"/>
                <a:gd name="T4" fmla="*/ 33 w 633"/>
                <a:gd name="T5" fmla="*/ 1 h 660"/>
                <a:gd name="T6" fmla="*/ 23 w 633"/>
                <a:gd name="T7" fmla="*/ 2 h 660"/>
                <a:gd name="T8" fmla="*/ 19 w 633"/>
                <a:gd name="T9" fmla="*/ 2 h 660"/>
                <a:gd name="T10" fmla="*/ 15 w 633"/>
                <a:gd name="T11" fmla="*/ 4 h 660"/>
                <a:gd name="T12" fmla="*/ 8 w 633"/>
                <a:gd name="T13" fmla="*/ 5 h 660"/>
                <a:gd name="T14" fmla="*/ 0 w 633"/>
                <a:gd name="T15" fmla="*/ 6 h 660"/>
                <a:gd name="T16" fmla="*/ 16 w 633"/>
                <a:gd name="T17" fmla="*/ 9 h 660"/>
                <a:gd name="T18" fmla="*/ 27 w 633"/>
                <a:gd name="T19" fmla="*/ 13 h 660"/>
                <a:gd name="T20" fmla="*/ 33 w 633"/>
                <a:gd name="T21" fmla="*/ 13 h 660"/>
                <a:gd name="T22" fmla="*/ 38 w 633"/>
                <a:gd name="T23" fmla="*/ 13 h 660"/>
                <a:gd name="T24" fmla="*/ 51 w 633"/>
                <a:gd name="T25" fmla="*/ 13 h 660"/>
                <a:gd name="T26" fmla="*/ 57 w 633"/>
                <a:gd name="T27" fmla="*/ 13 h 660"/>
                <a:gd name="T28" fmla="*/ 66 w 633"/>
                <a:gd name="T29" fmla="*/ 13 h 660"/>
                <a:gd name="T30" fmla="*/ 72 w 633"/>
                <a:gd name="T31" fmla="*/ 15 h 660"/>
                <a:gd name="T32" fmla="*/ 75 w 633"/>
                <a:gd name="T33" fmla="*/ 15 h 660"/>
                <a:gd name="T34" fmla="*/ 77 w 633"/>
                <a:gd name="T35" fmla="*/ 14 h 660"/>
                <a:gd name="T36" fmla="*/ 83 w 633"/>
                <a:gd name="T37" fmla="*/ 15 h 660"/>
                <a:gd name="T38" fmla="*/ 90 w 633"/>
                <a:gd name="T39" fmla="*/ 17 h 660"/>
                <a:gd name="T40" fmla="*/ 97 w 633"/>
                <a:gd name="T41" fmla="*/ 18 h 660"/>
                <a:gd name="T42" fmla="*/ 99 w 633"/>
                <a:gd name="T43" fmla="*/ 18 h 660"/>
                <a:gd name="T44" fmla="*/ 102 w 633"/>
                <a:gd name="T45" fmla="*/ 18 h 660"/>
                <a:gd name="T46" fmla="*/ 108 w 633"/>
                <a:gd name="T47" fmla="*/ 19 h 660"/>
                <a:gd name="T48" fmla="*/ 109 w 633"/>
                <a:gd name="T49" fmla="*/ 18 h 660"/>
                <a:gd name="T50" fmla="*/ 121 w 633"/>
                <a:gd name="T51" fmla="*/ 19 h 660"/>
                <a:gd name="T52" fmla="*/ 131 w 633"/>
                <a:gd name="T53" fmla="*/ 19 h 660"/>
                <a:gd name="T54" fmla="*/ 138 w 633"/>
                <a:gd name="T55" fmla="*/ 15 h 660"/>
                <a:gd name="T56" fmla="*/ 141 w 633"/>
                <a:gd name="T57" fmla="*/ 13 h 660"/>
                <a:gd name="T58" fmla="*/ 139 w 633"/>
                <a:gd name="T59" fmla="*/ 11 h 660"/>
                <a:gd name="T60" fmla="*/ 120 w 633"/>
                <a:gd name="T61" fmla="*/ 8 h 660"/>
                <a:gd name="T62" fmla="*/ 119 w 633"/>
                <a:gd name="T63" fmla="*/ 7 h 660"/>
                <a:gd name="T64" fmla="*/ 103 w 633"/>
                <a:gd name="T65" fmla="*/ 6 h 660"/>
                <a:gd name="T66" fmla="*/ 105 w 633"/>
                <a:gd name="T67" fmla="*/ 4 h 660"/>
                <a:gd name="T68" fmla="*/ 102 w 633"/>
                <a:gd name="T69" fmla="*/ 4 h 660"/>
                <a:gd name="T70" fmla="*/ 93 w 633"/>
                <a:gd name="T71" fmla="*/ 2 h 660"/>
                <a:gd name="T72" fmla="*/ 88 w 633"/>
                <a:gd name="T73" fmla="*/ 1 h 660"/>
                <a:gd name="T74" fmla="*/ 87 w 633"/>
                <a:gd name="T75" fmla="*/ 1 h 660"/>
                <a:gd name="T76" fmla="*/ 81 w 633"/>
                <a:gd name="T77" fmla="*/ 4 h 660"/>
                <a:gd name="T78" fmla="*/ 72 w 633"/>
                <a:gd name="T79" fmla="*/ 4 h 660"/>
                <a:gd name="T80" fmla="*/ 65 w 633"/>
                <a:gd name="T81" fmla="*/ 3 h 660"/>
                <a:gd name="T82" fmla="*/ 61 w 633"/>
                <a:gd name="T83" fmla="*/ 3 h 660"/>
                <a:gd name="T84" fmla="*/ 59 w 633"/>
                <a:gd name="T85" fmla="*/ 2 h 660"/>
                <a:gd name="T86" fmla="*/ 62 w 633"/>
                <a:gd name="T87" fmla="*/ 1 h 660"/>
                <a:gd name="T88" fmla="*/ 53 w 633"/>
                <a:gd name="T89" fmla="*/ 1 h 660"/>
                <a:gd name="T90" fmla="*/ 48 w 633"/>
                <a:gd name="T91" fmla="*/ 1 h 660"/>
                <a:gd name="T92" fmla="*/ 46 w 633"/>
                <a:gd name="T93" fmla="*/ 1 h 660"/>
                <a:gd name="T94" fmla="*/ 48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round/>
            </a:ln>
          </p:spPr>
          <p:txBody>
            <a:bodyPr/>
            <a:lstStyle/>
            <a:p>
              <a:endParaRPr lang="zh-CN" altLang="en-US"/>
            </a:p>
          </p:txBody>
        </p:sp>
        <p:sp>
          <p:nvSpPr>
            <p:cNvPr id="27690" name="Freeform 38"/>
            <p:cNvSpPr>
              <a:spLocks noChangeArrowheads="1"/>
            </p:cNvSpPr>
            <p:nvPr/>
          </p:nvSpPr>
          <p:spPr bwMode="auto">
            <a:xfrm>
              <a:off x="4120" y="1206"/>
              <a:ext cx="367" cy="196"/>
            </a:xfrm>
            <a:custGeom>
              <a:avLst/>
              <a:gdLst>
                <a:gd name="T0" fmla="*/ 19 w 426"/>
                <a:gd name="T1" fmla="*/ 1 h 280"/>
                <a:gd name="T2" fmla="*/ 16 w 426"/>
                <a:gd name="T3" fmla="*/ 1 h 280"/>
                <a:gd name="T4" fmla="*/ 14 w 426"/>
                <a:gd name="T5" fmla="*/ 1 h 280"/>
                <a:gd name="T6" fmla="*/ 12 w 426"/>
                <a:gd name="T7" fmla="*/ 1 h 280"/>
                <a:gd name="T8" fmla="*/ 3 w 426"/>
                <a:gd name="T9" fmla="*/ 1 h 280"/>
                <a:gd name="T10" fmla="*/ 10 w 426"/>
                <a:gd name="T11" fmla="*/ 1 h 280"/>
                <a:gd name="T12" fmla="*/ 10 w 426"/>
                <a:gd name="T13" fmla="*/ 1 h 280"/>
                <a:gd name="T14" fmla="*/ 6 w 426"/>
                <a:gd name="T15" fmla="*/ 2 h 280"/>
                <a:gd name="T16" fmla="*/ 19 w 426"/>
                <a:gd name="T17" fmla="*/ 3 h 280"/>
                <a:gd name="T18" fmla="*/ 28 w 426"/>
                <a:gd name="T19" fmla="*/ 3 h 280"/>
                <a:gd name="T20" fmla="*/ 29 w 426"/>
                <a:gd name="T21" fmla="*/ 3 h 280"/>
                <a:gd name="T22" fmla="*/ 32 w 426"/>
                <a:gd name="T23" fmla="*/ 3 h 280"/>
                <a:gd name="T24" fmla="*/ 34 w 426"/>
                <a:gd name="T25" fmla="*/ 4 h 280"/>
                <a:gd name="T26" fmla="*/ 29 w 426"/>
                <a:gd name="T27" fmla="*/ 6 h 280"/>
                <a:gd name="T28" fmla="*/ 40 w 426"/>
                <a:gd name="T29" fmla="*/ 5 h 280"/>
                <a:gd name="T30" fmla="*/ 43 w 426"/>
                <a:gd name="T31" fmla="*/ 6 h 280"/>
                <a:gd name="T32" fmla="*/ 49 w 426"/>
                <a:gd name="T33" fmla="*/ 6 h 280"/>
                <a:gd name="T34" fmla="*/ 52 w 426"/>
                <a:gd name="T35" fmla="*/ 6 h 280"/>
                <a:gd name="T36" fmla="*/ 57 w 426"/>
                <a:gd name="T37" fmla="*/ 6 h 280"/>
                <a:gd name="T38" fmla="*/ 62 w 426"/>
                <a:gd name="T39" fmla="*/ 6 h 280"/>
                <a:gd name="T40" fmla="*/ 76 w 426"/>
                <a:gd name="T41" fmla="*/ 7 h 280"/>
                <a:gd name="T42" fmla="*/ 82 w 426"/>
                <a:gd name="T43" fmla="*/ 8 h 280"/>
                <a:gd name="T44" fmla="*/ 81 w 426"/>
                <a:gd name="T45" fmla="*/ 6 h 280"/>
                <a:gd name="T46" fmla="*/ 76 w 426"/>
                <a:gd name="T47" fmla="*/ 6 h 280"/>
                <a:gd name="T48" fmla="*/ 84 w 426"/>
                <a:gd name="T49" fmla="*/ 5 h 280"/>
                <a:gd name="T50" fmla="*/ 91 w 426"/>
                <a:gd name="T51" fmla="*/ 4 h 280"/>
                <a:gd name="T52" fmla="*/ 95 w 426"/>
                <a:gd name="T53" fmla="*/ 4 h 280"/>
                <a:gd name="T54" fmla="*/ 95 w 426"/>
                <a:gd name="T55" fmla="*/ 4 h 280"/>
                <a:gd name="T56" fmla="*/ 81 w 426"/>
                <a:gd name="T57" fmla="*/ 4 h 280"/>
                <a:gd name="T58" fmla="*/ 69 w 426"/>
                <a:gd name="T59" fmla="*/ 4 h 280"/>
                <a:gd name="T60" fmla="*/ 67 w 426"/>
                <a:gd name="T61" fmla="*/ 3 h 280"/>
                <a:gd name="T62" fmla="*/ 66 w 426"/>
                <a:gd name="T63" fmla="*/ 3 h 280"/>
                <a:gd name="T64" fmla="*/ 50 w 426"/>
                <a:gd name="T65" fmla="*/ 2 h 280"/>
                <a:gd name="T66" fmla="*/ 36 w 426"/>
                <a:gd name="T67" fmla="*/ 1 h 280"/>
                <a:gd name="T68" fmla="*/ 30 w 426"/>
                <a:gd name="T69" fmla="*/ 1 h 280"/>
                <a:gd name="T70" fmla="*/ 18 w 426"/>
                <a:gd name="T71" fmla="*/ 1 h 280"/>
                <a:gd name="T72" fmla="*/ 16 w 426"/>
                <a:gd name="T73" fmla="*/ 1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round/>
            </a:ln>
          </p:spPr>
          <p:txBody>
            <a:bodyPr/>
            <a:lstStyle/>
            <a:p>
              <a:endParaRPr lang="zh-CN" altLang="en-US"/>
            </a:p>
          </p:txBody>
        </p:sp>
        <p:sp>
          <p:nvSpPr>
            <p:cNvPr id="27691" name="Freeform 39"/>
            <p:cNvSpPr>
              <a:spLocks noChangeArrowheads="1"/>
            </p:cNvSpPr>
            <p:nvPr/>
          </p:nvSpPr>
          <p:spPr bwMode="auto">
            <a:xfrm>
              <a:off x="4395" y="1928"/>
              <a:ext cx="52" cy="54"/>
            </a:xfrm>
            <a:custGeom>
              <a:avLst/>
              <a:gdLst>
                <a:gd name="T0" fmla="*/ 8 w 60"/>
                <a:gd name="T1" fmla="*/ 1 h 78"/>
                <a:gd name="T2" fmla="*/ 0 w 60"/>
                <a:gd name="T3" fmla="*/ 1 h 78"/>
                <a:gd name="T4" fmla="*/ 5 w 60"/>
                <a:gd name="T5" fmla="*/ 1 h 78"/>
                <a:gd name="T6" fmla="*/ 7 w 60"/>
                <a:gd name="T7" fmla="*/ 1 h 78"/>
                <a:gd name="T8" fmla="*/ 8 w 60"/>
                <a:gd name="T9" fmla="*/ 2 h 78"/>
                <a:gd name="T10" fmla="*/ 14 w 60"/>
                <a:gd name="T11" fmla="*/ 1 h 78"/>
                <a:gd name="T12" fmla="*/ 8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round/>
            </a:ln>
          </p:spPr>
          <p:txBody>
            <a:bodyPr/>
            <a:lstStyle/>
            <a:p>
              <a:endParaRPr lang="zh-CN" altLang="en-US"/>
            </a:p>
          </p:txBody>
        </p:sp>
        <p:sp>
          <p:nvSpPr>
            <p:cNvPr id="27692" name="Freeform 40"/>
            <p:cNvSpPr>
              <a:spLocks noChangeArrowheads="1"/>
            </p:cNvSpPr>
            <p:nvPr/>
          </p:nvSpPr>
          <p:spPr bwMode="auto">
            <a:xfrm>
              <a:off x="4551" y="1844"/>
              <a:ext cx="189" cy="79"/>
            </a:xfrm>
            <a:custGeom>
              <a:avLst/>
              <a:gdLst>
                <a:gd name="T0" fmla="*/ 10 w 219"/>
                <a:gd name="T1" fmla="*/ 2 h 113"/>
                <a:gd name="T2" fmla="*/ 9 w 219"/>
                <a:gd name="T3" fmla="*/ 1 h 113"/>
                <a:gd name="T4" fmla="*/ 3 w 219"/>
                <a:gd name="T5" fmla="*/ 2 h 113"/>
                <a:gd name="T6" fmla="*/ 9 w 219"/>
                <a:gd name="T7" fmla="*/ 3 h 113"/>
                <a:gd name="T8" fmla="*/ 28 w 219"/>
                <a:gd name="T9" fmla="*/ 2 h 113"/>
                <a:gd name="T10" fmla="*/ 35 w 219"/>
                <a:gd name="T11" fmla="*/ 2 h 113"/>
                <a:gd name="T12" fmla="*/ 40 w 219"/>
                <a:gd name="T13" fmla="*/ 1 h 113"/>
                <a:gd name="T14" fmla="*/ 51 w 219"/>
                <a:gd name="T15" fmla="*/ 1 h 113"/>
                <a:gd name="T16" fmla="*/ 48 w 219"/>
                <a:gd name="T17" fmla="*/ 0 h 113"/>
                <a:gd name="T18" fmla="*/ 41 w 219"/>
                <a:gd name="T19" fmla="*/ 1 h 113"/>
                <a:gd name="T20" fmla="*/ 24 w 219"/>
                <a:gd name="T21" fmla="*/ 1 h 113"/>
                <a:gd name="T22" fmla="*/ 19 w 219"/>
                <a:gd name="T23" fmla="*/ 1 h 113"/>
                <a:gd name="T24" fmla="*/ 14 w 219"/>
                <a:gd name="T25" fmla="*/ 1 h 113"/>
                <a:gd name="T26" fmla="*/ 10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round/>
            </a:ln>
          </p:spPr>
          <p:txBody>
            <a:bodyPr/>
            <a:lstStyle/>
            <a:p>
              <a:endParaRPr lang="zh-CN" altLang="en-US"/>
            </a:p>
          </p:txBody>
        </p:sp>
        <p:sp>
          <p:nvSpPr>
            <p:cNvPr id="27693" name="Freeform 41"/>
            <p:cNvSpPr>
              <a:spLocks noChangeArrowheads="1"/>
            </p:cNvSpPr>
            <p:nvPr/>
          </p:nvSpPr>
          <p:spPr bwMode="auto">
            <a:xfrm>
              <a:off x="4747" y="1797"/>
              <a:ext cx="119" cy="86"/>
            </a:xfrm>
            <a:custGeom>
              <a:avLst/>
              <a:gdLst>
                <a:gd name="T0" fmla="*/ 3 w 139"/>
                <a:gd name="T1" fmla="*/ 2 h 122"/>
                <a:gd name="T2" fmla="*/ 3 w 139"/>
                <a:gd name="T3" fmla="*/ 3 h 122"/>
                <a:gd name="T4" fmla="*/ 0 w 139"/>
                <a:gd name="T5" fmla="*/ 3 h 122"/>
                <a:gd name="T6" fmla="*/ 8 w 139"/>
                <a:gd name="T7" fmla="*/ 4 h 122"/>
                <a:gd name="T8" fmla="*/ 11 w 139"/>
                <a:gd name="T9" fmla="*/ 3 h 122"/>
                <a:gd name="T10" fmla="*/ 27 w 139"/>
                <a:gd name="T11" fmla="*/ 2 h 122"/>
                <a:gd name="T12" fmla="*/ 28 w 139"/>
                <a:gd name="T13" fmla="*/ 1 h 122"/>
                <a:gd name="T14" fmla="*/ 24 w 139"/>
                <a:gd name="T15" fmla="*/ 1 h 122"/>
                <a:gd name="T16" fmla="*/ 21 w 139"/>
                <a:gd name="T17" fmla="*/ 1 h 122"/>
                <a:gd name="T18" fmla="*/ 13 w 139"/>
                <a:gd name="T19" fmla="*/ 1 h 122"/>
                <a:gd name="T20" fmla="*/ 11 w 139"/>
                <a:gd name="T21" fmla="*/ 1 h 122"/>
                <a:gd name="T22" fmla="*/ 3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round/>
            </a:ln>
          </p:spPr>
          <p:txBody>
            <a:bodyPr/>
            <a:lstStyle/>
            <a:p>
              <a:endParaRPr lang="zh-CN" altLang="en-US"/>
            </a:p>
          </p:txBody>
        </p:sp>
        <p:sp>
          <p:nvSpPr>
            <p:cNvPr id="27694" name="Freeform 42"/>
            <p:cNvSpPr>
              <a:spLocks noChangeArrowheads="1"/>
            </p:cNvSpPr>
            <p:nvPr/>
          </p:nvSpPr>
          <p:spPr bwMode="auto">
            <a:xfrm>
              <a:off x="4810" y="1759"/>
              <a:ext cx="43" cy="24"/>
            </a:xfrm>
            <a:custGeom>
              <a:avLst/>
              <a:gdLst>
                <a:gd name="T0" fmla="*/ 8 w 49"/>
                <a:gd name="T1" fmla="*/ 0 h 35"/>
                <a:gd name="T2" fmla="*/ 4 w 49"/>
                <a:gd name="T3" fmla="*/ 1 h 35"/>
                <a:gd name="T4" fmla="*/ 7 w 49"/>
                <a:gd name="T5" fmla="*/ 1 h 35"/>
                <a:gd name="T6" fmla="*/ 11 w 49"/>
                <a:gd name="T7" fmla="*/ 1 h 35"/>
                <a:gd name="T8" fmla="*/ 8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round/>
            </a:ln>
          </p:spPr>
          <p:txBody>
            <a:bodyPr/>
            <a:lstStyle/>
            <a:p>
              <a:endParaRPr lang="zh-CN" altLang="en-US"/>
            </a:p>
          </p:txBody>
        </p:sp>
        <p:sp>
          <p:nvSpPr>
            <p:cNvPr id="27695" name="Freeform 43"/>
            <p:cNvSpPr>
              <a:spLocks noChangeArrowheads="1"/>
            </p:cNvSpPr>
            <p:nvPr/>
          </p:nvSpPr>
          <p:spPr bwMode="auto">
            <a:xfrm>
              <a:off x="2828" y="1304"/>
              <a:ext cx="142" cy="188"/>
            </a:xfrm>
            <a:custGeom>
              <a:avLst/>
              <a:gdLst>
                <a:gd name="T0" fmla="*/ 31 w 164"/>
                <a:gd name="T1" fmla="*/ 0 h 268"/>
                <a:gd name="T2" fmla="*/ 25 w 164"/>
                <a:gd name="T3" fmla="*/ 1 h 268"/>
                <a:gd name="T4" fmla="*/ 20 w 164"/>
                <a:gd name="T5" fmla="*/ 2 h 268"/>
                <a:gd name="T6" fmla="*/ 9 w 164"/>
                <a:gd name="T7" fmla="*/ 3 h 268"/>
                <a:gd name="T8" fmla="*/ 7 w 164"/>
                <a:gd name="T9" fmla="*/ 3 h 268"/>
                <a:gd name="T10" fmla="*/ 3 w 164"/>
                <a:gd name="T11" fmla="*/ 3 h 268"/>
                <a:gd name="T12" fmla="*/ 5 w 164"/>
                <a:gd name="T13" fmla="*/ 4 h 268"/>
                <a:gd name="T14" fmla="*/ 7 w 164"/>
                <a:gd name="T15" fmla="*/ 4 h 268"/>
                <a:gd name="T16" fmla="*/ 0 w 164"/>
                <a:gd name="T17" fmla="*/ 6 h 268"/>
                <a:gd name="T18" fmla="*/ 7 w 164"/>
                <a:gd name="T19" fmla="*/ 8 h 268"/>
                <a:gd name="T20" fmla="*/ 12 w 164"/>
                <a:gd name="T21" fmla="*/ 8 h 268"/>
                <a:gd name="T22" fmla="*/ 20 w 164"/>
                <a:gd name="T23" fmla="*/ 6 h 268"/>
                <a:gd name="T24" fmla="*/ 25 w 164"/>
                <a:gd name="T25" fmla="*/ 6 h 268"/>
                <a:gd name="T26" fmla="*/ 31 w 164"/>
                <a:gd name="T27" fmla="*/ 4 h 268"/>
                <a:gd name="T28" fmla="*/ 33 w 164"/>
                <a:gd name="T29" fmla="*/ 2 h 268"/>
                <a:gd name="T30" fmla="*/ 40 w 164"/>
                <a:gd name="T31" fmla="*/ 2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round/>
            </a:ln>
          </p:spPr>
          <p:txBody>
            <a:bodyPr/>
            <a:lstStyle/>
            <a:p>
              <a:endParaRPr lang="zh-CN" altLang="en-US"/>
            </a:p>
          </p:txBody>
        </p:sp>
        <p:sp>
          <p:nvSpPr>
            <p:cNvPr id="27696" name="Freeform 44"/>
            <p:cNvSpPr>
              <a:spLocks noChangeArrowheads="1"/>
            </p:cNvSpPr>
            <p:nvPr/>
          </p:nvSpPr>
          <p:spPr bwMode="auto">
            <a:xfrm>
              <a:off x="3440" y="1013"/>
              <a:ext cx="57" cy="57"/>
            </a:xfrm>
            <a:custGeom>
              <a:avLst/>
              <a:gdLst>
                <a:gd name="T0" fmla="*/ 7 w 66"/>
                <a:gd name="T1" fmla="*/ 0 h 81"/>
                <a:gd name="T2" fmla="*/ 6 w 66"/>
                <a:gd name="T3" fmla="*/ 2 h 81"/>
                <a:gd name="T4" fmla="*/ 7 w 66"/>
                <a:gd name="T5" fmla="*/ 2 h 81"/>
                <a:gd name="T6" fmla="*/ 9 w 66"/>
                <a:gd name="T7" fmla="*/ 2 h 81"/>
                <a:gd name="T8" fmla="*/ 13 w 66"/>
                <a:gd name="T9" fmla="*/ 2 h 81"/>
                <a:gd name="T10" fmla="*/ 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round/>
            </a:ln>
          </p:spPr>
          <p:txBody>
            <a:bodyPr/>
            <a:lstStyle/>
            <a:p>
              <a:endParaRPr lang="zh-CN" altLang="en-US"/>
            </a:p>
          </p:txBody>
        </p:sp>
        <p:sp>
          <p:nvSpPr>
            <p:cNvPr id="27697" name="Freeform 45"/>
            <p:cNvSpPr>
              <a:spLocks noChangeArrowheads="1"/>
            </p:cNvSpPr>
            <p:nvPr/>
          </p:nvSpPr>
          <p:spPr bwMode="auto">
            <a:xfrm>
              <a:off x="3823" y="1074"/>
              <a:ext cx="128" cy="171"/>
            </a:xfrm>
            <a:custGeom>
              <a:avLst/>
              <a:gdLst>
                <a:gd name="T0" fmla="*/ 22 w 148"/>
                <a:gd name="T1" fmla="*/ 0 h 244"/>
                <a:gd name="T2" fmla="*/ 14 w 148"/>
                <a:gd name="T3" fmla="*/ 3 h 244"/>
                <a:gd name="T4" fmla="*/ 9 w 148"/>
                <a:gd name="T5" fmla="*/ 3 h 244"/>
                <a:gd name="T6" fmla="*/ 3 w 148"/>
                <a:gd name="T7" fmla="*/ 3 h 244"/>
                <a:gd name="T8" fmla="*/ 9 w 148"/>
                <a:gd name="T9" fmla="*/ 6 h 244"/>
                <a:gd name="T10" fmla="*/ 12 w 148"/>
                <a:gd name="T11" fmla="*/ 6 h 244"/>
                <a:gd name="T12" fmla="*/ 14 w 148"/>
                <a:gd name="T13" fmla="*/ 7 h 244"/>
                <a:gd name="T14" fmla="*/ 19 w 148"/>
                <a:gd name="T15" fmla="*/ 7 h 244"/>
                <a:gd name="T16" fmla="*/ 22 w 148"/>
                <a:gd name="T17" fmla="*/ 6 h 244"/>
                <a:gd name="T18" fmla="*/ 29 w 148"/>
                <a:gd name="T19" fmla="*/ 5 h 244"/>
                <a:gd name="T20" fmla="*/ 26 w 148"/>
                <a:gd name="T21" fmla="*/ 2 h 244"/>
                <a:gd name="T22" fmla="*/ 33 w 148"/>
                <a:gd name="T23" fmla="*/ 1 h 244"/>
                <a:gd name="T24" fmla="*/ 26 w 148"/>
                <a:gd name="T25" fmla="*/ 1 h 244"/>
                <a:gd name="T26" fmla="*/ 2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round/>
            </a:ln>
          </p:spPr>
          <p:txBody>
            <a:bodyPr/>
            <a:lstStyle/>
            <a:p>
              <a:endParaRPr lang="zh-CN" altLang="en-US"/>
            </a:p>
          </p:txBody>
        </p:sp>
        <p:sp>
          <p:nvSpPr>
            <p:cNvPr id="27698" name="Freeform 46"/>
            <p:cNvSpPr>
              <a:spLocks noChangeArrowheads="1"/>
            </p:cNvSpPr>
            <p:nvPr/>
          </p:nvSpPr>
          <p:spPr bwMode="auto">
            <a:xfrm>
              <a:off x="3715" y="1021"/>
              <a:ext cx="83" cy="128"/>
            </a:xfrm>
            <a:custGeom>
              <a:avLst/>
              <a:gdLst>
                <a:gd name="T0" fmla="*/ 11 w 96"/>
                <a:gd name="T1" fmla="*/ 1 h 183"/>
                <a:gd name="T2" fmla="*/ 12 w 96"/>
                <a:gd name="T3" fmla="*/ 1 h 183"/>
                <a:gd name="T4" fmla="*/ 14 w 96"/>
                <a:gd name="T5" fmla="*/ 1 h 183"/>
                <a:gd name="T6" fmla="*/ 14 w 96"/>
                <a:gd name="T7" fmla="*/ 2 h 183"/>
                <a:gd name="T8" fmla="*/ 16 w 96"/>
                <a:gd name="T9" fmla="*/ 3 h 183"/>
                <a:gd name="T10" fmla="*/ 16 w 96"/>
                <a:gd name="T11" fmla="*/ 3 h 183"/>
                <a:gd name="T12" fmla="*/ 13 w 96"/>
                <a:gd name="T13" fmla="*/ 2 h 183"/>
                <a:gd name="T14" fmla="*/ 8 w 96"/>
                <a:gd name="T15" fmla="*/ 2 h 183"/>
                <a:gd name="T16" fmla="*/ 3 w 96"/>
                <a:gd name="T17" fmla="*/ 2 h 183"/>
                <a:gd name="T18" fmla="*/ 3 w 96"/>
                <a:gd name="T19" fmla="*/ 3 h 183"/>
                <a:gd name="T20" fmla="*/ 9 w 96"/>
                <a:gd name="T21" fmla="*/ 3 h 183"/>
                <a:gd name="T22" fmla="*/ 13 w 96"/>
                <a:gd name="T23" fmla="*/ 3 h 183"/>
                <a:gd name="T24" fmla="*/ 16 w 96"/>
                <a:gd name="T25" fmla="*/ 3 h 183"/>
                <a:gd name="T26" fmla="*/ 18 w 96"/>
                <a:gd name="T27" fmla="*/ 4 h 183"/>
                <a:gd name="T28" fmla="*/ 22 w 96"/>
                <a:gd name="T29" fmla="*/ 5 h 183"/>
                <a:gd name="T30" fmla="*/ 19 w 96"/>
                <a:gd name="T31" fmla="*/ 3 h 183"/>
                <a:gd name="T32" fmla="*/ 19 w 96"/>
                <a:gd name="T33" fmla="*/ 2 h 183"/>
                <a:gd name="T34" fmla="*/ 16 w 96"/>
                <a:gd name="T35" fmla="*/ 1 h 183"/>
                <a:gd name="T36" fmla="*/ 14 w 96"/>
                <a:gd name="T37" fmla="*/ 1 h 183"/>
                <a:gd name="T38" fmla="*/ 13 w 96"/>
                <a:gd name="T39" fmla="*/ 1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round/>
            </a:ln>
          </p:spPr>
          <p:txBody>
            <a:bodyPr/>
            <a:lstStyle/>
            <a:p>
              <a:endParaRPr lang="zh-CN" altLang="en-US"/>
            </a:p>
          </p:txBody>
        </p:sp>
        <p:sp>
          <p:nvSpPr>
            <p:cNvPr id="27699"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1 h 175"/>
                <a:gd name="T6" fmla="*/ 3 w 54"/>
                <a:gd name="T7" fmla="*/ 2 h 175"/>
                <a:gd name="T8" fmla="*/ 7 w 54"/>
                <a:gd name="T9" fmla="*/ 3 h 175"/>
                <a:gd name="T10" fmla="*/ 10 w 54"/>
                <a:gd name="T11" fmla="*/ 5 h 175"/>
                <a:gd name="T12" fmla="*/ 8 w 54"/>
                <a:gd name="T13" fmla="*/ 3 h 175"/>
                <a:gd name="T14" fmla="*/ 7 w 54"/>
                <a:gd name="T15" fmla="*/ 2 h 175"/>
                <a:gd name="T16" fmla="*/ 6 w 54"/>
                <a:gd name="T17" fmla="*/ 1 h 175"/>
                <a:gd name="T18" fmla="*/ 5 w 54"/>
                <a:gd name="T19" fmla="*/ 1 h 175"/>
                <a:gd name="T20" fmla="*/ 3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round/>
            </a:ln>
          </p:spPr>
          <p:txBody>
            <a:bodyPr/>
            <a:lstStyle/>
            <a:p>
              <a:endParaRPr lang="zh-CN" altLang="en-US"/>
            </a:p>
          </p:txBody>
        </p:sp>
        <p:sp>
          <p:nvSpPr>
            <p:cNvPr id="27700" name="Freeform 48"/>
            <p:cNvSpPr>
              <a:spLocks noChangeArrowheads="1"/>
            </p:cNvSpPr>
            <p:nvPr/>
          </p:nvSpPr>
          <p:spPr bwMode="auto">
            <a:xfrm>
              <a:off x="3823" y="1252"/>
              <a:ext cx="75" cy="50"/>
            </a:xfrm>
            <a:custGeom>
              <a:avLst/>
              <a:gdLst>
                <a:gd name="T0" fmla="*/ 2 w 86"/>
                <a:gd name="T1" fmla="*/ 0 h 73"/>
                <a:gd name="T2" fmla="*/ 3 w 86"/>
                <a:gd name="T3" fmla="*/ 1 h 73"/>
                <a:gd name="T4" fmla="*/ 6 w 86"/>
                <a:gd name="T5" fmla="*/ 1 h 73"/>
                <a:gd name="T6" fmla="*/ 12 w 86"/>
                <a:gd name="T7" fmla="*/ 1 h 73"/>
                <a:gd name="T8" fmla="*/ 16 w 86"/>
                <a:gd name="T9" fmla="*/ 1 h 73"/>
                <a:gd name="T10" fmla="*/ 19 w 86"/>
                <a:gd name="T11" fmla="*/ 1 h 73"/>
                <a:gd name="T12" fmla="*/ 22 w 86"/>
                <a:gd name="T13" fmla="*/ 1 h 73"/>
                <a:gd name="T14" fmla="*/ 18 w 86"/>
                <a:gd name="T15" fmla="*/ 1 h 73"/>
                <a:gd name="T16" fmla="*/ 16 w 86"/>
                <a:gd name="T17" fmla="*/ 1 h 73"/>
                <a:gd name="T18" fmla="*/ 9 w 86"/>
                <a:gd name="T19" fmla="*/ 1 h 73"/>
                <a:gd name="T20" fmla="*/ 6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round/>
            </a:ln>
          </p:spPr>
          <p:txBody>
            <a:bodyPr/>
            <a:lstStyle/>
            <a:p>
              <a:endParaRPr lang="zh-CN" altLang="en-US"/>
            </a:p>
          </p:txBody>
        </p:sp>
        <p:sp>
          <p:nvSpPr>
            <p:cNvPr id="27701" name="Freeform 49"/>
            <p:cNvSpPr>
              <a:spLocks noChangeArrowheads="1"/>
            </p:cNvSpPr>
            <p:nvPr/>
          </p:nvSpPr>
          <p:spPr bwMode="auto">
            <a:xfrm>
              <a:off x="3943" y="1163"/>
              <a:ext cx="95" cy="109"/>
            </a:xfrm>
            <a:custGeom>
              <a:avLst/>
              <a:gdLst>
                <a:gd name="T0" fmla="*/ 21 w 111"/>
                <a:gd name="T1" fmla="*/ 0 h 156"/>
                <a:gd name="T2" fmla="*/ 15 w 111"/>
                <a:gd name="T3" fmla="*/ 1 h 156"/>
                <a:gd name="T4" fmla="*/ 5 w 111"/>
                <a:gd name="T5" fmla="*/ 1 h 156"/>
                <a:gd name="T6" fmla="*/ 3 w 111"/>
                <a:gd name="T7" fmla="*/ 1 h 156"/>
                <a:gd name="T8" fmla="*/ 3 w 111"/>
                <a:gd name="T9" fmla="*/ 1 h 156"/>
                <a:gd name="T10" fmla="*/ 3 w 111"/>
                <a:gd name="T11" fmla="*/ 2 h 156"/>
                <a:gd name="T12" fmla="*/ 3 w 111"/>
                <a:gd name="T13" fmla="*/ 2 h 156"/>
                <a:gd name="T14" fmla="*/ 3 w 111"/>
                <a:gd name="T15" fmla="*/ 3 h 156"/>
                <a:gd name="T16" fmla="*/ 5 w 111"/>
                <a:gd name="T17" fmla="*/ 3 h 156"/>
                <a:gd name="T18" fmla="*/ 3 w 111"/>
                <a:gd name="T19" fmla="*/ 4 h 156"/>
                <a:gd name="T20" fmla="*/ 5 w 111"/>
                <a:gd name="T21" fmla="*/ 4 h 156"/>
                <a:gd name="T22" fmla="*/ 9 w 111"/>
                <a:gd name="T23" fmla="*/ 4 h 156"/>
                <a:gd name="T24" fmla="*/ 11 w 111"/>
                <a:gd name="T25" fmla="*/ 2 h 156"/>
                <a:gd name="T26" fmla="*/ 12 w 111"/>
                <a:gd name="T27" fmla="*/ 3 h 156"/>
                <a:gd name="T28" fmla="*/ 14 w 111"/>
                <a:gd name="T29" fmla="*/ 4 h 156"/>
                <a:gd name="T30" fmla="*/ 13 w 111"/>
                <a:gd name="T31" fmla="*/ 3 h 156"/>
                <a:gd name="T32" fmla="*/ 15 w 111"/>
                <a:gd name="T33" fmla="*/ 2 h 156"/>
                <a:gd name="T34" fmla="*/ 15 w 111"/>
                <a:gd name="T35" fmla="*/ 1 h 156"/>
                <a:gd name="T36" fmla="*/ 11 w 111"/>
                <a:gd name="T37" fmla="*/ 1 h 156"/>
                <a:gd name="T38" fmla="*/ 8 w 111"/>
                <a:gd name="T39" fmla="*/ 1 h 156"/>
                <a:gd name="T40" fmla="*/ 9 w 111"/>
                <a:gd name="T41" fmla="*/ 1 h 156"/>
                <a:gd name="T42" fmla="*/ 13 w 111"/>
                <a:gd name="T43" fmla="*/ 1 h 156"/>
                <a:gd name="T44" fmla="*/ 17 w 111"/>
                <a:gd name="T45" fmla="*/ 1 h 156"/>
                <a:gd name="T46" fmla="*/ 21 w 111"/>
                <a:gd name="T47" fmla="*/ 1 h 156"/>
                <a:gd name="T48" fmla="*/ 23 w 111"/>
                <a:gd name="T49" fmla="*/ 1 h 156"/>
                <a:gd name="T50" fmla="*/ 2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round/>
            </a:ln>
          </p:spPr>
          <p:txBody>
            <a:bodyPr/>
            <a:lstStyle/>
            <a:p>
              <a:endParaRPr lang="zh-CN" altLang="en-US"/>
            </a:p>
          </p:txBody>
        </p:sp>
        <p:sp>
          <p:nvSpPr>
            <p:cNvPr id="27702"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1 h 94"/>
                <a:gd name="T6" fmla="*/ 1 w 30"/>
                <a:gd name="T7" fmla="*/ 2 h 94"/>
                <a:gd name="T8" fmla="*/ 3 w 30"/>
                <a:gd name="T9" fmla="*/ 3 h 94"/>
                <a:gd name="T10" fmla="*/ 6 w 30"/>
                <a:gd name="T11" fmla="*/ 3 h 94"/>
                <a:gd name="T12" fmla="*/ 4 w 30"/>
                <a:gd name="T13" fmla="*/ 2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round/>
            </a:ln>
          </p:spPr>
          <p:txBody>
            <a:bodyPr/>
            <a:lstStyle/>
            <a:p>
              <a:endParaRPr lang="zh-CN" altLang="en-US"/>
            </a:p>
          </p:txBody>
        </p:sp>
        <p:sp>
          <p:nvSpPr>
            <p:cNvPr id="27703"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1 h 158"/>
                <a:gd name="T6" fmla="*/ 3 w 81"/>
                <a:gd name="T7" fmla="*/ 3 h 158"/>
                <a:gd name="T8" fmla="*/ 4 w 81"/>
                <a:gd name="T9" fmla="*/ 3 h 158"/>
                <a:gd name="T10" fmla="*/ 5 w 81"/>
                <a:gd name="T11" fmla="*/ 4 h 158"/>
                <a:gd name="T12" fmla="*/ 7 w 81"/>
                <a:gd name="T13" fmla="*/ 4 h 158"/>
                <a:gd name="T14" fmla="*/ 9 w 81"/>
                <a:gd name="T15" fmla="*/ 4 h 158"/>
                <a:gd name="T16" fmla="*/ 10 w 81"/>
                <a:gd name="T17" fmla="*/ 4 h 158"/>
                <a:gd name="T18" fmla="*/ 14 w 81"/>
                <a:gd name="T19" fmla="*/ 4 h 158"/>
                <a:gd name="T20" fmla="*/ 14 w 81"/>
                <a:gd name="T21" fmla="*/ 3 h 158"/>
                <a:gd name="T22" fmla="*/ 10 w 81"/>
                <a:gd name="T23" fmla="*/ 3 h 158"/>
                <a:gd name="T24" fmla="*/ 9 w 81"/>
                <a:gd name="T25" fmla="*/ 3 h 158"/>
                <a:gd name="T26" fmla="*/ 8 w 81"/>
                <a:gd name="T27" fmla="*/ 2 h 158"/>
                <a:gd name="T28" fmla="*/ 9 w 81"/>
                <a:gd name="T29" fmla="*/ 1 h 158"/>
                <a:gd name="T30" fmla="*/ 8 w 81"/>
                <a:gd name="T31" fmla="*/ 1 h 158"/>
                <a:gd name="T32" fmla="*/ 10 w 81"/>
                <a:gd name="T33" fmla="*/ 1 h 158"/>
                <a:gd name="T34" fmla="*/ 7 w 81"/>
                <a:gd name="T35" fmla="*/ 1 h 158"/>
                <a:gd name="T36" fmla="*/ 4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round/>
            </a:ln>
          </p:spPr>
          <p:txBody>
            <a:bodyPr/>
            <a:lstStyle/>
            <a:p>
              <a:endParaRPr lang="zh-CN" altLang="en-US"/>
            </a:p>
          </p:txBody>
        </p:sp>
        <p:sp>
          <p:nvSpPr>
            <p:cNvPr id="27704" name="Freeform 52"/>
            <p:cNvSpPr>
              <a:spLocks noChangeArrowheads="1"/>
            </p:cNvSpPr>
            <p:nvPr/>
          </p:nvSpPr>
          <p:spPr bwMode="auto">
            <a:xfrm>
              <a:off x="3976" y="1029"/>
              <a:ext cx="74" cy="74"/>
            </a:xfrm>
            <a:custGeom>
              <a:avLst/>
              <a:gdLst>
                <a:gd name="T0" fmla="*/ 13 w 85"/>
                <a:gd name="T1" fmla="*/ 0 h 105"/>
                <a:gd name="T2" fmla="*/ 11 w 85"/>
                <a:gd name="T3" fmla="*/ 1 h 105"/>
                <a:gd name="T4" fmla="*/ 8 w 85"/>
                <a:gd name="T5" fmla="*/ 1 h 105"/>
                <a:gd name="T6" fmla="*/ 3 w 85"/>
                <a:gd name="T7" fmla="*/ 1 h 105"/>
                <a:gd name="T8" fmla="*/ 3 w 85"/>
                <a:gd name="T9" fmla="*/ 1 h 105"/>
                <a:gd name="T10" fmla="*/ 3 w 85"/>
                <a:gd name="T11" fmla="*/ 2 h 105"/>
                <a:gd name="T12" fmla="*/ 3 w 85"/>
                <a:gd name="T13" fmla="*/ 2 h 105"/>
                <a:gd name="T14" fmla="*/ 7 w 85"/>
                <a:gd name="T15" fmla="*/ 2 h 105"/>
                <a:gd name="T16" fmla="*/ 9 w 85"/>
                <a:gd name="T17" fmla="*/ 2 h 105"/>
                <a:gd name="T18" fmla="*/ 15 w 85"/>
                <a:gd name="T19" fmla="*/ 3 h 105"/>
                <a:gd name="T20" fmla="*/ 18 w 85"/>
                <a:gd name="T21" fmla="*/ 2 h 105"/>
                <a:gd name="T22" fmla="*/ 21 w 85"/>
                <a:gd name="T23" fmla="*/ 2 h 105"/>
                <a:gd name="T24" fmla="*/ 18 w 85"/>
                <a:gd name="T25" fmla="*/ 1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round/>
            </a:ln>
          </p:spPr>
          <p:txBody>
            <a:bodyPr/>
            <a:lstStyle/>
            <a:p>
              <a:endParaRPr lang="zh-CN" altLang="en-US"/>
            </a:p>
          </p:txBody>
        </p:sp>
        <p:sp>
          <p:nvSpPr>
            <p:cNvPr id="27705" name="Freeform 53"/>
            <p:cNvSpPr>
              <a:spLocks noChangeArrowheads="1"/>
            </p:cNvSpPr>
            <p:nvPr/>
          </p:nvSpPr>
          <p:spPr bwMode="auto">
            <a:xfrm>
              <a:off x="4064" y="1161"/>
              <a:ext cx="33" cy="46"/>
            </a:xfrm>
            <a:custGeom>
              <a:avLst/>
              <a:gdLst>
                <a:gd name="T0" fmla="*/ 3 w 38"/>
                <a:gd name="T1" fmla="*/ 1 h 66"/>
                <a:gd name="T2" fmla="*/ 7 w 38"/>
                <a:gd name="T3" fmla="*/ 1 h 66"/>
                <a:gd name="T4" fmla="*/ 8 w 38"/>
                <a:gd name="T5" fmla="*/ 1 h 66"/>
                <a:gd name="T6" fmla="*/ 10 w 38"/>
                <a:gd name="T7" fmla="*/ 1 h 66"/>
                <a:gd name="T8" fmla="*/ 8 w 38"/>
                <a:gd name="T9" fmla="*/ 1 h 66"/>
                <a:gd name="T10" fmla="*/ 5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round/>
            </a:ln>
          </p:spPr>
          <p:txBody>
            <a:bodyPr/>
            <a:lstStyle/>
            <a:p>
              <a:endParaRPr lang="zh-CN" altLang="en-US"/>
            </a:p>
          </p:txBody>
        </p:sp>
        <p:sp>
          <p:nvSpPr>
            <p:cNvPr id="27706" name="Freeform 54"/>
            <p:cNvSpPr>
              <a:spLocks noChangeArrowheads="1"/>
            </p:cNvSpPr>
            <p:nvPr/>
          </p:nvSpPr>
          <p:spPr bwMode="auto">
            <a:xfrm>
              <a:off x="4045" y="1238"/>
              <a:ext cx="21" cy="16"/>
            </a:xfrm>
            <a:custGeom>
              <a:avLst/>
              <a:gdLst>
                <a:gd name="T0" fmla="*/ 0 w 24"/>
                <a:gd name="T1" fmla="*/ 0 h 23"/>
                <a:gd name="T2" fmla="*/ 4 w 24"/>
                <a:gd name="T3" fmla="*/ 1 h 23"/>
                <a:gd name="T4" fmla="*/ 7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round/>
            </a:ln>
          </p:spPr>
          <p:txBody>
            <a:bodyPr/>
            <a:lstStyle/>
            <a:p>
              <a:endParaRPr lang="zh-CN" altLang="en-US"/>
            </a:p>
          </p:txBody>
        </p:sp>
        <p:sp>
          <p:nvSpPr>
            <p:cNvPr id="27707" name="Freeform 55"/>
            <p:cNvSpPr>
              <a:spLocks noChangeArrowheads="1"/>
            </p:cNvSpPr>
            <p:nvPr/>
          </p:nvSpPr>
          <p:spPr bwMode="auto">
            <a:xfrm>
              <a:off x="4076" y="1228"/>
              <a:ext cx="52" cy="35"/>
            </a:xfrm>
            <a:custGeom>
              <a:avLst/>
              <a:gdLst>
                <a:gd name="T0" fmla="*/ 3 w 60"/>
                <a:gd name="T1" fmla="*/ 0 h 49"/>
                <a:gd name="T2" fmla="*/ 0 w 60"/>
                <a:gd name="T3" fmla="*/ 1 h 49"/>
                <a:gd name="T4" fmla="*/ 7 w 60"/>
                <a:gd name="T5" fmla="*/ 1 h 49"/>
                <a:gd name="T6" fmla="*/ 10 w 60"/>
                <a:gd name="T7" fmla="*/ 1 h 49"/>
                <a:gd name="T8" fmla="*/ 14 w 60"/>
                <a:gd name="T9" fmla="*/ 1 h 49"/>
                <a:gd name="T10" fmla="*/ 11 w 60"/>
                <a:gd name="T11" fmla="*/ 1 h 49"/>
                <a:gd name="T12" fmla="*/ 7 w 60"/>
                <a:gd name="T13" fmla="*/ 1 h 49"/>
                <a:gd name="T14" fmla="*/ 4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round/>
            </a:ln>
          </p:spPr>
          <p:txBody>
            <a:bodyPr/>
            <a:lstStyle/>
            <a:p>
              <a:endParaRPr lang="zh-CN" altLang="en-US"/>
            </a:p>
          </p:txBody>
        </p:sp>
        <p:sp>
          <p:nvSpPr>
            <p:cNvPr id="27708" name="Freeform 56"/>
            <p:cNvSpPr>
              <a:spLocks noChangeArrowheads="1"/>
            </p:cNvSpPr>
            <p:nvPr/>
          </p:nvSpPr>
          <p:spPr bwMode="auto">
            <a:xfrm>
              <a:off x="4156" y="1294"/>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7709" name="Freeform 57"/>
            <p:cNvSpPr>
              <a:spLocks noChangeArrowheads="1"/>
            </p:cNvSpPr>
            <p:nvPr/>
          </p:nvSpPr>
          <p:spPr bwMode="auto">
            <a:xfrm>
              <a:off x="4463" y="1255"/>
              <a:ext cx="53" cy="44"/>
            </a:xfrm>
            <a:custGeom>
              <a:avLst/>
              <a:gdLst>
                <a:gd name="T0" fmla="*/ 3 w 61"/>
                <a:gd name="T1" fmla="*/ 0 h 63"/>
                <a:gd name="T2" fmla="*/ 0 w 61"/>
                <a:gd name="T3" fmla="*/ 1 h 63"/>
                <a:gd name="T4" fmla="*/ 6 w 61"/>
                <a:gd name="T5" fmla="*/ 1 h 63"/>
                <a:gd name="T6" fmla="*/ 9 w 61"/>
                <a:gd name="T7" fmla="*/ 1 h 63"/>
                <a:gd name="T8" fmla="*/ 11 w 61"/>
                <a:gd name="T9" fmla="*/ 1 h 63"/>
                <a:gd name="T10" fmla="*/ 15 w 61"/>
                <a:gd name="T11" fmla="*/ 1 h 63"/>
                <a:gd name="T12" fmla="*/ 9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round/>
            </a:ln>
          </p:spPr>
          <p:txBody>
            <a:bodyPr/>
            <a:lstStyle/>
            <a:p>
              <a:endParaRPr lang="zh-CN" altLang="en-US"/>
            </a:p>
          </p:txBody>
        </p:sp>
        <p:sp>
          <p:nvSpPr>
            <p:cNvPr id="27710" name="Freeform 58"/>
            <p:cNvSpPr>
              <a:spLocks noChangeArrowheads="1"/>
            </p:cNvSpPr>
            <p:nvPr/>
          </p:nvSpPr>
          <p:spPr bwMode="auto">
            <a:xfrm>
              <a:off x="4006" y="1310"/>
              <a:ext cx="53" cy="47"/>
            </a:xfrm>
            <a:custGeom>
              <a:avLst/>
              <a:gdLst>
                <a:gd name="T0" fmla="*/ 7 w 61"/>
                <a:gd name="T1" fmla="*/ 1 h 67"/>
                <a:gd name="T2" fmla="*/ 8 w 61"/>
                <a:gd name="T3" fmla="*/ 1 h 67"/>
                <a:gd name="T4" fmla="*/ 3 w 61"/>
                <a:gd name="T5" fmla="*/ 1 h 67"/>
                <a:gd name="T6" fmla="*/ 6 w 61"/>
                <a:gd name="T7" fmla="*/ 2 h 67"/>
                <a:gd name="T8" fmla="*/ 11 w 61"/>
                <a:gd name="T9" fmla="*/ 2 h 67"/>
                <a:gd name="T10" fmla="*/ 15 w 61"/>
                <a:gd name="T11" fmla="*/ 1 h 67"/>
                <a:gd name="T12" fmla="*/ 13 w 61"/>
                <a:gd name="T13" fmla="*/ 1 h 67"/>
                <a:gd name="T14" fmla="*/ 14 w 61"/>
                <a:gd name="T15" fmla="*/ 1 h 67"/>
                <a:gd name="T16" fmla="*/ 13 w 61"/>
                <a:gd name="T17" fmla="*/ 1 h 67"/>
                <a:gd name="T18" fmla="*/ 11 w 61"/>
                <a:gd name="T19" fmla="*/ 1 h 67"/>
                <a:gd name="T20" fmla="*/ 13 w 61"/>
                <a:gd name="T21" fmla="*/ 1 h 67"/>
                <a:gd name="T22" fmla="*/ 12 w 61"/>
                <a:gd name="T23" fmla="*/ 1 h 67"/>
                <a:gd name="T24" fmla="*/ 10 w 61"/>
                <a:gd name="T25" fmla="*/ 1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round/>
            </a:ln>
          </p:spPr>
          <p:txBody>
            <a:bodyPr/>
            <a:lstStyle/>
            <a:p>
              <a:endParaRPr lang="zh-CN" altLang="en-US"/>
            </a:p>
          </p:txBody>
        </p:sp>
        <p:sp>
          <p:nvSpPr>
            <p:cNvPr id="27711" name="Freeform 59"/>
            <p:cNvSpPr>
              <a:spLocks noChangeArrowheads="1"/>
            </p:cNvSpPr>
            <p:nvPr/>
          </p:nvSpPr>
          <p:spPr bwMode="auto">
            <a:xfrm>
              <a:off x="3950" y="1328"/>
              <a:ext cx="37" cy="25"/>
            </a:xfrm>
            <a:custGeom>
              <a:avLst/>
              <a:gdLst>
                <a:gd name="T0" fmla="*/ 4 w 43"/>
                <a:gd name="T1" fmla="*/ 1 h 36"/>
                <a:gd name="T2" fmla="*/ 3 w 43"/>
                <a:gd name="T3" fmla="*/ 1 h 36"/>
                <a:gd name="T4" fmla="*/ 7 w 43"/>
                <a:gd name="T5" fmla="*/ 1 h 36"/>
                <a:gd name="T6" fmla="*/ 9 w 43"/>
                <a:gd name="T7" fmla="*/ 1 h 36"/>
                <a:gd name="T8" fmla="*/ 4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round/>
            </a:ln>
          </p:spPr>
          <p:txBody>
            <a:bodyPr/>
            <a:lstStyle/>
            <a:p>
              <a:endParaRPr lang="zh-CN" altLang="en-US"/>
            </a:p>
          </p:txBody>
        </p:sp>
        <p:sp>
          <p:nvSpPr>
            <p:cNvPr id="27712" name="Freeform 60"/>
            <p:cNvSpPr>
              <a:spLocks noChangeArrowheads="1"/>
            </p:cNvSpPr>
            <p:nvPr/>
          </p:nvSpPr>
          <p:spPr bwMode="auto">
            <a:xfrm>
              <a:off x="3926" y="1300"/>
              <a:ext cx="27" cy="29"/>
            </a:xfrm>
            <a:custGeom>
              <a:avLst/>
              <a:gdLst>
                <a:gd name="T0" fmla="*/ 4 w 32"/>
                <a:gd name="T1" fmla="*/ 0 h 41"/>
                <a:gd name="T2" fmla="*/ 0 w 32"/>
                <a:gd name="T3" fmla="*/ 1 h 41"/>
                <a:gd name="T4" fmla="*/ 3 w 32"/>
                <a:gd name="T5" fmla="*/ 1 h 41"/>
                <a:gd name="T6" fmla="*/ 3 w 32"/>
                <a:gd name="T7" fmla="*/ 1 h 41"/>
                <a:gd name="T8" fmla="*/ 3 w 32"/>
                <a:gd name="T9" fmla="*/ 1 h 41"/>
                <a:gd name="T10" fmla="*/ 6 w 32"/>
                <a:gd name="T11" fmla="*/ 1 h 41"/>
                <a:gd name="T12" fmla="*/ 4 w 32"/>
                <a:gd name="T13" fmla="*/ 1 h 41"/>
                <a:gd name="T14" fmla="*/ 4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round/>
            </a:ln>
          </p:spPr>
          <p:txBody>
            <a:bodyPr/>
            <a:lstStyle/>
            <a:p>
              <a:endParaRPr lang="zh-CN" altLang="en-US"/>
            </a:p>
          </p:txBody>
        </p:sp>
        <p:sp>
          <p:nvSpPr>
            <p:cNvPr id="27713" name="Freeform 61"/>
            <p:cNvSpPr>
              <a:spLocks noChangeArrowheads="1"/>
            </p:cNvSpPr>
            <p:nvPr/>
          </p:nvSpPr>
          <p:spPr bwMode="auto">
            <a:xfrm>
              <a:off x="3965" y="1311"/>
              <a:ext cx="39" cy="22"/>
            </a:xfrm>
            <a:custGeom>
              <a:avLst/>
              <a:gdLst>
                <a:gd name="T0" fmla="*/ 5 w 45"/>
                <a:gd name="T1" fmla="*/ 0 h 32"/>
                <a:gd name="T2" fmla="*/ 0 w 45"/>
                <a:gd name="T3" fmla="*/ 1 h 32"/>
                <a:gd name="T4" fmla="*/ 7 w 45"/>
                <a:gd name="T5" fmla="*/ 1 h 32"/>
                <a:gd name="T6" fmla="*/ 10 w 45"/>
                <a:gd name="T7" fmla="*/ 1 h 32"/>
                <a:gd name="T8" fmla="*/ 5 w 45"/>
                <a:gd name="T9" fmla="*/ 1 h 32"/>
                <a:gd name="T10" fmla="*/ 5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round/>
            </a:ln>
          </p:spPr>
          <p:txBody>
            <a:bodyPr/>
            <a:lstStyle/>
            <a:p>
              <a:endParaRPr lang="zh-CN" altLang="en-US"/>
            </a:p>
          </p:txBody>
        </p:sp>
        <p:sp>
          <p:nvSpPr>
            <p:cNvPr id="27714" name="Freeform 62"/>
            <p:cNvSpPr>
              <a:spLocks noChangeArrowheads="1"/>
            </p:cNvSpPr>
            <p:nvPr/>
          </p:nvSpPr>
          <p:spPr bwMode="auto">
            <a:xfrm>
              <a:off x="3908" y="1000"/>
              <a:ext cx="31" cy="52"/>
            </a:xfrm>
            <a:custGeom>
              <a:avLst/>
              <a:gdLst>
                <a:gd name="T0" fmla="*/ 10 w 35"/>
                <a:gd name="T1" fmla="*/ 0 h 74"/>
                <a:gd name="T2" fmla="*/ 7 w 35"/>
                <a:gd name="T3" fmla="*/ 1 h 74"/>
                <a:gd name="T4" fmla="*/ 4 w 35"/>
                <a:gd name="T5" fmla="*/ 1 h 74"/>
                <a:gd name="T6" fmla="*/ 0 w 35"/>
                <a:gd name="T7" fmla="*/ 2 h 74"/>
                <a:gd name="T8" fmla="*/ 4 w 35"/>
                <a:gd name="T9" fmla="*/ 2 h 74"/>
                <a:gd name="T10" fmla="*/ 6 w 35"/>
                <a:gd name="T11" fmla="*/ 2 h 74"/>
                <a:gd name="T12" fmla="*/ 11 w 35"/>
                <a:gd name="T13" fmla="*/ 1 h 74"/>
                <a:gd name="T14" fmla="*/ 1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round/>
            </a:ln>
          </p:spPr>
          <p:txBody>
            <a:bodyPr/>
            <a:lstStyle/>
            <a:p>
              <a:endParaRPr lang="zh-CN" altLang="en-US"/>
            </a:p>
          </p:txBody>
        </p:sp>
        <p:sp>
          <p:nvSpPr>
            <p:cNvPr id="27715"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7 w 25"/>
                <a:gd name="T9" fmla="*/ 1 h 73"/>
                <a:gd name="T10" fmla="*/ 4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round/>
            </a:ln>
          </p:spPr>
          <p:txBody>
            <a:bodyPr/>
            <a:lstStyle/>
            <a:p>
              <a:endParaRPr lang="zh-CN" altLang="en-US"/>
            </a:p>
          </p:txBody>
        </p:sp>
        <p:sp>
          <p:nvSpPr>
            <p:cNvPr id="27716"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round/>
            </a:ln>
          </p:spPr>
          <p:txBody>
            <a:bodyPr/>
            <a:lstStyle/>
            <a:p>
              <a:endParaRPr lang="zh-CN" altLang="en-US"/>
            </a:p>
          </p:txBody>
        </p:sp>
        <p:sp>
          <p:nvSpPr>
            <p:cNvPr id="27717" name="Freeform 65"/>
            <p:cNvSpPr>
              <a:spLocks noChangeArrowheads="1"/>
            </p:cNvSpPr>
            <p:nvPr/>
          </p:nvSpPr>
          <p:spPr bwMode="auto">
            <a:xfrm>
              <a:off x="4004" y="987"/>
              <a:ext cx="24" cy="45"/>
            </a:xfrm>
            <a:custGeom>
              <a:avLst/>
              <a:gdLst>
                <a:gd name="T0" fmla="*/ 3 w 28"/>
                <a:gd name="T1" fmla="*/ 0 h 64"/>
                <a:gd name="T2" fmla="*/ 3 w 28"/>
                <a:gd name="T3" fmla="*/ 1 h 64"/>
                <a:gd name="T4" fmla="*/ 4 w 28"/>
                <a:gd name="T5" fmla="*/ 1 h 64"/>
                <a:gd name="T6" fmla="*/ 3 w 28"/>
                <a:gd name="T7" fmla="*/ 1 h 64"/>
                <a:gd name="T8" fmla="*/ 0 w 28"/>
                <a:gd name="T9" fmla="*/ 1 h 64"/>
                <a:gd name="T10" fmla="*/ 3 w 28"/>
                <a:gd name="T11" fmla="*/ 2 h 64"/>
                <a:gd name="T12" fmla="*/ 6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round/>
            </a:ln>
          </p:spPr>
          <p:txBody>
            <a:bodyPr/>
            <a:lstStyle/>
            <a:p>
              <a:endParaRPr lang="zh-CN" altLang="en-US"/>
            </a:p>
          </p:txBody>
        </p:sp>
        <p:sp>
          <p:nvSpPr>
            <p:cNvPr id="27718"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round/>
            </a:ln>
          </p:spPr>
          <p:txBody>
            <a:bodyPr/>
            <a:lstStyle/>
            <a:p>
              <a:endParaRPr lang="zh-CN" altLang="en-US"/>
            </a:p>
          </p:txBody>
        </p:sp>
        <p:sp>
          <p:nvSpPr>
            <p:cNvPr id="27719"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7720"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round/>
            </a:ln>
          </p:spPr>
          <p:txBody>
            <a:bodyPr/>
            <a:lstStyle/>
            <a:p>
              <a:endParaRPr lang="zh-CN" altLang="en-US"/>
            </a:p>
          </p:txBody>
        </p:sp>
        <p:sp>
          <p:nvSpPr>
            <p:cNvPr id="27721"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7722" name="Freeform 70"/>
            <p:cNvSpPr>
              <a:spLocks noChangeArrowheads="1"/>
            </p:cNvSpPr>
            <p:nvPr/>
          </p:nvSpPr>
          <p:spPr bwMode="auto">
            <a:xfrm>
              <a:off x="3667" y="999"/>
              <a:ext cx="18" cy="13"/>
            </a:xfrm>
            <a:custGeom>
              <a:avLst/>
              <a:gdLst>
                <a:gd name="T0" fmla="*/ 2 w 22"/>
                <a:gd name="T1" fmla="*/ 0 h 18"/>
                <a:gd name="T2" fmla="*/ 2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round/>
            </a:ln>
          </p:spPr>
          <p:txBody>
            <a:bodyPr/>
            <a:lstStyle/>
            <a:p>
              <a:endParaRPr lang="zh-CN" altLang="en-US"/>
            </a:p>
          </p:txBody>
        </p:sp>
        <p:sp>
          <p:nvSpPr>
            <p:cNvPr id="27723" name="Freeform 71"/>
            <p:cNvSpPr>
              <a:spLocks noChangeArrowheads="1"/>
            </p:cNvSpPr>
            <p:nvPr/>
          </p:nvSpPr>
          <p:spPr bwMode="auto">
            <a:xfrm>
              <a:off x="4628" y="1582"/>
              <a:ext cx="52" cy="56"/>
            </a:xfrm>
            <a:custGeom>
              <a:avLst/>
              <a:gdLst>
                <a:gd name="T0" fmla="*/ 3 w 60"/>
                <a:gd name="T1" fmla="*/ 1 h 81"/>
                <a:gd name="T2" fmla="*/ 3 w 60"/>
                <a:gd name="T3" fmla="*/ 1 h 81"/>
                <a:gd name="T4" fmla="*/ 3 w 60"/>
                <a:gd name="T5" fmla="*/ 1 h 81"/>
                <a:gd name="T6" fmla="*/ 7 w 60"/>
                <a:gd name="T7" fmla="*/ 1 h 81"/>
                <a:gd name="T8" fmla="*/ 10 w 60"/>
                <a:gd name="T9" fmla="*/ 1 h 81"/>
                <a:gd name="T10" fmla="*/ 12 w 60"/>
                <a:gd name="T11" fmla="*/ 2 h 81"/>
                <a:gd name="T12" fmla="*/ 12 w 60"/>
                <a:gd name="T13" fmla="*/ 1 h 81"/>
                <a:gd name="T14" fmla="*/ 10 w 60"/>
                <a:gd name="T15" fmla="*/ 1 h 81"/>
                <a:gd name="T16" fmla="*/ 6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round/>
            </a:ln>
          </p:spPr>
          <p:txBody>
            <a:bodyPr/>
            <a:lstStyle/>
            <a:p>
              <a:endParaRPr lang="zh-CN" altLang="en-US"/>
            </a:p>
          </p:txBody>
        </p:sp>
        <p:sp>
          <p:nvSpPr>
            <p:cNvPr id="27724" name="Freeform 72"/>
            <p:cNvSpPr>
              <a:spLocks noChangeArrowheads="1"/>
            </p:cNvSpPr>
            <p:nvPr/>
          </p:nvSpPr>
          <p:spPr bwMode="auto">
            <a:xfrm>
              <a:off x="4894" y="1536"/>
              <a:ext cx="61" cy="43"/>
            </a:xfrm>
            <a:custGeom>
              <a:avLst/>
              <a:gdLst>
                <a:gd name="T0" fmla="*/ 6 w 71"/>
                <a:gd name="T1" fmla="*/ 1 h 61"/>
                <a:gd name="T2" fmla="*/ 3 w 71"/>
                <a:gd name="T3" fmla="*/ 1 h 61"/>
                <a:gd name="T4" fmla="*/ 1 w 71"/>
                <a:gd name="T5" fmla="*/ 1 h 61"/>
                <a:gd name="T6" fmla="*/ 3 w 71"/>
                <a:gd name="T7" fmla="*/ 2 h 61"/>
                <a:gd name="T8" fmla="*/ 6 w 71"/>
                <a:gd name="T9" fmla="*/ 1 h 61"/>
                <a:gd name="T10" fmla="*/ 8 w 71"/>
                <a:gd name="T11" fmla="*/ 1 h 61"/>
                <a:gd name="T12" fmla="*/ 11 w 71"/>
                <a:gd name="T13" fmla="*/ 0 h 61"/>
                <a:gd name="T14" fmla="*/ 15 w 71"/>
                <a:gd name="T15" fmla="*/ 1 h 61"/>
                <a:gd name="T16" fmla="*/ 8 w 71"/>
                <a:gd name="T17" fmla="*/ 1 h 61"/>
                <a:gd name="T18" fmla="*/ 6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round/>
            </a:ln>
          </p:spPr>
          <p:txBody>
            <a:bodyPr/>
            <a:lstStyle/>
            <a:p>
              <a:endParaRPr lang="zh-CN" altLang="en-US"/>
            </a:p>
          </p:txBody>
        </p:sp>
        <p:sp>
          <p:nvSpPr>
            <p:cNvPr id="27725"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round/>
            </a:ln>
          </p:spPr>
          <p:txBody>
            <a:bodyPr/>
            <a:lstStyle/>
            <a:p>
              <a:endParaRPr lang="zh-CN" altLang="en-US"/>
            </a:p>
          </p:txBody>
        </p:sp>
        <p:sp>
          <p:nvSpPr>
            <p:cNvPr id="27726" name="Freeform 74"/>
            <p:cNvSpPr>
              <a:spLocks noChangeArrowheads="1"/>
            </p:cNvSpPr>
            <p:nvPr/>
          </p:nvSpPr>
          <p:spPr bwMode="auto">
            <a:xfrm>
              <a:off x="4701" y="1492"/>
              <a:ext cx="23" cy="16"/>
            </a:xfrm>
            <a:custGeom>
              <a:avLst/>
              <a:gdLst>
                <a:gd name="T0" fmla="*/ 6 w 26"/>
                <a:gd name="T1" fmla="*/ 0 h 23"/>
                <a:gd name="T2" fmla="*/ 0 w 26"/>
                <a:gd name="T3" fmla="*/ 1 h 23"/>
                <a:gd name="T4" fmla="*/ 7 w 26"/>
                <a:gd name="T5" fmla="*/ 1 h 23"/>
                <a:gd name="T6" fmla="*/ 6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round/>
            </a:ln>
          </p:spPr>
          <p:txBody>
            <a:bodyPr/>
            <a:lstStyle/>
            <a:p>
              <a:endParaRPr lang="zh-CN" altLang="en-US"/>
            </a:p>
          </p:txBody>
        </p:sp>
        <p:sp>
          <p:nvSpPr>
            <p:cNvPr id="27727" name="Freeform 75"/>
            <p:cNvSpPr>
              <a:spLocks noChangeArrowheads="1"/>
            </p:cNvSpPr>
            <p:nvPr/>
          </p:nvSpPr>
          <p:spPr bwMode="auto">
            <a:xfrm>
              <a:off x="4525" y="1311"/>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7728" name="Freeform 76"/>
            <p:cNvSpPr>
              <a:spLocks noChangeArrowheads="1"/>
            </p:cNvSpPr>
            <p:nvPr/>
          </p:nvSpPr>
          <p:spPr bwMode="auto">
            <a:xfrm>
              <a:off x="4564" y="1351"/>
              <a:ext cx="30" cy="31"/>
            </a:xfrm>
            <a:custGeom>
              <a:avLst/>
              <a:gdLst>
                <a:gd name="T0" fmla="*/ 9 w 34"/>
                <a:gd name="T1" fmla="*/ 0 h 44"/>
                <a:gd name="T2" fmla="*/ 4 w 34"/>
                <a:gd name="T3" fmla="*/ 1 h 44"/>
                <a:gd name="T4" fmla="*/ 4 w 34"/>
                <a:gd name="T5" fmla="*/ 1 h 44"/>
                <a:gd name="T6" fmla="*/ 8 w 34"/>
                <a:gd name="T7" fmla="*/ 1 h 44"/>
                <a:gd name="T8" fmla="*/ 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round/>
            </a:ln>
          </p:spPr>
          <p:txBody>
            <a:bodyPr/>
            <a:lstStyle/>
            <a:p>
              <a:endParaRPr lang="zh-CN" altLang="en-US"/>
            </a:p>
          </p:txBody>
        </p:sp>
        <p:sp>
          <p:nvSpPr>
            <p:cNvPr id="27729" name="Freeform 77"/>
            <p:cNvSpPr>
              <a:spLocks noChangeArrowheads="1"/>
            </p:cNvSpPr>
            <p:nvPr/>
          </p:nvSpPr>
          <p:spPr bwMode="auto">
            <a:xfrm>
              <a:off x="4595" y="1410"/>
              <a:ext cx="32" cy="26"/>
            </a:xfrm>
            <a:custGeom>
              <a:avLst/>
              <a:gdLst>
                <a:gd name="T0" fmla="*/ 6 w 38"/>
                <a:gd name="T1" fmla="*/ 1 h 37"/>
                <a:gd name="T2" fmla="*/ 3 w 38"/>
                <a:gd name="T3" fmla="*/ 1 h 37"/>
                <a:gd name="T4" fmla="*/ 3 w 38"/>
                <a:gd name="T5" fmla="*/ 1 h 37"/>
                <a:gd name="T6" fmla="*/ 5 w 38"/>
                <a:gd name="T7" fmla="*/ 1 h 37"/>
                <a:gd name="T8" fmla="*/ 6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round/>
            </a:ln>
          </p:spPr>
          <p:txBody>
            <a:bodyPr/>
            <a:lstStyle/>
            <a:p>
              <a:endParaRPr lang="zh-CN" altLang="en-US"/>
            </a:p>
          </p:txBody>
        </p:sp>
        <p:sp>
          <p:nvSpPr>
            <p:cNvPr id="27730" name="Freeform 78"/>
            <p:cNvSpPr>
              <a:spLocks noChangeArrowheads="1"/>
            </p:cNvSpPr>
            <p:nvPr/>
          </p:nvSpPr>
          <p:spPr bwMode="auto">
            <a:xfrm>
              <a:off x="4634" y="1400"/>
              <a:ext cx="32" cy="25"/>
            </a:xfrm>
            <a:custGeom>
              <a:avLst/>
              <a:gdLst>
                <a:gd name="T0" fmla="*/ 6 w 38"/>
                <a:gd name="T1" fmla="*/ 1 h 34"/>
                <a:gd name="T2" fmla="*/ 3 w 38"/>
                <a:gd name="T3" fmla="*/ 1 h 34"/>
                <a:gd name="T4" fmla="*/ 3 w 38"/>
                <a:gd name="T5" fmla="*/ 1 h 34"/>
                <a:gd name="T6" fmla="*/ 5 w 38"/>
                <a:gd name="T7" fmla="*/ 1 h 34"/>
                <a:gd name="T8" fmla="*/ 6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round/>
            </a:ln>
          </p:spPr>
          <p:txBody>
            <a:bodyPr/>
            <a:lstStyle/>
            <a:p>
              <a:endParaRPr lang="zh-CN" altLang="en-US"/>
            </a:p>
          </p:txBody>
        </p:sp>
        <p:sp>
          <p:nvSpPr>
            <p:cNvPr id="27731" name="Freeform 79"/>
            <p:cNvSpPr>
              <a:spLocks noChangeArrowheads="1"/>
            </p:cNvSpPr>
            <p:nvPr/>
          </p:nvSpPr>
          <p:spPr bwMode="auto">
            <a:xfrm>
              <a:off x="4623" y="1367"/>
              <a:ext cx="30" cy="19"/>
            </a:xfrm>
            <a:custGeom>
              <a:avLst/>
              <a:gdLst>
                <a:gd name="T0" fmla="*/ 7 w 35"/>
                <a:gd name="T1" fmla="*/ 1 h 27"/>
                <a:gd name="T2" fmla="*/ 3 w 35"/>
                <a:gd name="T3" fmla="*/ 1 h 27"/>
                <a:gd name="T4" fmla="*/ 3 w 35"/>
                <a:gd name="T5" fmla="*/ 1 h 27"/>
                <a:gd name="T6" fmla="*/ 5 w 35"/>
                <a:gd name="T7" fmla="*/ 1 h 27"/>
                <a:gd name="T8" fmla="*/ 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round/>
            </a:ln>
          </p:spPr>
          <p:txBody>
            <a:bodyPr/>
            <a:lstStyle/>
            <a:p>
              <a:endParaRPr lang="zh-CN" altLang="en-US"/>
            </a:p>
          </p:txBody>
        </p:sp>
        <p:sp>
          <p:nvSpPr>
            <p:cNvPr id="27732" name="Freeform 80"/>
            <p:cNvSpPr>
              <a:spLocks noChangeArrowheads="1"/>
            </p:cNvSpPr>
            <p:nvPr/>
          </p:nvSpPr>
          <p:spPr bwMode="auto">
            <a:xfrm>
              <a:off x="4593" y="1343"/>
              <a:ext cx="30" cy="33"/>
            </a:xfrm>
            <a:custGeom>
              <a:avLst/>
              <a:gdLst>
                <a:gd name="T0" fmla="*/ 6 w 35"/>
                <a:gd name="T1" fmla="*/ 1 h 47"/>
                <a:gd name="T2" fmla="*/ 4 w 35"/>
                <a:gd name="T3" fmla="*/ 1 h 47"/>
                <a:gd name="T4" fmla="*/ 3 w 35"/>
                <a:gd name="T5" fmla="*/ 1 h 47"/>
                <a:gd name="T6" fmla="*/ 4 w 35"/>
                <a:gd name="T7" fmla="*/ 1 h 47"/>
                <a:gd name="T8" fmla="*/ 6 w 35"/>
                <a:gd name="T9" fmla="*/ 1 h 47"/>
                <a:gd name="T10" fmla="*/ 6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round/>
            </a:ln>
          </p:spPr>
          <p:txBody>
            <a:bodyPr/>
            <a:lstStyle/>
            <a:p>
              <a:endParaRPr lang="zh-CN" altLang="en-US"/>
            </a:p>
          </p:txBody>
        </p:sp>
        <p:sp>
          <p:nvSpPr>
            <p:cNvPr id="27733" name="Freeform 81"/>
            <p:cNvSpPr>
              <a:spLocks noChangeArrowheads="1"/>
            </p:cNvSpPr>
            <p:nvPr/>
          </p:nvSpPr>
          <p:spPr bwMode="auto">
            <a:xfrm>
              <a:off x="4556" y="1329"/>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7734" name="Freeform 82"/>
            <p:cNvSpPr>
              <a:spLocks noChangeArrowheads="1"/>
            </p:cNvSpPr>
            <p:nvPr/>
          </p:nvSpPr>
          <p:spPr bwMode="auto">
            <a:xfrm>
              <a:off x="4602" y="1378"/>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7735" name="Freeform 83"/>
            <p:cNvSpPr>
              <a:spLocks noChangeArrowheads="1"/>
            </p:cNvSpPr>
            <p:nvPr/>
          </p:nvSpPr>
          <p:spPr bwMode="auto">
            <a:xfrm>
              <a:off x="2750" y="93"/>
              <a:ext cx="162" cy="101"/>
            </a:xfrm>
            <a:custGeom>
              <a:avLst/>
              <a:gdLst>
                <a:gd name="T0" fmla="*/ 38 w 189"/>
                <a:gd name="T1" fmla="*/ 1 h 144"/>
                <a:gd name="T2" fmla="*/ 39 w 189"/>
                <a:gd name="T3" fmla="*/ 1 h 144"/>
                <a:gd name="T4" fmla="*/ 40 w 189"/>
                <a:gd name="T5" fmla="*/ 1 h 144"/>
                <a:gd name="T6" fmla="*/ 39 w 189"/>
                <a:gd name="T7" fmla="*/ 1 h 144"/>
                <a:gd name="T8" fmla="*/ 28 w 189"/>
                <a:gd name="T9" fmla="*/ 1 h 144"/>
                <a:gd name="T10" fmla="*/ 24 w 189"/>
                <a:gd name="T11" fmla="*/ 2 h 144"/>
                <a:gd name="T12" fmla="*/ 21 w 189"/>
                <a:gd name="T13" fmla="*/ 2 h 144"/>
                <a:gd name="T14" fmla="*/ 15 w 189"/>
                <a:gd name="T15" fmla="*/ 3 h 144"/>
                <a:gd name="T16" fmla="*/ 15 w 189"/>
                <a:gd name="T17" fmla="*/ 3 h 144"/>
                <a:gd name="T18" fmla="*/ 18 w 189"/>
                <a:gd name="T19" fmla="*/ 4 h 144"/>
                <a:gd name="T20" fmla="*/ 23 w 189"/>
                <a:gd name="T21" fmla="*/ 4 h 144"/>
                <a:gd name="T22" fmla="*/ 21 w 189"/>
                <a:gd name="T23" fmla="*/ 4 h 144"/>
                <a:gd name="T24" fmla="*/ 18 w 189"/>
                <a:gd name="T25" fmla="*/ 4 h 144"/>
                <a:gd name="T26" fmla="*/ 15 w 189"/>
                <a:gd name="T27" fmla="*/ 4 h 144"/>
                <a:gd name="T28" fmla="*/ 4 w 189"/>
                <a:gd name="T29" fmla="*/ 4 h 144"/>
                <a:gd name="T30" fmla="*/ 4 w 189"/>
                <a:gd name="T31" fmla="*/ 3 h 144"/>
                <a:gd name="T32" fmla="*/ 9 w 189"/>
                <a:gd name="T33" fmla="*/ 3 h 144"/>
                <a:gd name="T34" fmla="*/ 11 w 189"/>
                <a:gd name="T35" fmla="*/ 2 h 144"/>
                <a:gd name="T36" fmla="*/ 9 w 189"/>
                <a:gd name="T37" fmla="*/ 2 h 144"/>
                <a:gd name="T38" fmla="*/ 15 w 189"/>
                <a:gd name="T39" fmla="*/ 1 h 144"/>
                <a:gd name="T40" fmla="*/ 21 w 189"/>
                <a:gd name="T41" fmla="*/ 1 h 144"/>
                <a:gd name="T42" fmla="*/ 24 w 189"/>
                <a:gd name="T43" fmla="*/ 1 h 144"/>
                <a:gd name="T44" fmla="*/ 38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round/>
            </a:ln>
          </p:spPr>
          <p:txBody>
            <a:bodyPr/>
            <a:lstStyle/>
            <a:p>
              <a:endParaRPr lang="zh-CN" altLang="en-US"/>
            </a:p>
          </p:txBody>
        </p:sp>
        <p:sp>
          <p:nvSpPr>
            <p:cNvPr id="27736" name="Freeform 84"/>
            <p:cNvSpPr>
              <a:spLocks noChangeArrowheads="1"/>
            </p:cNvSpPr>
            <p:nvPr/>
          </p:nvSpPr>
          <p:spPr bwMode="auto">
            <a:xfrm>
              <a:off x="2847" y="191"/>
              <a:ext cx="46" cy="11"/>
            </a:xfrm>
            <a:custGeom>
              <a:avLst/>
              <a:gdLst>
                <a:gd name="T0" fmla="*/ 6 w 53"/>
                <a:gd name="T1" fmla="*/ 0 h 17"/>
                <a:gd name="T2" fmla="*/ 3 w 53"/>
                <a:gd name="T3" fmla="*/ 1 h 17"/>
                <a:gd name="T4" fmla="*/ 8 w 53"/>
                <a:gd name="T5" fmla="*/ 1 h 17"/>
                <a:gd name="T6" fmla="*/ 10 w 53"/>
                <a:gd name="T7" fmla="*/ 1 h 17"/>
                <a:gd name="T8" fmla="*/ 6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round/>
            </a:ln>
          </p:spPr>
          <p:txBody>
            <a:bodyPr/>
            <a:lstStyle/>
            <a:p>
              <a:endParaRPr lang="zh-CN" altLang="en-US"/>
            </a:p>
          </p:txBody>
        </p:sp>
        <p:sp>
          <p:nvSpPr>
            <p:cNvPr id="27737" name="Freeform 85"/>
            <p:cNvSpPr>
              <a:spLocks noChangeArrowheads="1"/>
            </p:cNvSpPr>
            <p:nvPr/>
          </p:nvSpPr>
          <p:spPr bwMode="auto">
            <a:xfrm>
              <a:off x="3082" y="45"/>
              <a:ext cx="49" cy="26"/>
            </a:xfrm>
            <a:custGeom>
              <a:avLst/>
              <a:gdLst>
                <a:gd name="T0" fmla="*/ 13 w 57"/>
                <a:gd name="T1" fmla="*/ 1 h 37"/>
                <a:gd name="T2" fmla="*/ 5 w 57"/>
                <a:gd name="T3" fmla="*/ 1 h 37"/>
                <a:gd name="T4" fmla="*/ 3 w 57"/>
                <a:gd name="T5" fmla="*/ 1 h 37"/>
                <a:gd name="T6" fmla="*/ 3 w 57"/>
                <a:gd name="T7" fmla="*/ 1 h 37"/>
                <a:gd name="T8" fmla="*/ 4 w 57"/>
                <a:gd name="T9" fmla="*/ 0 h 37"/>
                <a:gd name="T10" fmla="*/ 1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round/>
            </a:ln>
          </p:spPr>
          <p:txBody>
            <a:bodyPr/>
            <a:lstStyle/>
            <a:p>
              <a:endParaRPr lang="zh-CN" altLang="en-US"/>
            </a:p>
          </p:txBody>
        </p:sp>
        <p:sp>
          <p:nvSpPr>
            <p:cNvPr id="27738" name="Freeform 86"/>
            <p:cNvSpPr>
              <a:spLocks noChangeArrowheads="1"/>
            </p:cNvSpPr>
            <p:nvPr/>
          </p:nvSpPr>
          <p:spPr bwMode="auto">
            <a:xfrm>
              <a:off x="3117" y="57"/>
              <a:ext cx="58" cy="19"/>
            </a:xfrm>
            <a:custGeom>
              <a:avLst/>
              <a:gdLst>
                <a:gd name="T0" fmla="*/ 6 w 68"/>
                <a:gd name="T1" fmla="*/ 0 h 26"/>
                <a:gd name="T2" fmla="*/ 3 w 68"/>
                <a:gd name="T3" fmla="*/ 1 h 26"/>
                <a:gd name="T4" fmla="*/ 12 w 68"/>
                <a:gd name="T5" fmla="*/ 1 h 26"/>
                <a:gd name="T6" fmla="*/ 13 w 68"/>
                <a:gd name="T7" fmla="*/ 1 h 26"/>
                <a:gd name="T8" fmla="*/ 6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round/>
            </a:ln>
          </p:spPr>
          <p:txBody>
            <a:bodyPr/>
            <a:lstStyle/>
            <a:p>
              <a:endParaRPr lang="zh-CN" altLang="en-US"/>
            </a:p>
          </p:txBody>
        </p:sp>
        <p:sp>
          <p:nvSpPr>
            <p:cNvPr id="27739" name="Freeform 87"/>
            <p:cNvSpPr>
              <a:spLocks noChangeArrowheads="1"/>
            </p:cNvSpPr>
            <p:nvPr/>
          </p:nvSpPr>
          <p:spPr bwMode="auto">
            <a:xfrm>
              <a:off x="3179" y="60"/>
              <a:ext cx="58" cy="30"/>
            </a:xfrm>
            <a:custGeom>
              <a:avLst/>
              <a:gdLst>
                <a:gd name="T0" fmla="*/ 14 w 66"/>
                <a:gd name="T1" fmla="*/ 1 h 43"/>
                <a:gd name="T2" fmla="*/ 8 w 66"/>
                <a:gd name="T3" fmla="*/ 1 h 43"/>
                <a:gd name="T4" fmla="*/ 4 w 66"/>
                <a:gd name="T5" fmla="*/ 1 h 43"/>
                <a:gd name="T6" fmla="*/ 4 w 66"/>
                <a:gd name="T7" fmla="*/ 1 h 43"/>
                <a:gd name="T8" fmla="*/ 9 w 66"/>
                <a:gd name="T9" fmla="*/ 1 h 43"/>
                <a:gd name="T10" fmla="*/ 17 w 66"/>
                <a:gd name="T11" fmla="*/ 1 h 43"/>
                <a:gd name="T12" fmla="*/ 14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round/>
            </a:ln>
          </p:spPr>
          <p:txBody>
            <a:bodyPr/>
            <a:lstStyle/>
            <a:p>
              <a:endParaRPr lang="zh-CN" altLang="en-US"/>
            </a:p>
          </p:txBody>
        </p:sp>
        <p:sp>
          <p:nvSpPr>
            <p:cNvPr id="27740" name="Freeform 88"/>
            <p:cNvSpPr>
              <a:spLocks noChangeArrowheads="1"/>
            </p:cNvSpPr>
            <p:nvPr/>
          </p:nvSpPr>
          <p:spPr bwMode="auto">
            <a:xfrm>
              <a:off x="3581" y="85"/>
              <a:ext cx="101" cy="29"/>
            </a:xfrm>
            <a:custGeom>
              <a:avLst/>
              <a:gdLst>
                <a:gd name="T0" fmla="*/ 3 w 117"/>
                <a:gd name="T1" fmla="*/ 0 h 41"/>
                <a:gd name="T2" fmla="*/ 3 w 117"/>
                <a:gd name="T3" fmla="*/ 1 h 41"/>
                <a:gd name="T4" fmla="*/ 12 w 117"/>
                <a:gd name="T5" fmla="*/ 1 h 41"/>
                <a:gd name="T6" fmla="*/ 17 w 117"/>
                <a:gd name="T7" fmla="*/ 1 h 41"/>
                <a:gd name="T8" fmla="*/ 26 w 117"/>
                <a:gd name="T9" fmla="*/ 1 h 41"/>
                <a:gd name="T10" fmla="*/ 18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round/>
            </a:ln>
          </p:spPr>
          <p:txBody>
            <a:bodyPr/>
            <a:lstStyle/>
            <a:p>
              <a:endParaRPr lang="zh-CN" altLang="en-US"/>
            </a:p>
          </p:txBody>
        </p:sp>
        <p:sp>
          <p:nvSpPr>
            <p:cNvPr id="27741" name="Freeform 89"/>
            <p:cNvSpPr>
              <a:spLocks noChangeArrowheads="1"/>
            </p:cNvSpPr>
            <p:nvPr/>
          </p:nvSpPr>
          <p:spPr bwMode="auto">
            <a:xfrm>
              <a:off x="3684" y="84"/>
              <a:ext cx="53" cy="23"/>
            </a:xfrm>
            <a:custGeom>
              <a:avLst/>
              <a:gdLst>
                <a:gd name="T0" fmla="*/ 7 w 62"/>
                <a:gd name="T1" fmla="*/ 1 h 32"/>
                <a:gd name="T2" fmla="*/ 13 w 62"/>
                <a:gd name="T3" fmla="*/ 1 h 32"/>
                <a:gd name="T4" fmla="*/ 7 w 62"/>
                <a:gd name="T5" fmla="*/ 1 h 32"/>
                <a:gd name="T6" fmla="*/ 3 w 62"/>
                <a:gd name="T7" fmla="*/ 1 h 32"/>
                <a:gd name="T8" fmla="*/ 7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round/>
            </a:ln>
          </p:spPr>
          <p:txBody>
            <a:bodyPr/>
            <a:lstStyle/>
            <a:p>
              <a:endParaRPr lang="zh-CN" altLang="en-US"/>
            </a:p>
          </p:txBody>
        </p:sp>
        <p:sp>
          <p:nvSpPr>
            <p:cNvPr id="27742" name="Freeform 90"/>
            <p:cNvSpPr>
              <a:spLocks noChangeArrowheads="1"/>
            </p:cNvSpPr>
            <p:nvPr/>
          </p:nvSpPr>
          <p:spPr bwMode="auto">
            <a:xfrm>
              <a:off x="3660" y="111"/>
              <a:ext cx="42" cy="16"/>
            </a:xfrm>
            <a:custGeom>
              <a:avLst/>
              <a:gdLst>
                <a:gd name="T0" fmla="*/ 4 w 49"/>
                <a:gd name="T1" fmla="*/ 1 h 23"/>
                <a:gd name="T2" fmla="*/ 3 w 49"/>
                <a:gd name="T3" fmla="*/ 1 h 23"/>
                <a:gd name="T4" fmla="*/ 8 w 49"/>
                <a:gd name="T5" fmla="*/ 1 h 23"/>
                <a:gd name="T6" fmla="*/ 4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round/>
            </a:ln>
          </p:spPr>
          <p:txBody>
            <a:bodyPr/>
            <a:lstStyle/>
            <a:p>
              <a:endParaRPr lang="zh-CN" altLang="en-US"/>
            </a:p>
          </p:txBody>
        </p:sp>
        <p:sp>
          <p:nvSpPr>
            <p:cNvPr id="27743"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7 w 102"/>
                <a:gd name="T7" fmla="*/ 2 h 152"/>
                <a:gd name="T8" fmla="*/ 8 w 102"/>
                <a:gd name="T9" fmla="*/ 3 h 152"/>
                <a:gd name="T10" fmla="*/ 16 w 102"/>
                <a:gd name="T11" fmla="*/ 4 h 152"/>
                <a:gd name="T12" fmla="*/ 17 w 102"/>
                <a:gd name="T13" fmla="*/ 3 h 152"/>
                <a:gd name="T14" fmla="*/ 15 w 102"/>
                <a:gd name="T15" fmla="*/ 3 h 152"/>
                <a:gd name="T16" fmla="*/ 13 w 102"/>
                <a:gd name="T17" fmla="*/ 2 h 152"/>
                <a:gd name="T18" fmla="*/ 11 w 102"/>
                <a:gd name="T19" fmla="*/ 2 h 152"/>
                <a:gd name="T20" fmla="*/ 9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round/>
            </a:ln>
          </p:spPr>
          <p:txBody>
            <a:bodyPr/>
            <a:lstStyle/>
            <a:p>
              <a:endParaRPr lang="zh-CN" altLang="en-US"/>
            </a:p>
          </p:txBody>
        </p:sp>
        <p:sp>
          <p:nvSpPr>
            <p:cNvPr id="27744" name="Freeform 92"/>
            <p:cNvSpPr>
              <a:spLocks noChangeArrowheads="1"/>
            </p:cNvSpPr>
            <p:nvPr/>
          </p:nvSpPr>
          <p:spPr bwMode="auto">
            <a:xfrm>
              <a:off x="4020" y="431"/>
              <a:ext cx="63" cy="73"/>
            </a:xfrm>
            <a:custGeom>
              <a:avLst/>
              <a:gdLst>
                <a:gd name="T0" fmla="*/ 12 w 74"/>
                <a:gd name="T1" fmla="*/ 1 h 103"/>
                <a:gd name="T2" fmla="*/ 14 w 74"/>
                <a:gd name="T3" fmla="*/ 1 h 103"/>
                <a:gd name="T4" fmla="*/ 7 w 74"/>
                <a:gd name="T5" fmla="*/ 3 h 103"/>
                <a:gd name="T6" fmla="*/ 7 w 74"/>
                <a:gd name="T7" fmla="*/ 3 h 103"/>
                <a:gd name="T8" fmla="*/ 4 w 74"/>
                <a:gd name="T9" fmla="*/ 3 h 103"/>
                <a:gd name="T10" fmla="*/ 3 w 74"/>
                <a:gd name="T11" fmla="*/ 3 h 103"/>
                <a:gd name="T12" fmla="*/ 0 w 74"/>
                <a:gd name="T13" fmla="*/ 3 h 103"/>
                <a:gd name="T14" fmla="*/ 3 w 74"/>
                <a:gd name="T15" fmla="*/ 2 h 103"/>
                <a:gd name="T16" fmla="*/ 3 w 74"/>
                <a:gd name="T17" fmla="*/ 1 h 103"/>
                <a:gd name="T18" fmla="*/ 2 w 74"/>
                <a:gd name="T19" fmla="*/ 1 h 103"/>
                <a:gd name="T20" fmla="*/ 3 w 74"/>
                <a:gd name="T21" fmla="*/ 1 h 103"/>
                <a:gd name="T22" fmla="*/ 6 w 74"/>
                <a:gd name="T23" fmla="*/ 1 h 103"/>
                <a:gd name="T24" fmla="*/ 8 w 74"/>
                <a:gd name="T25" fmla="*/ 1 h 103"/>
                <a:gd name="T26" fmla="*/ 12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round/>
            </a:ln>
          </p:spPr>
          <p:txBody>
            <a:bodyPr/>
            <a:lstStyle/>
            <a:p>
              <a:endParaRPr lang="zh-CN" altLang="en-US"/>
            </a:p>
          </p:txBody>
        </p:sp>
        <p:sp>
          <p:nvSpPr>
            <p:cNvPr id="27745" name="Freeform 93"/>
            <p:cNvSpPr>
              <a:spLocks noChangeArrowheads="1"/>
            </p:cNvSpPr>
            <p:nvPr/>
          </p:nvSpPr>
          <p:spPr bwMode="auto">
            <a:xfrm>
              <a:off x="3978" y="506"/>
              <a:ext cx="126" cy="176"/>
            </a:xfrm>
            <a:custGeom>
              <a:avLst/>
              <a:gdLst>
                <a:gd name="T0" fmla="*/ 19 w 146"/>
                <a:gd name="T1" fmla="*/ 3 h 252"/>
                <a:gd name="T2" fmla="*/ 15 w 146"/>
                <a:gd name="T3" fmla="*/ 3 h 252"/>
                <a:gd name="T4" fmla="*/ 14 w 146"/>
                <a:gd name="T5" fmla="*/ 3 h 252"/>
                <a:gd name="T6" fmla="*/ 5 w 146"/>
                <a:gd name="T7" fmla="*/ 4 h 252"/>
                <a:gd name="T8" fmla="*/ 3 w 146"/>
                <a:gd name="T9" fmla="*/ 5 h 252"/>
                <a:gd name="T10" fmla="*/ 4 w 146"/>
                <a:gd name="T11" fmla="*/ 5 h 252"/>
                <a:gd name="T12" fmla="*/ 3 w 146"/>
                <a:gd name="T13" fmla="*/ 6 h 252"/>
                <a:gd name="T14" fmla="*/ 6 w 146"/>
                <a:gd name="T15" fmla="*/ 7 h 252"/>
                <a:gd name="T16" fmla="*/ 7 w 146"/>
                <a:gd name="T17" fmla="*/ 6 h 252"/>
                <a:gd name="T18" fmla="*/ 5 w 146"/>
                <a:gd name="T19" fmla="*/ 5 h 252"/>
                <a:gd name="T20" fmla="*/ 9 w 146"/>
                <a:gd name="T21" fmla="*/ 5 h 252"/>
                <a:gd name="T22" fmla="*/ 12 w 146"/>
                <a:gd name="T23" fmla="*/ 4 h 252"/>
                <a:gd name="T24" fmla="*/ 15 w 146"/>
                <a:gd name="T25" fmla="*/ 5 h 252"/>
                <a:gd name="T26" fmla="*/ 10 w 146"/>
                <a:gd name="T27" fmla="*/ 5 h 252"/>
                <a:gd name="T28" fmla="*/ 12 w 146"/>
                <a:gd name="T29" fmla="*/ 6 h 252"/>
                <a:gd name="T30" fmla="*/ 16 w 146"/>
                <a:gd name="T31" fmla="*/ 5 h 252"/>
                <a:gd name="T32" fmla="*/ 19 w 146"/>
                <a:gd name="T33" fmla="*/ 5 h 252"/>
                <a:gd name="T34" fmla="*/ 24 w 146"/>
                <a:gd name="T35" fmla="*/ 4 h 252"/>
                <a:gd name="T36" fmla="*/ 26 w 146"/>
                <a:gd name="T37" fmla="*/ 4 h 252"/>
                <a:gd name="T38" fmla="*/ 30 w 146"/>
                <a:gd name="T39" fmla="*/ 4 h 252"/>
                <a:gd name="T40" fmla="*/ 34 w 146"/>
                <a:gd name="T41" fmla="*/ 3 h 252"/>
                <a:gd name="T42" fmla="*/ 33 w 146"/>
                <a:gd name="T43" fmla="*/ 3 h 252"/>
                <a:gd name="T44" fmla="*/ 30 w 146"/>
                <a:gd name="T45" fmla="*/ 3 h 252"/>
                <a:gd name="T46" fmla="*/ 28 w 146"/>
                <a:gd name="T47" fmla="*/ 1 h 252"/>
                <a:gd name="T48" fmla="*/ 22 w 146"/>
                <a:gd name="T49" fmla="*/ 0 h 252"/>
                <a:gd name="T50" fmla="*/ 18 w 146"/>
                <a:gd name="T51" fmla="*/ 1 h 252"/>
                <a:gd name="T52" fmla="*/ 22 w 146"/>
                <a:gd name="T53" fmla="*/ 1 h 252"/>
                <a:gd name="T54" fmla="*/ 22 w 146"/>
                <a:gd name="T55" fmla="*/ 1 h 252"/>
                <a:gd name="T56" fmla="*/ 19 w 146"/>
                <a:gd name="T57" fmla="*/ 3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round/>
            </a:ln>
          </p:spPr>
          <p:txBody>
            <a:bodyPr/>
            <a:lstStyle/>
            <a:p>
              <a:endParaRPr lang="zh-CN" altLang="en-US"/>
            </a:p>
          </p:txBody>
        </p:sp>
        <p:sp>
          <p:nvSpPr>
            <p:cNvPr id="27746" name="Freeform 94"/>
            <p:cNvSpPr>
              <a:spLocks noChangeArrowheads="1"/>
            </p:cNvSpPr>
            <p:nvPr/>
          </p:nvSpPr>
          <p:spPr bwMode="auto">
            <a:xfrm>
              <a:off x="2758" y="35"/>
              <a:ext cx="60" cy="28"/>
            </a:xfrm>
            <a:custGeom>
              <a:avLst/>
              <a:gdLst>
                <a:gd name="T0" fmla="*/ 13 w 70"/>
                <a:gd name="T1" fmla="*/ 0 h 40"/>
                <a:gd name="T2" fmla="*/ 14 w 70"/>
                <a:gd name="T3" fmla="*/ 1 h 40"/>
                <a:gd name="T4" fmla="*/ 9 w 70"/>
                <a:gd name="T5" fmla="*/ 1 h 40"/>
                <a:gd name="T6" fmla="*/ 7 w 70"/>
                <a:gd name="T7" fmla="*/ 1 h 40"/>
                <a:gd name="T8" fmla="*/ 3 w 70"/>
                <a:gd name="T9" fmla="*/ 1 h 40"/>
                <a:gd name="T10" fmla="*/ 1 w 70"/>
                <a:gd name="T11" fmla="*/ 1 h 40"/>
                <a:gd name="T12" fmla="*/ 7 w 70"/>
                <a:gd name="T13" fmla="*/ 1 h 40"/>
                <a:gd name="T14" fmla="*/ 1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round/>
            </a:ln>
          </p:spPr>
          <p:txBody>
            <a:bodyPr/>
            <a:lstStyle/>
            <a:p>
              <a:endParaRPr lang="zh-CN" altLang="en-US"/>
            </a:p>
          </p:txBody>
        </p:sp>
        <p:sp>
          <p:nvSpPr>
            <p:cNvPr id="27747" name="Freeform 95"/>
            <p:cNvSpPr>
              <a:spLocks noChangeArrowheads="1"/>
            </p:cNvSpPr>
            <p:nvPr/>
          </p:nvSpPr>
          <p:spPr bwMode="auto">
            <a:xfrm>
              <a:off x="2635" y="43"/>
              <a:ext cx="22" cy="21"/>
            </a:xfrm>
            <a:custGeom>
              <a:avLst/>
              <a:gdLst>
                <a:gd name="T0" fmla="*/ 3 w 26"/>
                <a:gd name="T1" fmla="*/ 0 h 29"/>
                <a:gd name="T2" fmla="*/ 0 w 26"/>
                <a:gd name="T3" fmla="*/ 1 h 29"/>
                <a:gd name="T4" fmla="*/ 3 w 26"/>
                <a:gd name="T5" fmla="*/ 1 h 29"/>
                <a:gd name="T6" fmla="*/ 3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round/>
            </a:ln>
          </p:spPr>
          <p:txBody>
            <a:bodyPr/>
            <a:lstStyle/>
            <a:p>
              <a:endParaRPr lang="zh-CN" altLang="en-US"/>
            </a:p>
          </p:txBody>
        </p:sp>
        <p:sp>
          <p:nvSpPr>
            <p:cNvPr id="27748"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3 w 49"/>
                <a:gd name="T7" fmla="*/ 1 h 36"/>
                <a:gd name="T8" fmla="*/ 8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round/>
            </a:ln>
          </p:spPr>
          <p:txBody>
            <a:bodyPr/>
            <a:lstStyle/>
            <a:p>
              <a:endParaRPr lang="zh-CN" altLang="en-US"/>
            </a:p>
          </p:txBody>
        </p:sp>
        <p:sp>
          <p:nvSpPr>
            <p:cNvPr id="27749" name="Freeform 97"/>
            <p:cNvSpPr>
              <a:spLocks noChangeArrowheads="1"/>
            </p:cNvSpPr>
            <p:nvPr/>
          </p:nvSpPr>
          <p:spPr bwMode="auto">
            <a:xfrm>
              <a:off x="2733" y="34"/>
              <a:ext cx="23" cy="15"/>
            </a:xfrm>
            <a:custGeom>
              <a:avLst/>
              <a:gdLst>
                <a:gd name="T0" fmla="*/ 3 w 27"/>
                <a:gd name="T1" fmla="*/ 0 h 22"/>
                <a:gd name="T2" fmla="*/ 3 w 27"/>
                <a:gd name="T3" fmla="*/ 1 h 22"/>
                <a:gd name="T4" fmla="*/ 4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round/>
            </a:ln>
          </p:spPr>
          <p:txBody>
            <a:bodyPr/>
            <a:lstStyle/>
            <a:p>
              <a:endParaRPr lang="zh-CN" altLang="en-US"/>
            </a:p>
          </p:txBody>
        </p:sp>
        <p:sp>
          <p:nvSpPr>
            <p:cNvPr id="27750"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round/>
            </a:ln>
          </p:spPr>
          <p:txBody>
            <a:bodyPr/>
            <a:lstStyle/>
            <a:p>
              <a:endParaRPr lang="zh-CN" altLang="en-US"/>
            </a:p>
          </p:txBody>
        </p:sp>
        <p:sp>
          <p:nvSpPr>
            <p:cNvPr id="27751" name="Freeform 99"/>
            <p:cNvSpPr>
              <a:spLocks noChangeArrowheads="1"/>
            </p:cNvSpPr>
            <p:nvPr/>
          </p:nvSpPr>
          <p:spPr bwMode="auto">
            <a:xfrm>
              <a:off x="4023" y="65"/>
              <a:ext cx="21" cy="31"/>
            </a:xfrm>
            <a:custGeom>
              <a:avLst/>
              <a:gdLst>
                <a:gd name="T0" fmla="*/ 7 w 24"/>
                <a:gd name="T1" fmla="*/ 0 h 44"/>
                <a:gd name="T2" fmla="*/ 4 w 24"/>
                <a:gd name="T3" fmla="*/ 1 h 44"/>
                <a:gd name="T4" fmla="*/ 0 w 24"/>
                <a:gd name="T5" fmla="*/ 1 h 44"/>
                <a:gd name="T6" fmla="*/ 4 w 24"/>
                <a:gd name="T7" fmla="*/ 1 h 44"/>
                <a:gd name="T8" fmla="*/ 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round/>
            </a:ln>
          </p:spPr>
          <p:txBody>
            <a:bodyPr/>
            <a:lstStyle/>
            <a:p>
              <a:endParaRPr lang="zh-CN" altLang="en-US"/>
            </a:p>
          </p:txBody>
        </p:sp>
        <p:sp>
          <p:nvSpPr>
            <p:cNvPr id="27752" name="Freeform 100"/>
            <p:cNvSpPr>
              <a:spLocks noChangeArrowheads="1"/>
            </p:cNvSpPr>
            <p:nvPr/>
          </p:nvSpPr>
          <p:spPr bwMode="auto">
            <a:xfrm>
              <a:off x="3007" y="1423"/>
              <a:ext cx="35" cy="17"/>
            </a:xfrm>
            <a:custGeom>
              <a:avLst/>
              <a:gdLst>
                <a:gd name="T0" fmla="*/ 7 w 41"/>
                <a:gd name="T1" fmla="*/ 0 h 24"/>
                <a:gd name="T2" fmla="*/ 6 w 41"/>
                <a:gd name="T3" fmla="*/ 1 h 24"/>
                <a:gd name="T4" fmla="*/ 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round/>
            </a:ln>
          </p:spPr>
          <p:txBody>
            <a:bodyPr/>
            <a:lstStyle/>
            <a:p>
              <a:endParaRPr lang="zh-CN" altLang="en-US"/>
            </a:p>
          </p:txBody>
        </p:sp>
        <p:sp>
          <p:nvSpPr>
            <p:cNvPr id="27753"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7754"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7755"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7756"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7757"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7758"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7759"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7760"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7761"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7762" name="Freeform 110"/>
            <p:cNvSpPr>
              <a:spLocks noChangeArrowheads="1"/>
            </p:cNvSpPr>
            <p:nvPr/>
          </p:nvSpPr>
          <p:spPr bwMode="auto">
            <a:xfrm>
              <a:off x="1810" y="85"/>
              <a:ext cx="2370" cy="1537"/>
            </a:xfrm>
            <a:custGeom>
              <a:avLst/>
              <a:gdLst>
                <a:gd name="T0" fmla="*/ 1836 w 2060"/>
                <a:gd name="T1" fmla="*/ 333 h 1644"/>
                <a:gd name="T2" fmla="*/ 1353 w 2060"/>
                <a:gd name="T3" fmla="*/ 302 h 1644"/>
                <a:gd name="T4" fmla="*/ 641 w 2060"/>
                <a:gd name="T5" fmla="*/ 329 h 1644"/>
                <a:gd name="T6" fmla="*/ 188 w 2060"/>
                <a:gd name="T7" fmla="*/ 388 h 1644"/>
                <a:gd name="T8" fmla="*/ 49 w 2060"/>
                <a:gd name="T9" fmla="*/ 480 h 1644"/>
                <a:gd name="T10" fmla="*/ 590 w 2060"/>
                <a:gd name="T11" fmla="*/ 541 h 1644"/>
                <a:gd name="T12" fmla="*/ 1247 w 2060"/>
                <a:gd name="T13" fmla="*/ 532 h 1644"/>
                <a:gd name="T14" fmla="*/ 1611 w 2060"/>
                <a:gd name="T15" fmla="*/ 581 h 1644"/>
                <a:gd name="T16" fmla="*/ 1836 w 2060"/>
                <a:gd name="T17" fmla="*/ 739 h 1644"/>
                <a:gd name="T18" fmla="*/ 2021 w 2060"/>
                <a:gd name="T19" fmla="*/ 829 h 1644"/>
                <a:gd name="T20" fmla="*/ 2861 w 2060"/>
                <a:gd name="T21" fmla="*/ 803 h 1644"/>
                <a:gd name="T22" fmla="*/ 3318 w 2060"/>
                <a:gd name="T23" fmla="*/ 705 h 1644"/>
                <a:gd name="T24" fmla="*/ 3594 w 2060"/>
                <a:gd name="T25" fmla="*/ 588 h 1644"/>
                <a:gd name="T26" fmla="*/ 4055 w 2060"/>
                <a:gd name="T27" fmla="*/ 510 h 1644"/>
                <a:gd name="T28" fmla="*/ 3237 w 2060"/>
                <a:gd name="T29" fmla="*/ 437 h 1644"/>
                <a:gd name="T30" fmla="*/ 3318 w 2060"/>
                <a:gd name="T31" fmla="*/ 417 h 1644"/>
                <a:gd name="T32" fmla="*/ 4076 w 2060"/>
                <a:gd name="T33" fmla="*/ 467 h 1644"/>
                <a:gd name="T34" fmla="*/ 4462 w 2060"/>
                <a:gd name="T35" fmla="*/ 405 h 1644"/>
                <a:gd name="T36" fmla="*/ 4249 w 2060"/>
                <a:gd name="T37" fmla="*/ 390 h 1644"/>
                <a:gd name="T38" fmla="*/ 3775 w 2060"/>
                <a:gd name="T39" fmla="*/ 365 h 1644"/>
                <a:gd name="T40" fmla="*/ 4636 w 2060"/>
                <a:gd name="T41" fmla="*/ 389 h 1644"/>
                <a:gd name="T42" fmla="*/ 5263 w 2060"/>
                <a:gd name="T43" fmla="*/ 436 h 1644"/>
                <a:gd name="T44" fmla="*/ 5582 w 2060"/>
                <a:gd name="T45" fmla="*/ 527 h 1644"/>
                <a:gd name="T46" fmla="*/ 6530 w 2060"/>
                <a:gd name="T47" fmla="*/ 433 h 1644"/>
                <a:gd name="T48" fmla="*/ 6920 w 2060"/>
                <a:gd name="T49" fmla="*/ 524 h 1644"/>
                <a:gd name="T50" fmla="*/ 6936 w 2060"/>
                <a:gd name="T51" fmla="*/ 446 h 1644"/>
                <a:gd name="T52" fmla="*/ 7148 w 2060"/>
                <a:gd name="T53" fmla="*/ 409 h 1644"/>
                <a:gd name="T54" fmla="*/ 7245 w 2060"/>
                <a:gd name="T55" fmla="*/ 278 h 1644"/>
                <a:gd name="T56" fmla="*/ 7408 w 2060"/>
                <a:gd name="T57" fmla="*/ 270 h 1644"/>
                <a:gd name="T58" fmla="*/ 7487 w 2060"/>
                <a:gd name="T59" fmla="*/ 218 h 1644"/>
                <a:gd name="T60" fmla="*/ 7337 w 2060"/>
                <a:gd name="T61" fmla="*/ 115 h 1644"/>
                <a:gd name="T62" fmla="*/ 7716 w 2060"/>
                <a:gd name="T63" fmla="*/ 55 h 1644"/>
                <a:gd name="T64" fmla="*/ 7910 w 2060"/>
                <a:gd name="T65" fmla="*/ 107 h 1644"/>
                <a:gd name="T66" fmla="*/ 7891 w 2060"/>
                <a:gd name="T67" fmla="*/ 63 h 1644"/>
                <a:gd name="T68" fmla="*/ 8023 w 2060"/>
                <a:gd name="T69" fmla="*/ 26 h 1644"/>
                <a:gd name="T70" fmla="*/ 8279 w 2060"/>
                <a:gd name="T71" fmla="*/ 0 h 1644"/>
                <a:gd name="T72" fmla="*/ 7395 w 2060"/>
                <a:gd name="T73" fmla="*/ 32 h 1644"/>
                <a:gd name="T74" fmla="*/ 6429 w 2060"/>
                <a:gd name="T75" fmla="*/ 43 h 1644"/>
                <a:gd name="T76" fmla="*/ 5482 w 2060"/>
                <a:gd name="T77" fmla="*/ 16 h 1644"/>
                <a:gd name="T78" fmla="*/ 4595 w 2060"/>
                <a:gd name="T79" fmla="*/ 34 h 1644"/>
                <a:gd name="T80" fmla="*/ 4223 w 2060"/>
                <a:gd name="T81" fmla="*/ 87 h 1644"/>
                <a:gd name="T82" fmla="*/ 3761 w 2060"/>
                <a:gd name="T83" fmla="*/ 70 h 1644"/>
                <a:gd name="T84" fmla="*/ 3080 w 2060"/>
                <a:gd name="T85" fmla="*/ 93 h 1644"/>
                <a:gd name="T86" fmla="*/ 2709 w 2060"/>
                <a:gd name="T87" fmla="*/ 71 h 1644"/>
                <a:gd name="T88" fmla="*/ 1481 w 2060"/>
                <a:gd name="T89" fmla="*/ 127 h 1644"/>
                <a:gd name="T90" fmla="*/ 2178 w 2060"/>
                <a:gd name="T91" fmla="*/ 108 h 1644"/>
                <a:gd name="T92" fmla="*/ 2589 w 2060"/>
                <a:gd name="T93" fmla="*/ 140 h 1644"/>
                <a:gd name="T94" fmla="*/ 1803 w 2060"/>
                <a:gd name="T95" fmla="*/ 181 h 1644"/>
                <a:gd name="T96" fmla="*/ 1119 w 2060"/>
                <a:gd name="T97" fmla="*/ 212 h 1644"/>
                <a:gd name="T98" fmla="*/ 678 w 2060"/>
                <a:gd name="T99" fmla="*/ 273 h 1644"/>
                <a:gd name="T100" fmla="*/ 1152 w 2060"/>
                <a:gd name="T101" fmla="*/ 282 h 1644"/>
                <a:gd name="T102" fmla="*/ 1546 w 2060"/>
                <a:gd name="T103" fmla="*/ 292 h 1644"/>
                <a:gd name="T104" fmla="*/ 2002 w 2060"/>
                <a:gd name="T105" fmla="*/ 302 h 1644"/>
                <a:gd name="T106" fmla="*/ 1978 w 2060"/>
                <a:gd name="T107" fmla="*/ 262 h 1644"/>
                <a:gd name="T108" fmla="*/ 2407 w 2060"/>
                <a:gd name="T109" fmla="*/ 280 h 1644"/>
                <a:gd name="T110" fmla="*/ 2786 w 2060"/>
                <a:gd name="T111" fmla="*/ 239 h 1644"/>
                <a:gd name="T112" fmla="*/ 3139 w 2060"/>
                <a:gd name="T113" fmla="*/ 245 h 1644"/>
                <a:gd name="T114" fmla="*/ 2594 w 2060"/>
                <a:gd name="T115" fmla="*/ 30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round/>
            </a:ln>
          </p:spPr>
          <p:txBody>
            <a:bodyPr/>
            <a:lstStyle/>
            <a:p>
              <a:endParaRPr lang="zh-CN" altLang="en-US"/>
            </a:p>
          </p:txBody>
        </p:sp>
      </p:grpSp>
      <p:pic>
        <p:nvPicPr>
          <p:cNvPr id="27652" name="图片 7" descr="IMG_256"/>
          <p:cNvPicPr>
            <a:picLocks noChangeAspect="1" noChangeArrowheads="1"/>
          </p:cNvPicPr>
          <p:nvPr/>
        </p:nvPicPr>
        <p:blipFill>
          <a:blip r:embed="rId1"/>
          <a:srcRect/>
          <a:stretch>
            <a:fillRect/>
          </a:stretch>
        </p:blipFill>
        <p:spPr bwMode="auto">
          <a:xfrm>
            <a:off x="3094038" y="1285875"/>
            <a:ext cx="6048375" cy="3113088"/>
          </a:xfrm>
          <a:prstGeom prst="rect">
            <a:avLst/>
          </a:prstGeom>
          <a:noFill/>
          <a:ln w="9525">
            <a:noFill/>
            <a:miter lim="800000"/>
            <a:headEnd/>
            <a:tailEnd/>
          </a:ln>
        </p:spPr>
      </p:pic>
      <p:sp>
        <p:nvSpPr>
          <p:cNvPr id="27653" name="TextBox 112"/>
          <p:cNvSpPr txBox="1">
            <a:spLocks noChangeArrowheads="1"/>
          </p:cNvSpPr>
          <p:nvPr/>
        </p:nvSpPr>
        <p:spPr bwMode="auto">
          <a:xfrm>
            <a:off x="522288" y="4500563"/>
            <a:ext cx="3071812" cy="1477962"/>
          </a:xfrm>
          <a:prstGeom prst="rect">
            <a:avLst/>
          </a:prstGeom>
          <a:solidFill>
            <a:schemeClr val="bg1"/>
          </a:solidFill>
          <a:ln w="9525">
            <a:solidFill>
              <a:schemeClr val="tx1"/>
            </a:solidFill>
            <a:miter lim="800000"/>
          </a:ln>
        </p:spPr>
        <p:txBody>
          <a:bodyPr>
            <a:spAutoFit/>
          </a:bodyPr>
          <a:lstStyle/>
          <a:p>
            <a:pPr>
              <a:lnSpc>
                <a:spcPct val="150000"/>
              </a:lnSpc>
            </a:pPr>
            <a:r>
              <a:rPr lang="en-US" altLang="zh-CN" sz="1600">
                <a:latin typeface="微软雅黑" panose="020B0503020204020204" charset="-122"/>
                <a:ea typeface="微软雅黑" panose="020B0503020204020204" charset="-122"/>
                <a:cs typeface="微软雅黑" panose="020B0503020204020204" charset="-122"/>
              </a:rPr>
              <a:t>2016</a:t>
            </a:r>
            <a:r>
              <a:rPr lang="zh-CN" altLang="en-US" sz="1600">
                <a:latin typeface="微软雅黑" panose="020B0503020204020204" charset="-122"/>
                <a:ea typeface="微软雅黑" panose="020B0503020204020204" charset="-122"/>
                <a:cs typeface="微软雅黑" panose="020B0503020204020204" charset="-122"/>
              </a:rPr>
              <a:t>年</a:t>
            </a:r>
            <a:r>
              <a:rPr lang="en-US" altLang="zh-CN" sz="1600">
                <a:latin typeface="微软雅黑" panose="020B0503020204020204" charset="-122"/>
                <a:ea typeface="微软雅黑" panose="020B0503020204020204" charset="-122"/>
                <a:cs typeface="微软雅黑" panose="020B0503020204020204" charset="-122"/>
              </a:rPr>
              <a:t>1-11</a:t>
            </a:r>
            <a:r>
              <a:rPr lang="zh-CN" altLang="en-US" sz="1600">
                <a:latin typeface="微软雅黑" panose="020B0503020204020204" charset="-122"/>
                <a:ea typeface="微软雅黑" panose="020B0503020204020204" charset="-122"/>
                <a:cs typeface="微软雅黑" panose="020B0503020204020204" charset="-122"/>
              </a:rPr>
              <a:t>月，第二产业用电量同比增长</a:t>
            </a:r>
            <a:r>
              <a:rPr lang="en-US" altLang="zh-CN" sz="1600">
                <a:latin typeface="微软雅黑" panose="020B0503020204020204" charset="-122"/>
                <a:ea typeface="微软雅黑" panose="020B0503020204020204" charset="-122"/>
                <a:cs typeface="微软雅黑" panose="020B0503020204020204" charset="-122"/>
              </a:rPr>
              <a:t>2.6%</a:t>
            </a:r>
            <a:r>
              <a:rPr lang="zh-CN" altLang="en-US" sz="1600">
                <a:latin typeface="微软雅黑" panose="020B0503020204020204" charset="-122"/>
                <a:ea typeface="微软雅黑" panose="020B0503020204020204" charset="-122"/>
                <a:cs typeface="微软雅黑" panose="020B0503020204020204" charset="-122"/>
              </a:rPr>
              <a:t>，增速同比回升</a:t>
            </a:r>
            <a:r>
              <a:rPr lang="en-US" altLang="zh-CN" sz="1600">
                <a:latin typeface="微软雅黑" panose="020B0503020204020204" charset="-122"/>
                <a:ea typeface="微软雅黑" panose="020B0503020204020204" charset="-122"/>
                <a:cs typeface="微软雅黑" panose="020B0503020204020204" charset="-122"/>
              </a:rPr>
              <a:t>3.7</a:t>
            </a:r>
            <a:r>
              <a:rPr lang="zh-CN" altLang="en-US" sz="1600">
                <a:latin typeface="微软雅黑" panose="020B0503020204020204" charset="-122"/>
                <a:ea typeface="微软雅黑" panose="020B0503020204020204" charset="-122"/>
                <a:cs typeface="微软雅黑" panose="020B0503020204020204" charset="-122"/>
              </a:rPr>
              <a:t>个百分点。</a:t>
            </a:r>
            <a:endParaRPr lang="en-US" altLang="zh-CN" sz="1600">
              <a:latin typeface="微软雅黑" panose="020B0503020204020204" charset="-122"/>
              <a:ea typeface="微软雅黑" panose="020B0503020204020204" charset="-122"/>
              <a:cs typeface="微软雅黑" panose="020B0503020204020204" charset="-122"/>
            </a:endParaRPr>
          </a:p>
          <a:p>
            <a:endParaRPr lang="zh-CN" altLang="en-US">
              <a:latin typeface="Calibri" panose="020F0502020204030204" pitchFamily="34" charset="0"/>
            </a:endParaRPr>
          </a:p>
        </p:txBody>
      </p:sp>
      <p:sp>
        <p:nvSpPr>
          <p:cNvPr id="27654" name="矩形 113"/>
          <p:cNvSpPr>
            <a:spLocks noChangeArrowheads="1"/>
          </p:cNvSpPr>
          <p:nvPr/>
        </p:nvSpPr>
        <p:spPr bwMode="auto">
          <a:xfrm>
            <a:off x="7739063" y="4502150"/>
            <a:ext cx="3929062" cy="1570038"/>
          </a:xfrm>
          <a:prstGeom prst="rect">
            <a:avLst/>
          </a:prstGeom>
          <a:noFill/>
          <a:ln w="9525">
            <a:solidFill>
              <a:schemeClr val="tx1"/>
            </a:solidFill>
            <a:miter lim="800000"/>
          </a:ln>
        </p:spPr>
        <p:txBody>
          <a:bodyPr>
            <a:spAutoFit/>
          </a:bodyPr>
          <a:lstStyle/>
          <a:p>
            <a:pPr>
              <a:lnSpc>
                <a:spcPct val="150000"/>
              </a:lnSpc>
            </a:pPr>
            <a:r>
              <a:rPr lang="zh-CN" altLang="en-US" sz="1600">
                <a:latin typeface="微软雅黑" panose="020B0503020204020204" charset="-122"/>
                <a:ea typeface="微软雅黑" panose="020B0503020204020204" charset="-122"/>
                <a:cs typeface="微软雅黑" panose="020B0503020204020204" charset="-122"/>
              </a:rPr>
              <a:t>第三产业和居民生活用电同比分别增长</a:t>
            </a:r>
            <a:r>
              <a:rPr lang="en-US" altLang="zh-CN" sz="1600" b="1">
                <a:solidFill>
                  <a:srgbClr val="FF0000"/>
                </a:solidFill>
                <a:latin typeface="微软雅黑" panose="020B0503020204020204" charset="-122"/>
                <a:ea typeface="微软雅黑" panose="020B0503020204020204" charset="-122"/>
                <a:cs typeface="微软雅黑" panose="020B0503020204020204" charset="-122"/>
              </a:rPr>
              <a:t>11.7%</a:t>
            </a:r>
            <a:r>
              <a:rPr lang="zh-CN" altLang="en-US" sz="1600" b="1">
                <a:latin typeface="微软雅黑" panose="020B0503020204020204" charset="-122"/>
                <a:ea typeface="微软雅黑" panose="020B0503020204020204" charset="-122"/>
                <a:cs typeface="微软雅黑" panose="020B0503020204020204" charset="-122"/>
              </a:rPr>
              <a:t>、</a:t>
            </a:r>
            <a:r>
              <a:rPr lang="en-US" altLang="zh-CN" sz="1600" b="1">
                <a:solidFill>
                  <a:srgbClr val="FF0000"/>
                </a:solidFill>
                <a:latin typeface="微软雅黑" panose="020B0503020204020204" charset="-122"/>
                <a:ea typeface="微软雅黑" panose="020B0503020204020204" charset="-122"/>
                <a:cs typeface="微软雅黑" panose="020B0503020204020204" charset="-122"/>
              </a:rPr>
              <a:t>11.4%</a:t>
            </a:r>
            <a:r>
              <a:rPr lang="zh-CN" altLang="en-US" sz="1600" b="1">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对全社会用电增量的贡献率合计约</a:t>
            </a:r>
            <a:r>
              <a:rPr lang="en-US" altLang="zh-CN" sz="1600" b="1">
                <a:solidFill>
                  <a:srgbClr val="FF0000"/>
                </a:solidFill>
                <a:latin typeface="微软雅黑" panose="020B0503020204020204" charset="-122"/>
                <a:ea typeface="微软雅黑" panose="020B0503020204020204" charset="-122"/>
                <a:cs typeface="微软雅黑" panose="020B0503020204020204" charset="-122"/>
              </a:rPr>
              <a:t>60%</a:t>
            </a:r>
            <a:r>
              <a:rPr lang="zh-CN" altLang="en-US" sz="1600" b="1">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是用电量较快增长的主要动力。</a:t>
            </a:r>
            <a:endParaRPr lang="en-US" altLang="zh-CN" sz="1600">
              <a:latin typeface="微软雅黑" panose="020B0503020204020204" charset="-122"/>
              <a:ea typeface="微软雅黑" panose="020B0503020204020204" charset="-122"/>
              <a:cs typeface="微软雅黑" panose="020B0503020204020204" charset="-122"/>
            </a:endParaRPr>
          </a:p>
        </p:txBody>
      </p:sp>
      <p:sp>
        <p:nvSpPr>
          <p:cNvPr id="27655" name="矩形 114"/>
          <p:cNvSpPr>
            <a:spLocks noChangeArrowheads="1"/>
          </p:cNvSpPr>
          <p:nvPr/>
        </p:nvSpPr>
        <p:spPr bwMode="auto">
          <a:xfrm>
            <a:off x="3736975" y="4500563"/>
            <a:ext cx="3716338" cy="1566862"/>
          </a:xfrm>
          <a:prstGeom prst="rect">
            <a:avLst/>
          </a:prstGeom>
          <a:noFill/>
          <a:ln w="9525">
            <a:solidFill>
              <a:schemeClr val="tx1"/>
            </a:solidFill>
            <a:miter lim="800000"/>
          </a:ln>
        </p:spPr>
        <p:txBody>
          <a:bodyPr>
            <a:spAutoFit/>
          </a:bodyPr>
          <a:lstStyle/>
          <a:p>
            <a:pPr>
              <a:lnSpc>
                <a:spcPct val="150000"/>
              </a:lnSpc>
            </a:pPr>
            <a:r>
              <a:rPr lang="zh-CN" altLang="en-US" sz="1600">
                <a:latin typeface="微软雅黑" panose="020B0503020204020204" charset="-122"/>
                <a:ea typeface="微软雅黑" panose="020B0503020204020204" charset="-122"/>
                <a:cs typeface="微软雅黑" panose="020B0503020204020204" charset="-122"/>
              </a:rPr>
              <a:t>第二产业中，传统四大高耗能行业用电量同比减少</a:t>
            </a:r>
            <a:r>
              <a:rPr lang="en-US" altLang="zh-CN" sz="1600">
                <a:latin typeface="微软雅黑" panose="020B0503020204020204" charset="-122"/>
                <a:ea typeface="微软雅黑" panose="020B0503020204020204" charset="-122"/>
                <a:cs typeface="微软雅黑" panose="020B0503020204020204" charset="-122"/>
              </a:rPr>
              <a:t>0.9%</a:t>
            </a:r>
            <a:r>
              <a:rPr lang="zh-CN" altLang="en-US" sz="1600">
                <a:latin typeface="微软雅黑" panose="020B0503020204020204" charset="-122"/>
                <a:ea typeface="微软雅黑" panose="020B0503020204020204" charset="-122"/>
                <a:cs typeface="微软雅黑" panose="020B0503020204020204" charset="-122"/>
              </a:rPr>
              <a:t>，占第二产业用电量的比重为</a:t>
            </a:r>
            <a:r>
              <a:rPr lang="en-US" altLang="zh-CN" sz="1600">
                <a:latin typeface="微软雅黑" panose="020B0503020204020204" charset="-122"/>
                <a:ea typeface="微软雅黑" panose="020B0503020204020204" charset="-122"/>
                <a:cs typeface="微软雅黑" panose="020B0503020204020204" charset="-122"/>
              </a:rPr>
              <a:t>41.8%</a:t>
            </a:r>
            <a:r>
              <a:rPr lang="zh-CN" altLang="en-US" sz="1600">
                <a:latin typeface="微软雅黑" panose="020B0503020204020204" charset="-122"/>
                <a:ea typeface="微软雅黑" panose="020B0503020204020204" charset="-122"/>
                <a:cs typeface="微软雅黑" panose="020B0503020204020204" charset="-122"/>
              </a:rPr>
              <a:t>，较</a:t>
            </a:r>
            <a:r>
              <a:rPr lang="en-US" altLang="zh-CN" sz="1600">
                <a:latin typeface="微软雅黑" panose="020B0503020204020204" charset="-122"/>
                <a:ea typeface="微软雅黑" panose="020B0503020204020204" charset="-122"/>
                <a:cs typeface="微软雅黑" panose="020B0503020204020204" charset="-122"/>
              </a:rPr>
              <a:t>2015</a:t>
            </a:r>
            <a:r>
              <a:rPr lang="zh-CN" altLang="en-US" sz="1600">
                <a:latin typeface="微软雅黑" panose="020B0503020204020204" charset="-122"/>
                <a:ea typeface="微软雅黑" panose="020B0503020204020204" charset="-122"/>
                <a:cs typeface="微软雅黑" panose="020B0503020204020204" charset="-122"/>
              </a:rPr>
              <a:t>年同期下降</a:t>
            </a:r>
            <a:r>
              <a:rPr lang="en-US" altLang="zh-CN" sz="1600">
                <a:latin typeface="微软雅黑" panose="020B0503020204020204" charset="-122"/>
                <a:ea typeface="微软雅黑" panose="020B0503020204020204" charset="-122"/>
                <a:cs typeface="微软雅黑" panose="020B0503020204020204" charset="-122"/>
              </a:rPr>
              <a:t>1.5</a:t>
            </a:r>
            <a:r>
              <a:rPr lang="zh-CN" altLang="en-US" sz="1600">
                <a:latin typeface="微软雅黑" panose="020B0503020204020204" charset="-122"/>
                <a:ea typeface="微软雅黑" panose="020B0503020204020204" charset="-122"/>
                <a:cs typeface="微软雅黑" panose="020B0503020204020204" charset="-122"/>
              </a:rPr>
              <a:t>个百分点</a:t>
            </a:r>
            <a:r>
              <a:rPr lang="zh-CN" altLang="en-US">
                <a:latin typeface="微软雅黑" panose="020B0503020204020204" charset="-122"/>
                <a:ea typeface="微软雅黑" panose="020B0503020204020204" charset="-122"/>
                <a:cs typeface="微软雅黑" panose="020B0503020204020204" charset="-122"/>
              </a:rPr>
              <a:t>。</a:t>
            </a:r>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4480" y="1000108"/>
            <a:ext cx="10971213" cy="1643074"/>
          </a:xfrm>
        </p:spPr>
        <p:txBody>
          <a:bodyPr/>
          <a:lstStyle/>
          <a:p>
            <a:pPr algn="l"/>
            <a:r>
              <a:rPr lang="zh-CN" altLang="en-US" sz="2000" dirty="0" smtClean="0"/>
              <a:t>胡焕庸</a:t>
            </a:r>
            <a:r>
              <a:rPr lang="zh-CN" altLang="en-US" sz="2000" dirty="0" smtClean="0"/>
              <a:t>线，</a:t>
            </a:r>
            <a:r>
              <a:rPr lang="zh-CN" altLang="en-US" sz="2000" dirty="0" smtClean="0"/>
              <a:t>即中国地理学家</a:t>
            </a:r>
            <a:r>
              <a:rPr lang="zh-CN" altLang="en-US" sz="2000" dirty="0" smtClean="0">
                <a:hlinkClick r:id="rId1"/>
              </a:rPr>
              <a:t>胡焕庸</a:t>
            </a:r>
            <a:r>
              <a:rPr lang="en-US" altLang="zh-CN" sz="2000" dirty="0" smtClean="0"/>
              <a:t>(1901-1998</a:t>
            </a:r>
            <a:r>
              <a:rPr lang="en-US" altLang="zh-CN" sz="2000" dirty="0" smtClean="0"/>
              <a:t>)</a:t>
            </a:r>
            <a:r>
              <a:rPr lang="zh-CN" altLang="en-US" sz="2000" dirty="0" smtClean="0"/>
              <a:t>，在</a:t>
            </a:r>
            <a:r>
              <a:rPr lang="en-US" altLang="zh-CN" sz="2000" dirty="0" smtClean="0"/>
              <a:t>1935</a:t>
            </a:r>
            <a:r>
              <a:rPr lang="zh-CN" altLang="en-US" sz="2000" dirty="0" smtClean="0"/>
              <a:t>年提出的划分我国</a:t>
            </a:r>
            <a:r>
              <a:rPr lang="zh-CN" altLang="en-US" sz="2000" dirty="0" smtClean="0">
                <a:hlinkClick r:id="rId2"/>
              </a:rPr>
              <a:t>人口密度</a:t>
            </a:r>
            <a:r>
              <a:rPr lang="zh-CN" altLang="en-US" sz="2000" dirty="0" smtClean="0"/>
              <a:t>的对比线 </a:t>
            </a:r>
            <a:r>
              <a:rPr lang="zh-CN" altLang="en-US" sz="2000" dirty="0" smtClean="0"/>
              <a:t>，最初称</a:t>
            </a:r>
            <a:r>
              <a:rPr lang="en-US" altLang="zh-CN" sz="2000" dirty="0" smtClean="0"/>
              <a:t>“</a:t>
            </a:r>
            <a:r>
              <a:rPr lang="zh-CN" altLang="en-US" sz="2000" dirty="0" smtClean="0"/>
              <a:t>瑷珲</a:t>
            </a:r>
            <a:r>
              <a:rPr lang="en-US" altLang="zh-CN" sz="2000" dirty="0" smtClean="0"/>
              <a:t>-</a:t>
            </a:r>
            <a:r>
              <a:rPr lang="zh-CN" altLang="en-US" sz="2000" dirty="0" smtClean="0"/>
              <a:t>腾冲一线</a:t>
            </a:r>
            <a:r>
              <a:rPr lang="en-US" altLang="zh-CN" sz="2000" dirty="0" smtClean="0"/>
              <a:t>”</a:t>
            </a:r>
            <a:r>
              <a:rPr lang="zh-CN" altLang="en-US" sz="2000" dirty="0" smtClean="0"/>
              <a:t>，后因地名变迁，先后改称</a:t>
            </a:r>
            <a:r>
              <a:rPr lang="en-US" altLang="zh-CN" sz="2000" dirty="0" smtClean="0"/>
              <a:t>“</a:t>
            </a:r>
            <a:r>
              <a:rPr lang="zh-CN" altLang="en-US" sz="2000" dirty="0" smtClean="0"/>
              <a:t>爱辉</a:t>
            </a:r>
            <a:r>
              <a:rPr lang="en-US" altLang="zh-CN" sz="2000" dirty="0" smtClean="0"/>
              <a:t>-</a:t>
            </a:r>
            <a:r>
              <a:rPr lang="zh-CN" altLang="en-US" sz="2000" dirty="0" smtClean="0"/>
              <a:t>腾冲一线</a:t>
            </a:r>
            <a:r>
              <a:rPr lang="en-US" altLang="zh-CN" sz="2000" dirty="0" smtClean="0"/>
              <a:t>”</a:t>
            </a:r>
            <a:r>
              <a:rPr lang="zh-CN" altLang="en-US" sz="2000" dirty="0" smtClean="0"/>
              <a:t>、</a:t>
            </a:r>
            <a:r>
              <a:rPr lang="en-US" altLang="zh-CN" sz="2000" dirty="0" smtClean="0"/>
              <a:t>“</a:t>
            </a:r>
            <a:r>
              <a:rPr lang="zh-CN" altLang="en-US" sz="2000" dirty="0" smtClean="0">
                <a:hlinkClick r:id="rId3"/>
              </a:rPr>
              <a:t>黑河</a:t>
            </a:r>
            <a:r>
              <a:rPr lang="en-US" altLang="zh-CN" sz="2000" dirty="0" smtClean="0">
                <a:hlinkClick r:id="rId3"/>
              </a:rPr>
              <a:t>-</a:t>
            </a:r>
            <a:r>
              <a:rPr lang="zh-CN" altLang="en-US" sz="2000" dirty="0" smtClean="0">
                <a:hlinkClick r:id="rId3"/>
              </a:rPr>
              <a:t>腾冲</a:t>
            </a:r>
            <a:r>
              <a:rPr lang="zh-CN" altLang="en-US" sz="2000" dirty="0" smtClean="0">
                <a:hlinkClick r:id="rId3"/>
              </a:rPr>
              <a:t>线</a:t>
            </a:r>
            <a:r>
              <a:rPr lang="en-US" altLang="zh-CN" sz="2000" dirty="0" smtClean="0"/>
              <a:t>”</a:t>
            </a:r>
            <a:r>
              <a:rPr lang="zh-CN" altLang="en-US" sz="2000" dirty="0" smtClean="0"/>
              <a:t>。</a:t>
            </a:r>
            <a:r>
              <a:rPr lang="en-US" altLang="zh-CN" sz="2000" dirty="0" smtClean="0"/>
              <a:t>“</a:t>
            </a:r>
            <a:r>
              <a:rPr lang="zh-CN" altLang="en-US" sz="2000" dirty="0" smtClean="0"/>
              <a:t>胡焕庸线</a:t>
            </a:r>
            <a:r>
              <a:rPr lang="en-US" altLang="zh-CN" sz="2000" dirty="0" smtClean="0"/>
              <a:t>”</a:t>
            </a:r>
            <a:r>
              <a:rPr lang="zh-CN" altLang="en-US" sz="2000" dirty="0" smtClean="0"/>
              <a:t>在</a:t>
            </a:r>
            <a:r>
              <a:rPr lang="zh-CN" altLang="en-US" sz="2000" dirty="0" smtClean="0"/>
              <a:t>某种程度上也成为目前城镇化水平的分割线。这条线的东南各省区市，绝大多数城镇化水平高于全国平均水平</a:t>
            </a:r>
            <a:r>
              <a:rPr lang="en-US" altLang="zh-CN" sz="2000" dirty="0" smtClean="0"/>
              <a:t>;</a:t>
            </a:r>
            <a:r>
              <a:rPr lang="zh-CN" altLang="en-US" sz="2000" dirty="0" smtClean="0"/>
              <a:t>而这条线的西北各省区，绝大多数低于全国平均</a:t>
            </a:r>
            <a:r>
              <a:rPr lang="zh-CN" altLang="en-US" sz="2000" dirty="0" smtClean="0"/>
              <a:t>水平。</a:t>
            </a:r>
            <a:r>
              <a:rPr lang="zh-CN" altLang="en-US" sz="2000" dirty="0" smtClean="0"/>
              <a:t>胡焕庸线西北</a:t>
            </a:r>
            <a:r>
              <a:rPr lang="zh-CN" altLang="en-US" sz="2000" dirty="0" smtClean="0"/>
              <a:t>一侧，贡献</a:t>
            </a:r>
            <a:r>
              <a:rPr lang="zh-CN" altLang="en-US" sz="2000" dirty="0" smtClean="0"/>
              <a:t>了</a:t>
            </a:r>
            <a:r>
              <a:rPr lang="zh-CN" altLang="en-US" sz="2000" b="1" dirty="0" smtClean="0"/>
              <a:t>中国</a:t>
            </a:r>
            <a:r>
              <a:rPr lang="en-US" altLang="zh-CN" sz="2000" b="1" dirty="0" smtClean="0"/>
              <a:t>GDP</a:t>
            </a:r>
            <a:r>
              <a:rPr lang="zh-CN" altLang="en-US" sz="2000" b="1" dirty="0" smtClean="0"/>
              <a:t>的</a:t>
            </a:r>
            <a:r>
              <a:rPr lang="en-US" altLang="zh-CN" sz="2000" b="1" dirty="0" smtClean="0"/>
              <a:t>4.3</a:t>
            </a:r>
            <a:r>
              <a:rPr lang="en-US" altLang="zh-CN" sz="2000" b="1" dirty="0" smtClean="0"/>
              <a:t>%</a:t>
            </a:r>
            <a:r>
              <a:rPr lang="zh-CN" altLang="en-US" sz="2000" b="1" dirty="0" smtClean="0"/>
              <a:t>，</a:t>
            </a:r>
            <a:r>
              <a:rPr lang="zh-CN" altLang="en-US" sz="2000" dirty="0" smtClean="0"/>
              <a:t>东南</a:t>
            </a:r>
            <a:r>
              <a:rPr lang="zh-CN" altLang="en-US" sz="2000" dirty="0" smtClean="0"/>
              <a:t>一侧则贡献了</a:t>
            </a:r>
            <a:r>
              <a:rPr lang="en-US" altLang="zh-CN" sz="2000" b="1" dirty="0" smtClean="0"/>
              <a:t>95.7</a:t>
            </a:r>
            <a:r>
              <a:rPr lang="en-US" altLang="zh-CN" sz="2000" b="1" dirty="0" smtClean="0"/>
              <a:t>%</a:t>
            </a:r>
            <a:r>
              <a:rPr lang="zh-CN" altLang="en-US" sz="2000" b="1" dirty="0" smtClean="0"/>
              <a:t>。</a:t>
            </a:r>
            <a:r>
              <a:rPr lang="en-US" altLang="zh-CN" sz="2000" i="1" dirty="0" smtClean="0"/>
              <a:t>(NASA</a:t>
            </a:r>
            <a:r>
              <a:rPr lang="zh-CN" altLang="en-US" sz="2000" i="1" dirty="0" smtClean="0"/>
              <a:t>，美国国家航空航天局）</a:t>
            </a:r>
            <a:endParaRPr lang="zh-CN" altLang="en-US" sz="2000" i="1" dirty="0" smtClean="0"/>
          </a:p>
        </p:txBody>
      </p:sp>
      <p:pic>
        <p:nvPicPr>
          <p:cNvPr id="1029" name="Picture 5" descr="C:\Users\user\Desktop\t011c028c8a7df7a06b.jpg"/>
          <p:cNvPicPr>
            <a:picLocks noGrp="1" noChangeAspect="1" noChangeArrowheads="1"/>
          </p:cNvPicPr>
          <p:nvPr>
            <p:ph sz="half" idx="2"/>
          </p:nvPr>
        </p:nvPicPr>
        <p:blipFill>
          <a:blip r:embed="rId4"/>
          <a:srcRect/>
          <a:stretch>
            <a:fillRect/>
          </a:stretch>
        </p:blipFill>
        <p:spPr bwMode="auto">
          <a:xfrm>
            <a:off x="737356" y="2714620"/>
            <a:ext cx="4963930" cy="3951288"/>
          </a:xfrm>
          <a:prstGeom prst="rect">
            <a:avLst/>
          </a:prstGeom>
          <a:noFill/>
        </p:spPr>
      </p:pic>
      <p:pic>
        <p:nvPicPr>
          <p:cNvPr id="1033" name="Picture 9" descr="C:\Users\user\Desktop\b0f21604542649a08863fb1b512c5c0e.jpeg"/>
          <p:cNvPicPr>
            <a:picLocks noGrp="1" noChangeAspect="1" noChangeArrowheads="1"/>
          </p:cNvPicPr>
          <p:nvPr>
            <p:ph sz="quarter" idx="4"/>
          </p:nvPr>
        </p:nvPicPr>
        <p:blipFill>
          <a:blip r:embed="rId5"/>
          <a:srcRect/>
          <a:stretch>
            <a:fillRect/>
          </a:stretch>
        </p:blipFill>
        <p:spPr bwMode="auto">
          <a:xfrm>
            <a:off x="5720215" y="2714620"/>
            <a:ext cx="6203259" cy="385765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3"/>
          <p:cNvGrpSpPr/>
          <p:nvPr/>
        </p:nvGrpSpPr>
        <p:grpSpPr bwMode="auto">
          <a:xfrm>
            <a:off x="665163" y="2189163"/>
            <a:ext cx="10717212" cy="3168650"/>
            <a:chOff x="0" y="0"/>
            <a:chExt cx="4955" cy="1982"/>
          </a:xfrm>
        </p:grpSpPr>
        <p:sp>
          <p:nvSpPr>
            <p:cNvPr id="28681" name="Freeform 4"/>
            <p:cNvSpPr>
              <a:spLocks noChangeArrowheads="1"/>
            </p:cNvSpPr>
            <p:nvPr/>
          </p:nvSpPr>
          <p:spPr bwMode="auto">
            <a:xfrm>
              <a:off x="91" y="88"/>
              <a:ext cx="1457" cy="1812"/>
            </a:xfrm>
            <a:custGeom>
              <a:avLst/>
              <a:gdLst>
                <a:gd name="T0" fmla="*/ 25 w 1692"/>
                <a:gd name="T1" fmla="*/ 8 h 2586"/>
                <a:gd name="T2" fmla="*/ 72 w 1692"/>
                <a:gd name="T3" fmla="*/ 6 h 2586"/>
                <a:gd name="T4" fmla="*/ 97 w 1692"/>
                <a:gd name="T5" fmla="*/ 7 h 2586"/>
                <a:gd name="T6" fmla="*/ 94 w 1692"/>
                <a:gd name="T7" fmla="*/ 13 h 2586"/>
                <a:gd name="T8" fmla="*/ 61 w 1692"/>
                <a:gd name="T9" fmla="*/ 17 h 2586"/>
                <a:gd name="T10" fmla="*/ 50 w 1692"/>
                <a:gd name="T11" fmla="*/ 20 h 2586"/>
                <a:gd name="T12" fmla="*/ 64 w 1692"/>
                <a:gd name="T13" fmla="*/ 27 h 2586"/>
                <a:gd name="T14" fmla="*/ 71 w 1692"/>
                <a:gd name="T15" fmla="*/ 27 h 2586"/>
                <a:gd name="T16" fmla="*/ 73 w 1692"/>
                <a:gd name="T17" fmla="*/ 26 h 2586"/>
                <a:gd name="T18" fmla="*/ 108 w 1692"/>
                <a:gd name="T19" fmla="*/ 33 h 2586"/>
                <a:gd name="T20" fmla="*/ 145 w 1692"/>
                <a:gd name="T21" fmla="*/ 34 h 2586"/>
                <a:gd name="T22" fmla="*/ 178 w 1692"/>
                <a:gd name="T23" fmla="*/ 39 h 2586"/>
                <a:gd name="T24" fmla="*/ 191 w 1692"/>
                <a:gd name="T25" fmla="*/ 41 h 2586"/>
                <a:gd name="T26" fmla="*/ 173 w 1692"/>
                <a:gd name="T27" fmla="*/ 46 h 2586"/>
                <a:gd name="T28" fmla="*/ 206 w 1692"/>
                <a:gd name="T29" fmla="*/ 51 h 2586"/>
                <a:gd name="T30" fmla="*/ 233 w 1692"/>
                <a:gd name="T31" fmla="*/ 58 h 2586"/>
                <a:gd name="T32" fmla="*/ 245 w 1692"/>
                <a:gd name="T33" fmla="*/ 66 h 2586"/>
                <a:gd name="T34" fmla="*/ 268 w 1692"/>
                <a:gd name="T35" fmla="*/ 73 h 2586"/>
                <a:gd name="T36" fmla="*/ 287 w 1692"/>
                <a:gd name="T37" fmla="*/ 71 h 2586"/>
                <a:gd name="T38" fmla="*/ 279 w 1692"/>
                <a:gd name="T39" fmla="*/ 68 h 2586"/>
                <a:gd name="T40" fmla="*/ 288 w 1692"/>
                <a:gd name="T41" fmla="*/ 66 h 2586"/>
                <a:gd name="T42" fmla="*/ 307 w 1692"/>
                <a:gd name="T43" fmla="*/ 63 h 2586"/>
                <a:gd name="T44" fmla="*/ 325 w 1692"/>
                <a:gd name="T45" fmla="*/ 60 h 2586"/>
                <a:gd name="T46" fmla="*/ 351 w 1692"/>
                <a:gd name="T47" fmla="*/ 56 h 2586"/>
                <a:gd name="T48" fmla="*/ 363 w 1692"/>
                <a:gd name="T49" fmla="*/ 50 h 2586"/>
                <a:gd name="T50" fmla="*/ 348 w 1692"/>
                <a:gd name="T51" fmla="*/ 44 h 2586"/>
                <a:gd name="T52" fmla="*/ 308 w 1692"/>
                <a:gd name="T53" fmla="*/ 40 h 2586"/>
                <a:gd name="T54" fmla="*/ 247 w 1692"/>
                <a:gd name="T55" fmla="*/ 37 h 2586"/>
                <a:gd name="T56" fmla="*/ 219 w 1692"/>
                <a:gd name="T57" fmla="*/ 36 h 2586"/>
                <a:gd name="T58" fmla="*/ 203 w 1692"/>
                <a:gd name="T59" fmla="*/ 36 h 2586"/>
                <a:gd name="T60" fmla="*/ 178 w 1692"/>
                <a:gd name="T61" fmla="*/ 37 h 2586"/>
                <a:gd name="T62" fmla="*/ 170 w 1692"/>
                <a:gd name="T63" fmla="*/ 34 h 2586"/>
                <a:gd name="T64" fmla="*/ 165 w 1692"/>
                <a:gd name="T65" fmla="*/ 30 h 2586"/>
                <a:gd name="T66" fmla="*/ 141 w 1692"/>
                <a:gd name="T67" fmla="*/ 32 h 2586"/>
                <a:gd name="T68" fmla="*/ 128 w 1692"/>
                <a:gd name="T69" fmla="*/ 27 h 2586"/>
                <a:gd name="T70" fmla="*/ 165 w 1692"/>
                <a:gd name="T71" fmla="*/ 26 h 2586"/>
                <a:gd name="T72" fmla="*/ 189 w 1692"/>
                <a:gd name="T73" fmla="*/ 26 h 2586"/>
                <a:gd name="T74" fmla="*/ 201 w 1692"/>
                <a:gd name="T75" fmla="*/ 26 h 2586"/>
                <a:gd name="T76" fmla="*/ 237 w 1692"/>
                <a:gd name="T77" fmla="*/ 21 h 2586"/>
                <a:gd name="T78" fmla="*/ 265 w 1692"/>
                <a:gd name="T79" fmla="*/ 19 h 2586"/>
                <a:gd name="T80" fmla="*/ 287 w 1692"/>
                <a:gd name="T81" fmla="*/ 18 h 2586"/>
                <a:gd name="T82" fmla="*/ 301 w 1692"/>
                <a:gd name="T83" fmla="*/ 15 h 2586"/>
                <a:gd name="T84" fmla="*/ 288 w 1692"/>
                <a:gd name="T85" fmla="*/ 15 h 2586"/>
                <a:gd name="T86" fmla="*/ 343 w 1692"/>
                <a:gd name="T87" fmla="*/ 13 h 2586"/>
                <a:gd name="T88" fmla="*/ 315 w 1692"/>
                <a:gd name="T89" fmla="*/ 10 h 2586"/>
                <a:gd name="T90" fmla="*/ 298 w 1692"/>
                <a:gd name="T91" fmla="*/ 8 h 2586"/>
                <a:gd name="T92" fmla="*/ 275 w 1692"/>
                <a:gd name="T93" fmla="*/ 11 h 2586"/>
                <a:gd name="T94" fmla="*/ 249 w 1692"/>
                <a:gd name="T95" fmla="*/ 13 h 2586"/>
                <a:gd name="T96" fmla="*/ 229 w 1692"/>
                <a:gd name="T97" fmla="*/ 9 h 2586"/>
                <a:gd name="T98" fmla="*/ 271 w 1692"/>
                <a:gd name="T99" fmla="*/ 7 h 2586"/>
                <a:gd name="T100" fmla="*/ 284 w 1692"/>
                <a:gd name="T101" fmla="*/ 6 h 2586"/>
                <a:gd name="T102" fmla="*/ 298 w 1692"/>
                <a:gd name="T103" fmla="*/ 5 h 2586"/>
                <a:gd name="T104" fmla="*/ 288 w 1692"/>
                <a:gd name="T105" fmla="*/ 4 h 2586"/>
                <a:gd name="T106" fmla="*/ 282 w 1692"/>
                <a:gd name="T107" fmla="*/ 4 h 2586"/>
                <a:gd name="T108" fmla="*/ 270 w 1692"/>
                <a:gd name="T109" fmla="*/ 3 h 2586"/>
                <a:gd name="T110" fmla="*/ 248 w 1692"/>
                <a:gd name="T111" fmla="*/ 4 h 2586"/>
                <a:gd name="T112" fmla="*/ 214 w 1692"/>
                <a:gd name="T113" fmla="*/ 4 h 2586"/>
                <a:gd name="T114" fmla="*/ 123 w 1692"/>
                <a:gd name="T115" fmla="*/ 0 h 2586"/>
                <a:gd name="T116" fmla="*/ 78 w 1692"/>
                <a:gd name="T117" fmla="*/ 1 h 2586"/>
                <a:gd name="T118" fmla="*/ 65 w 1692"/>
                <a:gd name="T119" fmla="*/ 3 h 2586"/>
                <a:gd name="T120" fmla="*/ 29 w 1692"/>
                <a:gd name="T121" fmla="*/ 5 h 2586"/>
                <a:gd name="T122" fmla="*/ 29 w 1692"/>
                <a:gd name="T123" fmla="*/ 6 h 2586"/>
                <a:gd name="T124" fmla="*/ 2 w 1692"/>
                <a:gd name="T125" fmla="*/ 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round/>
            </a:ln>
          </p:spPr>
          <p:txBody>
            <a:bodyPr/>
            <a:lstStyle/>
            <a:p>
              <a:endParaRPr lang="zh-CN" altLang="en-US"/>
            </a:p>
          </p:txBody>
        </p:sp>
        <p:sp>
          <p:nvSpPr>
            <p:cNvPr id="28682" name="Freeform 5"/>
            <p:cNvSpPr>
              <a:spLocks noChangeArrowheads="1"/>
            </p:cNvSpPr>
            <p:nvPr/>
          </p:nvSpPr>
          <p:spPr bwMode="auto">
            <a:xfrm>
              <a:off x="45" y="261"/>
              <a:ext cx="39" cy="26"/>
            </a:xfrm>
            <a:custGeom>
              <a:avLst/>
              <a:gdLst>
                <a:gd name="T0" fmla="*/ 3 w 46"/>
                <a:gd name="T1" fmla="*/ 1 h 38"/>
                <a:gd name="T2" fmla="*/ 0 w 46"/>
                <a:gd name="T3" fmla="*/ 1 h 38"/>
                <a:gd name="T4" fmla="*/ 4 w 46"/>
                <a:gd name="T5" fmla="*/ 1 h 38"/>
                <a:gd name="T6" fmla="*/ 8 w 46"/>
                <a:gd name="T7" fmla="*/ 1 h 38"/>
                <a:gd name="T8" fmla="*/ 6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round/>
            </a:ln>
          </p:spPr>
          <p:txBody>
            <a:bodyPr/>
            <a:lstStyle/>
            <a:p>
              <a:endParaRPr lang="zh-CN" altLang="en-US"/>
            </a:p>
          </p:txBody>
        </p:sp>
        <p:sp>
          <p:nvSpPr>
            <p:cNvPr id="28683" name="Freeform 6"/>
            <p:cNvSpPr>
              <a:spLocks noChangeArrowheads="1"/>
            </p:cNvSpPr>
            <p:nvPr/>
          </p:nvSpPr>
          <p:spPr bwMode="auto">
            <a:xfrm>
              <a:off x="398" y="376"/>
              <a:ext cx="45" cy="30"/>
            </a:xfrm>
            <a:custGeom>
              <a:avLst/>
              <a:gdLst>
                <a:gd name="T0" fmla="*/ 3 w 52"/>
                <a:gd name="T1" fmla="*/ 0 h 44"/>
                <a:gd name="T2" fmla="*/ 7 w 52"/>
                <a:gd name="T3" fmla="*/ 1 h 44"/>
                <a:gd name="T4" fmla="*/ 10 w 52"/>
                <a:gd name="T5" fmla="*/ 1 h 44"/>
                <a:gd name="T6" fmla="*/ 9 w 52"/>
                <a:gd name="T7" fmla="*/ 1 h 44"/>
                <a:gd name="T8" fmla="*/ 7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round/>
            </a:ln>
          </p:spPr>
          <p:txBody>
            <a:bodyPr/>
            <a:lstStyle/>
            <a:p>
              <a:endParaRPr lang="zh-CN" altLang="en-US"/>
            </a:p>
          </p:txBody>
        </p:sp>
        <p:sp>
          <p:nvSpPr>
            <p:cNvPr id="28684" name="Freeform 7"/>
            <p:cNvSpPr>
              <a:spLocks noChangeArrowheads="1"/>
            </p:cNvSpPr>
            <p:nvPr/>
          </p:nvSpPr>
          <p:spPr bwMode="auto">
            <a:xfrm>
              <a:off x="1297" y="428"/>
              <a:ext cx="113" cy="69"/>
            </a:xfrm>
            <a:custGeom>
              <a:avLst/>
              <a:gdLst>
                <a:gd name="T0" fmla="*/ 22 w 131"/>
                <a:gd name="T1" fmla="*/ 0 h 98"/>
                <a:gd name="T2" fmla="*/ 18 w 131"/>
                <a:gd name="T3" fmla="*/ 1 h 98"/>
                <a:gd name="T4" fmla="*/ 12 w 131"/>
                <a:gd name="T5" fmla="*/ 1 h 98"/>
                <a:gd name="T6" fmla="*/ 9 w 131"/>
                <a:gd name="T7" fmla="*/ 1 h 98"/>
                <a:gd name="T8" fmla="*/ 5 w 131"/>
                <a:gd name="T9" fmla="*/ 1 h 98"/>
                <a:gd name="T10" fmla="*/ 14 w 131"/>
                <a:gd name="T11" fmla="*/ 3 h 98"/>
                <a:gd name="T12" fmla="*/ 18 w 131"/>
                <a:gd name="T13" fmla="*/ 3 h 98"/>
                <a:gd name="T14" fmla="*/ 19 w 131"/>
                <a:gd name="T15" fmla="*/ 3 h 98"/>
                <a:gd name="T16" fmla="*/ 20 w 131"/>
                <a:gd name="T17" fmla="*/ 3 h 98"/>
                <a:gd name="T18" fmla="*/ 22 w 131"/>
                <a:gd name="T19" fmla="*/ 3 h 98"/>
                <a:gd name="T20" fmla="*/ 28 w 131"/>
                <a:gd name="T21" fmla="*/ 3 h 98"/>
                <a:gd name="T22" fmla="*/ 30 w 131"/>
                <a:gd name="T23" fmla="*/ 2 h 98"/>
                <a:gd name="T24" fmla="*/ 22 w 131"/>
                <a:gd name="T25" fmla="*/ 1 h 98"/>
                <a:gd name="T26" fmla="*/ 26 w 131"/>
                <a:gd name="T27" fmla="*/ 1 h 98"/>
                <a:gd name="T28" fmla="*/ 26 w 131"/>
                <a:gd name="T29" fmla="*/ 1 h 98"/>
                <a:gd name="T30" fmla="*/ 22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round/>
            </a:ln>
          </p:spPr>
          <p:txBody>
            <a:bodyPr/>
            <a:lstStyle/>
            <a:p>
              <a:endParaRPr lang="zh-CN" altLang="en-US"/>
            </a:p>
          </p:txBody>
        </p:sp>
        <p:sp>
          <p:nvSpPr>
            <p:cNvPr id="28685" name="Freeform 8"/>
            <p:cNvSpPr>
              <a:spLocks noChangeArrowheads="1"/>
            </p:cNvSpPr>
            <p:nvPr/>
          </p:nvSpPr>
          <p:spPr bwMode="auto">
            <a:xfrm>
              <a:off x="752" y="787"/>
              <a:ext cx="182" cy="79"/>
            </a:xfrm>
            <a:custGeom>
              <a:avLst/>
              <a:gdLst>
                <a:gd name="T0" fmla="*/ 9 w 212"/>
                <a:gd name="T1" fmla="*/ 1 h 112"/>
                <a:gd name="T2" fmla="*/ 3 w 212"/>
                <a:gd name="T3" fmla="*/ 1 h 112"/>
                <a:gd name="T4" fmla="*/ 3 w 212"/>
                <a:gd name="T5" fmla="*/ 1 h 112"/>
                <a:gd name="T6" fmla="*/ 5 w 212"/>
                <a:gd name="T7" fmla="*/ 1 h 112"/>
                <a:gd name="T8" fmla="*/ 11 w 212"/>
                <a:gd name="T9" fmla="*/ 1 h 112"/>
                <a:gd name="T10" fmla="*/ 21 w 212"/>
                <a:gd name="T11" fmla="*/ 1 h 112"/>
                <a:gd name="T12" fmla="*/ 24 w 212"/>
                <a:gd name="T13" fmla="*/ 2 h 112"/>
                <a:gd name="T14" fmla="*/ 28 w 212"/>
                <a:gd name="T15" fmla="*/ 3 h 112"/>
                <a:gd name="T16" fmla="*/ 30 w 212"/>
                <a:gd name="T17" fmla="*/ 4 h 112"/>
                <a:gd name="T18" fmla="*/ 34 w 212"/>
                <a:gd name="T19" fmla="*/ 3 h 112"/>
                <a:gd name="T20" fmla="*/ 37 w 212"/>
                <a:gd name="T21" fmla="*/ 3 h 112"/>
                <a:gd name="T22" fmla="*/ 40 w 212"/>
                <a:gd name="T23" fmla="*/ 3 h 112"/>
                <a:gd name="T24" fmla="*/ 43 w 212"/>
                <a:gd name="T25" fmla="*/ 3 h 112"/>
                <a:gd name="T26" fmla="*/ 33 w 212"/>
                <a:gd name="T27" fmla="*/ 1 h 112"/>
                <a:gd name="T28" fmla="*/ 23 w 212"/>
                <a:gd name="T29" fmla="*/ 1 h 112"/>
                <a:gd name="T30" fmla="*/ 11 w 212"/>
                <a:gd name="T31" fmla="*/ 1 h 112"/>
                <a:gd name="T32" fmla="*/ 9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round/>
            </a:ln>
          </p:spPr>
          <p:txBody>
            <a:bodyPr/>
            <a:lstStyle/>
            <a:p>
              <a:endParaRPr lang="zh-CN" altLang="en-US"/>
            </a:p>
          </p:txBody>
        </p:sp>
        <p:sp>
          <p:nvSpPr>
            <p:cNvPr id="28686" name="Freeform 9"/>
            <p:cNvSpPr>
              <a:spLocks noChangeArrowheads="1"/>
            </p:cNvSpPr>
            <p:nvPr/>
          </p:nvSpPr>
          <p:spPr bwMode="auto">
            <a:xfrm>
              <a:off x="902" y="847"/>
              <a:ext cx="114" cy="38"/>
            </a:xfrm>
            <a:custGeom>
              <a:avLst/>
              <a:gdLst>
                <a:gd name="T0" fmla="*/ 13 w 133"/>
                <a:gd name="T1" fmla="*/ 0 h 54"/>
                <a:gd name="T2" fmla="*/ 9 w 133"/>
                <a:gd name="T3" fmla="*/ 1 h 54"/>
                <a:gd name="T4" fmla="*/ 7 w 133"/>
                <a:gd name="T5" fmla="*/ 1 h 54"/>
                <a:gd name="T6" fmla="*/ 3 w 133"/>
                <a:gd name="T7" fmla="*/ 1 h 54"/>
                <a:gd name="T8" fmla="*/ 3 w 133"/>
                <a:gd name="T9" fmla="*/ 1 h 54"/>
                <a:gd name="T10" fmla="*/ 3 w 133"/>
                <a:gd name="T11" fmla="*/ 1 h 54"/>
                <a:gd name="T12" fmla="*/ 28 w 133"/>
                <a:gd name="T13" fmla="*/ 1 h 54"/>
                <a:gd name="T14" fmla="*/ 27 w 133"/>
                <a:gd name="T15" fmla="*/ 1 h 54"/>
                <a:gd name="T16" fmla="*/ 23 w 133"/>
                <a:gd name="T17" fmla="*/ 1 h 54"/>
                <a:gd name="T18" fmla="*/ 21 w 133"/>
                <a:gd name="T19" fmla="*/ 1 h 54"/>
                <a:gd name="T20" fmla="*/ 19 w 133"/>
                <a:gd name="T21" fmla="*/ 1 h 54"/>
                <a:gd name="T22" fmla="*/ 15 w 133"/>
                <a:gd name="T23" fmla="*/ 1 h 54"/>
                <a:gd name="T24" fmla="*/ 1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round/>
            </a:ln>
          </p:spPr>
          <p:txBody>
            <a:bodyPr/>
            <a:lstStyle/>
            <a:p>
              <a:endParaRPr lang="zh-CN" altLang="en-US"/>
            </a:p>
          </p:txBody>
        </p:sp>
        <p:sp>
          <p:nvSpPr>
            <p:cNvPr id="28687" name="Freeform 10"/>
            <p:cNvSpPr>
              <a:spLocks noChangeArrowheads="1"/>
            </p:cNvSpPr>
            <p:nvPr/>
          </p:nvSpPr>
          <p:spPr bwMode="auto">
            <a:xfrm>
              <a:off x="1023" y="871"/>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round/>
            </a:ln>
          </p:spPr>
          <p:txBody>
            <a:bodyPr/>
            <a:lstStyle/>
            <a:p>
              <a:endParaRPr lang="zh-CN" altLang="en-US"/>
            </a:p>
          </p:txBody>
        </p:sp>
        <p:sp>
          <p:nvSpPr>
            <p:cNvPr id="28688" name="Freeform 11"/>
            <p:cNvSpPr>
              <a:spLocks noChangeArrowheads="1"/>
            </p:cNvSpPr>
            <p:nvPr/>
          </p:nvSpPr>
          <p:spPr bwMode="auto">
            <a:xfrm>
              <a:off x="1087" y="874"/>
              <a:ext cx="14" cy="24"/>
            </a:xfrm>
            <a:custGeom>
              <a:avLst/>
              <a:gdLst>
                <a:gd name="T0" fmla="*/ 4 w 16"/>
                <a:gd name="T1" fmla="*/ 0 h 34"/>
                <a:gd name="T2" fmla="*/ 0 w 16"/>
                <a:gd name="T3" fmla="*/ 1 h 34"/>
                <a:gd name="T4" fmla="*/ 4 w 16"/>
                <a:gd name="T5" fmla="*/ 1 h 34"/>
                <a:gd name="T6" fmla="*/ 4 w 16"/>
                <a:gd name="T7" fmla="*/ 1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round/>
            </a:ln>
          </p:spPr>
          <p:txBody>
            <a:bodyPr/>
            <a:lstStyle/>
            <a:p>
              <a:endParaRPr lang="zh-CN" altLang="en-US"/>
            </a:p>
          </p:txBody>
        </p:sp>
        <p:sp>
          <p:nvSpPr>
            <p:cNvPr id="28689" name="Freeform 12"/>
            <p:cNvSpPr>
              <a:spLocks noChangeArrowheads="1"/>
            </p:cNvSpPr>
            <p:nvPr/>
          </p:nvSpPr>
          <p:spPr bwMode="auto">
            <a:xfrm>
              <a:off x="876" y="83"/>
              <a:ext cx="207" cy="82"/>
            </a:xfrm>
            <a:custGeom>
              <a:avLst/>
              <a:gdLst>
                <a:gd name="T0" fmla="*/ 14 w 240"/>
                <a:gd name="T1" fmla="*/ 1 h 117"/>
                <a:gd name="T2" fmla="*/ 6 w 240"/>
                <a:gd name="T3" fmla="*/ 1 h 117"/>
                <a:gd name="T4" fmla="*/ 3 w 240"/>
                <a:gd name="T5" fmla="*/ 1 h 117"/>
                <a:gd name="T6" fmla="*/ 0 w 240"/>
                <a:gd name="T7" fmla="*/ 1 h 117"/>
                <a:gd name="T8" fmla="*/ 6 w 240"/>
                <a:gd name="T9" fmla="*/ 2 h 117"/>
                <a:gd name="T10" fmla="*/ 9 w 240"/>
                <a:gd name="T11" fmla="*/ 2 h 117"/>
                <a:gd name="T12" fmla="*/ 16 w 240"/>
                <a:gd name="T13" fmla="*/ 1 h 117"/>
                <a:gd name="T14" fmla="*/ 19 w 240"/>
                <a:gd name="T15" fmla="*/ 1 h 117"/>
                <a:gd name="T16" fmla="*/ 19 w 240"/>
                <a:gd name="T17" fmla="*/ 1 h 117"/>
                <a:gd name="T18" fmla="*/ 14 w 240"/>
                <a:gd name="T19" fmla="*/ 2 h 117"/>
                <a:gd name="T20" fmla="*/ 16 w 240"/>
                <a:gd name="T21" fmla="*/ 2 h 117"/>
                <a:gd name="T22" fmla="*/ 9 w 240"/>
                <a:gd name="T23" fmla="*/ 3 h 117"/>
                <a:gd name="T24" fmla="*/ 16 w 240"/>
                <a:gd name="T25" fmla="*/ 3 h 117"/>
                <a:gd name="T26" fmla="*/ 19 w 240"/>
                <a:gd name="T27" fmla="*/ 3 h 117"/>
                <a:gd name="T28" fmla="*/ 27 w 240"/>
                <a:gd name="T29" fmla="*/ 3 h 117"/>
                <a:gd name="T30" fmla="*/ 35 w 240"/>
                <a:gd name="T31" fmla="*/ 3 h 117"/>
                <a:gd name="T32" fmla="*/ 39 w 240"/>
                <a:gd name="T33" fmla="*/ 4 h 117"/>
                <a:gd name="T34" fmla="*/ 46 w 240"/>
                <a:gd name="T35" fmla="*/ 3 h 117"/>
                <a:gd name="T36" fmla="*/ 50 w 240"/>
                <a:gd name="T37" fmla="*/ 3 h 117"/>
                <a:gd name="T38" fmla="*/ 50 w 240"/>
                <a:gd name="T39" fmla="*/ 2 h 117"/>
                <a:gd name="T40" fmla="*/ 53 w 240"/>
                <a:gd name="T41" fmla="*/ 2 h 117"/>
                <a:gd name="T42" fmla="*/ 54 w 240"/>
                <a:gd name="T43" fmla="*/ 1 h 117"/>
                <a:gd name="T44" fmla="*/ 47 w 240"/>
                <a:gd name="T45" fmla="*/ 2 h 117"/>
                <a:gd name="T46" fmla="*/ 46 w 240"/>
                <a:gd name="T47" fmla="*/ 1 h 117"/>
                <a:gd name="T48" fmla="*/ 40 w 240"/>
                <a:gd name="T49" fmla="*/ 1 h 117"/>
                <a:gd name="T50" fmla="*/ 30 w 240"/>
                <a:gd name="T51" fmla="*/ 1 h 117"/>
                <a:gd name="T52" fmla="*/ 22 w 240"/>
                <a:gd name="T53" fmla="*/ 1 h 117"/>
                <a:gd name="T54" fmla="*/ 19 w 240"/>
                <a:gd name="T55" fmla="*/ 1 h 117"/>
                <a:gd name="T56" fmla="*/ 1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round/>
            </a:ln>
          </p:spPr>
          <p:txBody>
            <a:bodyPr/>
            <a:lstStyle/>
            <a:p>
              <a:endParaRPr lang="zh-CN" altLang="en-US"/>
            </a:p>
          </p:txBody>
        </p:sp>
        <p:sp>
          <p:nvSpPr>
            <p:cNvPr id="28690" name="Freeform 13"/>
            <p:cNvSpPr>
              <a:spLocks noChangeArrowheads="1"/>
            </p:cNvSpPr>
            <p:nvPr/>
          </p:nvSpPr>
          <p:spPr bwMode="auto">
            <a:xfrm>
              <a:off x="968" y="45"/>
              <a:ext cx="168" cy="56"/>
            </a:xfrm>
            <a:custGeom>
              <a:avLst/>
              <a:gdLst>
                <a:gd name="T0" fmla="*/ 23 w 194"/>
                <a:gd name="T1" fmla="*/ 1 h 80"/>
                <a:gd name="T2" fmla="*/ 3 w 194"/>
                <a:gd name="T3" fmla="*/ 1 h 80"/>
                <a:gd name="T4" fmla="*/ 3 w 194"/>
                <a:gd name="T5" fmla="*/ 1 h 80"/>
                <a:gd name="T6" fmla="*/ 13 w 194"/>
                <a:gd name="T7" fmla="*/ 1 h 80"/>
                <a:gd name="T8" fmla="*/ 31 w 194"/>
                <a:gd name="T9" fmla="*/ 2 h 80"/>
                <a:gd name="T10" fmla="*/ 42 w 194"/>
                <a:gd name="T11" fmla="*/ 2 h 80"/>
                <a:gd name="T12" fmla="*/ 44 w 194"/>
                <a:gd name="T13" fmla="*/ 2 h 80"/>
                <a:gd name="T14" fmla="*/ 42 w 194"/>
                <a:gd name="T15" fmla="*/ 1 h 80"/>
                <a:gd name="T16" fmla="*/ 39 w 194"/>
                <a:gd name="T17" fmla="*/ 1 h 80"/>
                <a:gd name="T18" fmla="*/ 31 w 194"/>
                <a:gd name="T19" fmla="*/ 1 h 80"/>
                <a:gd name="T20" fmla="*/ 23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round/>
            </a:ln>
          </p:spPr>
          <p:txBody>
            <a:bodyPr/>
            <a:lstStyle/>
            <a:p>
              <a:endParaRPr lang="zh-CN" altLang="en-US"/>
            </a:p>
          </p:txBody>
        </p:sp>
        <p:sp>
          <p:nvSpPr>
            <p:cNvPr id="28691" name="Freeform 14"/>
            <p:cNvSpPr>
              <a:spLocks noChangeArrowheads="1"/>
            </p:cNvSpPr>
            <p:nvPr/>
          </p:nvSpPr>
          <p:spPr bwMode="auto">
            <a:xfrm>
              <a:off x="1204" y="110"/>
              <a:ext cx="268" cy="178"/>
            </a:xfrm>
            <a:custGeom>
              <a:avLst/>
              <a:gdLst>
                <a:gd name="T0" fmla="*/ 16 w 310"/>
                <a:gd name="T1" fmla="*/ 1 h 254"/>
                <a:gd name="T2" fmla="*/ 12 w 310"/>
                <a:gd name="T3" fmla="*/ 1 h 254"/>
                <a:gd name="T4" fmla="*/ 5 w 310"/>
                <a:gd name="T5" fmla="*/ 1 h 254"/>
                <a:gd name="T6" fmla="*/ 12 w 310"/>
                <a:gd name="T7" fmla="*/ 2 h 254"/>
                <a:gd name="T8" fmla="*/ 19 w 310"/>
                <a:gd name="T9" fmla="*/ 3 h 254"/>
                <a:gd name="T10" fmla="*/ 24 w 310"/>
                <a:gd name="T11" fmla="*/ 3 h 254"/>
                <a:gd name="T12" fmla="*/ 30 w 310"/>
                <a:gd name="T13" fmla="*/ 3 h 254"/>
                <a:gd name="T14" fmla="*/ 34 w 310"/>
                <a:gd name="T15" fmla="*/ 3 h 254"/>
                <a:gd name="T16" fmla="*/ 35 w 310"/>
                <a:gd name="T17" fmla="*/ 4 h 254"/>
                <a:gd name="T18" fmla="*/ 26 w 310"/>
                <a:gd name="T19" fmla="*/ 4 h 254"/>
                <a:gd name="T20" fmla="*/ 21 w 310"/>
                <a:gd name="T21" fmla="*/ 5 h 254"/>
                <a:gd name="T22" fmla="*/ 16 w 310"/>
                <a:gd name="T23" fmla="*/ 5 h 254"/>
                <a:gd name="T24" fmla="*/ 13 w 310"/>
                <a:gd name="T25" fmla="*/ 5 h 254"/>
                <a:gd name="T26" fmla="*/ 10 w 310"/>
                <a:gd name="T27" fmla="*/ 6 h 254"/>
                <a:gd name="T28" fmla="*/ 9 w 310"/>
                <a:gd name="T29" fmla="*/ 6 h 254"/>
                <a:gd name="T30" fmla="*/ 16 w 310"/>
                <a:gd name="T31" fmla="*/ 6 h 254"/>
                <a:gd name="T32" fmla="*/ 22 w 310"/>
                <a:gd name="T33" fmla="*/ 6 h 254"/>
                <a:gd name="T34" fmla="*/ 26 w 310"/>
                <a:gd name="T35" fmla="*/ 6 h 254"/>
                <a:gd name="T36" fmla="*/ 30 w 310"/>
                <a:gd name="T37" fmla="*/ 7 h 254"/>
                <a:gd name="T38" fmla="*/ 32 w 310"/>
                <a:gd name="T39" fmla="*/ 7 h 254"/>
                <a:gd name="T40" fmla="*/ 35 w 310"/>
                <a:gd name="T41" fmla="*/ 7 h 254"/>
                <a:gd name="T42" fmla="*/ 41 w 310"/>
                <a:gd name="T43" fmla="*/ 7 h 254"/>
                <a:gd name="T44" fmla="*/ 47 w 310"/>
                <a:gd name="T45" fmla="*/ 7 h 254"/>
                <a:gd name="T46" fmla="*/ 54 w 310"/>
                <a:gd name="T47" fmla="*/ 6 h 254"/>
                <a:gd name="T48" fmla="*/ 53 w 310"/>
                <a:gd name="T49" fmla="*/ 6 h 254"/>
                <a:gd name="T50" fmla="*/ 51 w 310"/>
                <a:gd name="T51" fmla="*/ 5 h 254"/>
                <a:gd name="T52" fmla="*/ 54 w 310"/>
                <a:gd name="T53" fmla="*/ 5 h 254"/>
                <a:gd name="T54" fmla="*/ 57 w 310"/>
                <a:gd name="T55" fmla="*/ 6 h 254"/>
                <a:gd name="T56" fmla="*/ 58 w 310"/>
                <a:gd name="T57" fmla="*/ 6 h 254"/>
                <a:gd name="T58" fmla="*/ 61 w 310"/>
                <a:gd name="T59" fmla="*/ 6 h 254"/>
                <a:gd name="T60" fmla="*/ 70 w 310"/>
                <a:gd name="T61" fmla="*/ 5 h 254"/>
                <a:gd name="T62" fmla="*/ 68 w 310"/>
                <a:gd name="T63" fmla="*/ 4 h 254"/>
                <a:gd name="T64" fmla="*/ 60 w 310"/>
                <a:gd name="T65" fmla="*/ 4 h 254"/>
                <a:gd name="T66" fmla="*/ 62 w 310"/>
                <a:gd name="T67" fmla="*/ 3 h 254"/>
                <a:gd name="T68" fmla="*/ 64 w 310"/>
                <a:gd name="T69" fmla="*/ 3 h 254"/>
                <a:gd name="T70" fmla="*/ 59 w 310"/>
                <a:gd name="T71" fmla="*/ 2 h 254"/>
                <a:gd name="T72" fmla="*/ 54 w 310"/>
                <a:gd name="T73" fmla="*/ 2 h 254"/>
                <a:gd name="T74" fmla="*/ 52 w 310"/>
                <a:gd name="T75" fmla="*/ 1 h 254"/>
                <a:gd name="T76" fmla="*/ 47 w 310"/>
                <a:gd name="T77" fmla="*/ 1 h 254"/>
                <a:gd name="T78" fmla="*/ 35 w 310"/>
                <a:gd name="T79" fmla="*/ 1 h 254"/>
                <a:gd name="T80" fmla="*/ 39 w 310"/>
                <a:gd name="T81" fmla="*/ 1 h 254"/>
                <a:gd name="T82" fmla="*/ 32 w 310"/>
                <a:gd name="T83" fmla="*/ 1 h 254"/>
                <a:gd name="T84" fmla="*/ 28 w 310"/>
                <a:gd name="T85" fmla="*/ 1 h 254"/>
                <a:gd name="T86" fmla="*/ 16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round/>
            </a:ln>
          </p:spPr>
          <p:txBody>
            <a:bodyPr/>
            <a:lstStyle/>
            <a:p>
              <a:endParaRPr lang="zh-CN" altLang="en-US"/>
            </a:p>
          </p:txBody>
        </p:sp>
        <p:sp>
          <p:nvSpPr>
            <p:cNvPr id="28692" name="Freeform 15"/>
            <p:cNvSpPr>
              <a:spLocks noChangeArrowheads="1"/>
            </p:cNvSpPr>
            <p:nvPr/>
          </p:nvSpPr>
          <p:spPr bwMode="auto">
            <a:xfrm>
              <a:off x="1202" y="34"/>
              <a:ext cx="51" cy="34"/>
            </a:xfrm>
            <a:custGeom>
              <a:avLst/>
              <a:gdLst>
                <a:gd name="T0" fmla="*/ 6 w 59"/>
                <a:gd name="T1" fmla="*/ 0 h 50"/>
                <a:gd name="T2" fmla="*/ 0 w 59"/>
                <a:gd name="T3" fmla="*/ 1 h 50"/>
                <a:gd name="T4" fmla="*/ 7 w 59"/>
                <a:gd name="T5" fmla="*/ 1 h 50"/>
                <a:gd name="T6" fmla="*/ 10 w 59"/>
                <a:gd name="T7" fmla="*/ 1 h 50"/>
                <a:gd name="T8" fmla="*/ 14 w 59"/>
                <a:gd name="T9" fmla="*/ 1 h 50"/>
                <a:gd name="T10" fmla="*/ 10 w 59"/>
                <a:gd name="T11" fmla="*/ 1 h 50"/>
                <a:gd name="T12" fmla="*/ 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round/>
            </a:ln>
          </p:spPr>
          <p:txBody>
            <a:bodyPr/>
            <a:lstStyle/>
            <a:p>
              <a:endParaRPr lang="zh-CN" altLang="en-US"/>
            </a:p>
          </p:txBody>
        </p:sp>
        <p:sp>
          <p:nvSpPr>
            <p:cNvPr id="28693" name="Freeform 16"/>
            <p:cNvSpPr>
              <a:spLocks noChangeArrowheads="1"/>
            </p:cNvSpPr>
            <p:nvPr/>
          </p:nvSpPr>
          <p:spPr bwMode="auto">
            <a:xfrm>
              <a:off x="1105" y="99"/>
              <a:ext cx="75" cy="39"/>
            </a:xfrm>
            <a:custGeom>
              <a:avLst/>
              <a:gdLst>
                <a:gd name="T0" fmla="*/ 11 w 86"/>
                <a:gd name="T1" fmla="*/ 1 h 57"/>
                <a:gd name="T2" fmla="*/ 6 w 86"/>
                <a:gd name="T3" fmla="*/ 1 h 57"/>
                <a:gd name="T4" fmla="*/ 3 w 86"/>
                <a:gd name="T5" fmla="*/ 1 h 57"/>
                <a:gd name="T6" fmla="*/ 3 w 86"/>
                <a:gd name="T7" fmla="*/ 1 h 57"/>
                <a:gd name="T8" fmla="*/ 19 w 86"/>
                <a:gd name="T9" fmla="*/ 1 h 57"/>
                <a:gd name="T10" fmla="*/ 22 w 86"/>
                <a:gd name="T11" fmla="*/ 1 h 57"/>
                <a:gd name="T12" fmla="*/ 15 w 86"/>
                <a:gd name="T13" fmla="*/ 1 h 57"/>
                <a:gd name="T14" fmla="*/ 11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round/>
            </a:ln>
          </p:spPr>
          <p:txBody>
            <a:bodyPr/>
            <a:lstStyle/>
            <a:p>
              <a:endParaRPr lang="zh-CN" altLang="en-US"/>
            </a:p>
          </p:txBody>
        </p:sp>
        <p:sp>
          <p:nvSpPr>
            <p:cNvPr id="28694" name="Freeform 17"/>
            <p:cNvSpPr>
              <a:spLocks noChangeArrowheads="1"/>
            </p:cNvSpPr>
            <p:nvPr/>
          </p:nvSpPr>
          <p:spPr bwMode="auto">
            <a:xfrm>
              <a:off x="1184" y="107"/>
              <a:ext cx="62" cy="23"/>
            </a:xfrm>
            <a:custGeom>
              <a:avLst/>
              <a:gdLst>
                <a:gd name="T0" fmla="*/ 8 w 73"/>
                <a:gd name="T1" fmla="*/ 0 h 34"/>
                <a:gd name="T2" fmla="*/ 3 w 73"/>
                <a:gd name="T3" fmla="*/ 1 h 34"/>
                <a:gd name="T4" fmla="*/ 4 w 73"/>
                <a:gd name="T5" fmla="*/ 1 h 34"/>
                <a:gd name="T6" fmla="*/ 10 w 73"/>
                <a:gd name="T7" fmla="*/ 1 h 34"/>
                <a:gd name="T8" fmla="*/ 12 w 73"/>
                <a:gd name="T9" fmla="*/ 1 h 34"/>
                <a:gd name="T10" fmla="*/ 8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round/>
            </a:ln>
          </p:spPr>
          <p:txBody>
            <a:bodyPr/>
            <a:lstStyle/>
            <a:p>
              <a:endParaRPr lang="zh-CN" altLang="en-US"/>
            </a:p>
          </p:txBody>
        </p:sp>
        <p:sp>
          <p:nvSpPr>
            <p:cNvPr id="28695" name="Freeform 18"/>
            <p:cNvSpPr>
              <a:spLocks noChangeArrowheads="1"/>
            </p:cNvSpPr>
            <p:nvPr/>
          </p:nvSpPr>
          <p:spPr bwMode="auto">
            <a:xfrm>
              <a:off x="1150" y="73"/>
              <a:ext cx="74" cy="32"/>
            </a:xfrm>
            <a:custGeom>
              <a:avLst/>
              <a:gdLst>
                <a:gd name="T0" fmla="*/ 15 w 85"/>
                <a:gd name="T1" fmla="*/ 1 h 45"/>
                <a:gd name="T2" fmla="*/ 7 w 85"/>
                <a:gd name="T3" fmla="*/ 1 h 45"/>
                <a:gd name="T4" fmla="*/ 0 w 85"/>
                <a:gd name="T5" fmla="*/ 1 h 45"/>
                <a:gd name="T6" fmla="*/ 10 w 85"/>
                <a:gd name="T7" fmla="*/ 1 h 45"/>
                <a:gd name="T8" fmla="*/ 16 w 85"/>
                <a:gd name="T9" fmla="*/ 1 h 45"/>
                <a:gd name="T10" fmla="*/ 21 w 85"/>
                <a:gd name="T11" fmla="*/ 1 h 45"/>
                <a:gd name="T12" fmla="*/ 21 w 85"/>
                <a:gd name="T13" fmla="*/ 1 h 45"/>
                <a:gd name="T14" fmla="*/ 16 w 85"/>
                <a:gd name="T15" fmla="*/ 0 h 45"/>
                <a:gd name="T16" fmla="*/ 1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round/>
            </a:ln>
          </p:spPr>
          <p:txBody>
            <a:bodyPr/>
            <a:lstStyle/>
            <a:p>
              <a:endParaRPr lang="zh-CN" altLang="en-US"/>
            </a:p>
          </p:txBody>
        </p:sp>
        <p:sp>
          <p:nvSpPr>
            <p:cNvPr id="28696" name="Freeform 19"/>
            <p:cNvSpPr>
              <a:spLocks noChangeArrowheads="1"/>
            </p:cNvSpPr>
            <p:nvPr/>
          </p:nvSpPr>
          <p:spPr bwMode="auto">
            <a:xfrm>
              <a:off x="1119" y="43"/>
              <a:ext cx="51" cy="22"/>
            </a:xfrm>
            <a:custGeom>
              <a:avLst/>
              <a:gdLst>
                <a:gd name="T0" fmla="*/ 4 w 58"/>
                <a:gd name="T1" fmla="*/ 1 h 31"/>
                <a:gd name="T2" fmla="*/ 0 w 58"/>
                <a:gd name="T3" fmla="*/ 1 h 31"/>
                <a:gd name="T4" fmla="*/ 6 w 58"/>
                <a:gd name="T5" fmla="*/ 1 h 31"/>
                <a:gd name="T6" fmla="*/ 8 w 58"/>
                <a:gd name="T7" fmla="*/ 1 h 31"/>
                <a:gd name="T8" fmla="*/ 14 w 58"/>
                <a:gd name="T9" fmla="*/ 1 h 31"/>
                <a:gd name="T10" fmla="*/ 12 w 58"/>
                <a:gd name="T11" fmla="*/ 0 h 31"/>
                <a:gd name="T12" fmla="*/ 4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round/>
            </a:ln>
          </p:spPr>
          <p:txBody>
            <a:bodyPr/>
            <a:lstStyle/>
            <a:p>
              <a:endParaRPr lang="zh-CN" altLang="en-US"/>
            </a:p>
          </p:txBody>
        </p:sp>
        <p:sp>
          <p:nvSpPr>
            <p:cNvPr id="28697" name="Freeform 20"/>
            <p:cNvSpPr>
              <a:spLocks noChangeArrowheads="1"/>
            </p:cNvSpPr>
            <p:nvPr/>
          </p:nvSpPr>
          <p:spPr bwMode="auto">
            <a:xfrm>
              <a:off x="1250" y="46"/>
              <a:ext cx="131" cy="72"/>
            </a:xfrm>
            <a:custGeom>
              <a:avLst/>
              <a:gdLst>
                <a:gd name="T0" fmla="*/ 9 w 152"/>
                <a:gd name="T1" fmla="*/ 0 h 102"/>
                <a:gd name="T2" fmla="*/ 3 w 152"/>
                <a:gd name="T3" fmla="*/ 1 h 102"/>
                <a:gd name="T4" fmla="*/ 3 w 152"/>
                <a:gd name="T5" fmla="*/ 1 h 102"/>
                <a:gd name="T6" fmla="*/ 3 w 152"/>
                <a:gd name="T7" fmla="*/ 2 h 102"/>
                <a:gd name="T8" fmla="*/ 0 w 152"/>
                <a:gd name="T9" fmla="*/ 2 h 102"/>
                <a:gd name="T10" fmla="*/ 12 w 152"/>
                <a:gd name="T11" fmla="*/ 3 h 102"/>
                <a:gd name="T12" fmla="*/ 19 w 152"/>
                <a:gd name="T13" fmla="*/ 3 h 102"/>
                <a:gd name="T14" fmla="*/ 34 w 152"/>
                <a:gd name="T15" fmla="*/ 3 h 102"/>
                <a:gd name="T16" fmla="*/ 17 w 152"/>
                <a:gd name="T17" fmla="*/ 2 h 102"/>
                <a:gd name="T18" fmla="*/ 12 w 152"/>
                <a:gd name="T19" fmla="*/ 2 h 102"/>
                <a:gd name="T20" fmla="*/ 10 w 152"/>
                <a:gd name="T21" fmla="*/ 1 h 102"/>
                <a:gd name="T22" fmla="*/ 12 w 152"/>
                <a:gd name="T23" fmla="*/ 1 h 102"/>
                <a:gd name="T24" fmla="*/ 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round/>
            </a:ln>
          </p:spPr>
          <p:txBody>
            <a:bodyPr/>
            <a:lstStyle/>
            <a:p>
              <a:endParaRPr lang="zh-CN" altLang="en-US"/>
            </a:p>
          </p:txBody>
        </p:sp>
        <p:sp>
          <p:nvSpPr>
            <p:cNvPr id="28698" name="Freeform 21"/>
            <p:cNvSpPr>
              <a:spLocks noChangeArrowheads="1"/>
            </p:cNvSpPr>
            <p:nvPr/>
          </p:nvSpPr>
          <p:spPr bwMode="auto">
            <a:xfrm>
              <a:off x="0" y="275"/>
              <a:ext cx="29" cy="14"/>
            </a:xfrm>
            <a:custGeom>
              <a:avLst/>
              <a:gdLst>
                <a:gd name="T0" fmla="*/ 7 w 34"/>
                <a:gd name="T1" fmla="*/ 0 h 20"/>
                <a:gd name="T2" fmla="*/ 5 w 34"/>
                <a:gd name="T3" fmla="*/ 1 h 20"/>
                <a:gd name="T4" fmla="*/ 3 w 34"/>
                <a:gd name="T5" fmla="*/ 1 h 20"/>
                <a:gd name="T6" fmla="*/ 3 w 34"/>
                <a:gd name="T7" fmla="*/ 1 h 20"/>
                <a:gd name="T8" fmla="*/ 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round/>
            </a:ln>
          </p:spPr>
          <p:txBody>
            <a:bodyPr/>
            <a:lstStyle/>
            <a:p>
              <a:endParaRPr lang="zh-CN" altLang="en-US"/>
            </a:p>
          </p:txBody>
        </p:sp>
        <p:sp>
          <p:nvSpPr>
            <p:cNvPr id="28699"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8700"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8701"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8702" name="Freeform 25"/>
            <p:cNvSpPr>
              <a:spLocks noChangeArrowheads="1"/>
            </p:cNvSpPr>
            <p:nvPr/>
          </p:nvSpPr>
          <p:spPr bwMode="auto">
            <a:xfrm>
              <a:off x="1251" y="447"/>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8703" name="Freeform 26"/>
            <p:cNvSpPr>
              <a:spLocks noChangeArrowheads="1"/>
            </p:cNvSpPr>
            <p:nvPr/>
          </p:nvSpPr>
          <p:spPr bwMode="auto">
            <a:xfrm>
              <a:off x="1136" y="255"/>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8704" name="Freeform 27"/>
            <p:cNvSpPr>
              <a:spLocks noChangeArrowheads="1"/>
            </p:cNvSpPr>
            <p:nvPr/>
          </p:nvSpPr>
          <p:spPr bwMode="auto">
            <a:xfrm>
              <a:off x="1211" y="88"/>
              <a:ext cx="45" cy="17"/>
            </a:xfrm>
            <a:custGeom>
              <a:avLst/>
              <a:gdLst>
                <a:gd name="T0" fmla="*/ 4 w 51"/>
                <a:gd name="T1" fmla="*/ 0 h 24"/>
                <a:gd name="T2" fmla="*/ 4 w 51"/>
                <a:gd name="T3" fmla="*/ 1 h 24"/>
                <a:gd name="T4" fmla="*/ 8 w 51"/>
                <a:gd name="T5" fmla="*/ 1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8705" name="Freeform 28"/>
            <p:cNvSpPr>
              <a:spLocks noChangeArrowheads="1"/>
            </p:cNvSpPr>
            <p:nvPr/>
          </p:nvSpPr>
          <p:spPr bwMode="auto">
            <a:xfrm>
              <a:off x="1284" y="189"/>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8706" name="Freeform 29"/>
            <p:cNvSpPr>
              <a:spLocks noChangeArrowheads="1"/>
            </p:cNvSpPr>
            <p:nvPr/>
          </p:nvSpPr>
          <p:spPr bwMode="auto">
            <a:xfrm>
              <a:off x="1302" y="0"/>
              <a:ext cx="801" cy="323"/>
            </a:xfrm>
            <a:custGeom>
              <a:avLst/>
              <a:gdLst>
                <a:gd name="T0" fmla="*/ 7 w 929"/>
                <a:gd name="T1" fmla="*/ 1 h 462"/>
                <a:gd name="T2" fmla="*/ 3 w 929"/>
                <a:gd name="T3" fmla="*/ 2 h 462"/>
                <a:gd name="T4" fmla="*/ 8 w 929"/>
                <a:gd name="T5" fmla="*/ 3 h 462"/>
                <a:gd name="T6" fmla="*/ 3 w 929"/>
                <a:gd name="T7" fmla="*/ 3 h 462"/>
                <a:gd name="T8" fmla="*/ 24 w 929"/>
                <a:gd name="T9" fmla="*/ 3 h 462"/>
                <a:gd name="T10" fmla="*/ 32 w 929"/>
                <a:gd name="T11" fmla="*/ 3 h 462"/>
                <a:gd name="T12" fmla="*/ 57 w 929"/>
                <a:gd name="T13" fmla="*/ 2 h 462"/>
                <a:gd name="T14" fmla="*/ 67 w 929"/>
                <a:gd name="T15" fmla="*/ 1 h 462"/>
                <a:gd name="T16" fmla="*/ 73 w 929"/>
                <a:gd name="T17" fmla="*/ 2 h 462"/>
                <a:gd name="T18" fmla="*/ 62 w 929"/>
                <a:gd name="T19" fmla="*/ 2 h 462"/>
                <a:gd name="T20" fmla="*/ 55 w 929"/>
                <a:gd name="T21" fmla="*/ 3 h 462"/>
                <a:gd name="T22" fmla="*/ 58 w 929"/>
                <a:gd name="T23" fmla="*/ 3 h 462"/>
                <a:gd name="T24" fmla="*/ 58 w 929"/>
                <a:gd name="T25" fmla="*/ 4 h 462"/>
                <a:gd name="T26" fmla="*/ 78 w 929"/>
                <a:gd name="T27" fmla="*/ 5 h 462"/>
                <a:gd name="T28" fmla="*/ 77 w 929"/>
                <a:gd name="T29" fmla="*/ 6 h 462"/>
                <a:gd name="T30" fmla="*/ 84 w 929"/>
                <a:gd name="T31" fmla="*/ 7 h 462"/>
                <a:gd name="T32" fmla="*/ 78 w 929"/>
                <a:gd name="T33" fmla="*/ 7 h 462"/>
                <a:gd name="T34" fmla="*/ 73 w 929"/>
                <a:gd name="T35" fmla="*/ 8 h 462"/>
                <a:gd name="T36" fmla="*/ 67 w 929"/>
                <a:gd name="T37" fmla="*/ 9 h 462"/>
                <a:gd name="T38" fmla="*/ 66 w 929"/>
                <a:gd name="T39" fmla="*/ 12 h 462"/>
                <a:gd name="T40" fmla="*/ 76 w 929"/>
                <a:gd name="T41" fmla="*/ 12 h 462"/>
                <a:gd name="T42" fmla="*/ 89 w 929"/>
                <a:gd name="T43" fmla="*/ 12 h 462"/>
                <a:gd name="T44" fmla="*/ 95 w 929"/>
                <a:gd name="T45" fmla="*/ 12 h 462"/>
                <a:gd name="T46" fmla="*/ 115 w 929"/>
                <a:gd name="T47" fmla="*/ 10 h 462"/>
                <a:gd name="T48" fmla="*/ 130 w 929"/>
                <a:gd name="T49" fmla="*/ 9 h 462"/>
                <a:gd name="T50" fmla="*/ 147 w 929"/>
                <a:gd name="T51" fmla="*/ 8 h 462"/>
                <a:gd name="T52" fmla="*/ 163 w 929"/>
                <a:gd name="T53" fmla="*/ 8 h 462"/>
                <a:gd name="T54" fmla="*/ 173 w 929"/>
                <a:gd name="T55" fmla="*/ 7 h 462"/>
                <a:gd name="T56" fmla="*/ 182 w 929"/>
                <a:gd name="T57" fmla="*/ 6 h 462"/>
                <a:gd name="T58" fmla="*/ 182 w 929"/>
                <a:gd name="T59" fmla="*/ 4 h 462"/>
                <a:gd name="T60" fmla="*/ 182 w 929"/>
                <a:gd name="T61" fmla="*/ 3 h 462"/>
                <a:gd name="T62" fmla="*/ 189 w 929"/>
                <a:gd name="T63" fmla="*/ 2 h 462"/>
                <a:gd name="T64" fmla="*/ 198 w 929"/>
                <a:gd name="T65" fmla="*/ 2 h 462"/>
                <a:gd name="T66" fmla="*/ 210 w 929"/>
                <a:gd name="T67" fmla="*/ 1 h 462"/>
                <a:gd name="T68" fmla="*/ 203 w 929"/>
                <a:gd name="T69" fmla="*/ 1 h 462"/>
                <a:gd name="T70" fmla="*/ 192 w 929"/>
                <a:gd name="T71" fmla="*/ 1 h 462"/>
                <a:gd name="T72" fmla="*/ 181 w 929"/>
                <a:gd name="T73" fmla="*/ 1 h 462"/>
                <a:gd name="T74" fmla="*/ 147 w 929"/>
                <a:gd name="T75" fmla="*/ 1 h 462"/>
                <a:gd name="T76" fmla="*/ 132 w 929"/>
                <a:gd name="T77" fmla="*/ 1 h 462"/>
                <a:gd name="T78" fmla="*/ 127 w 929"/>
                <a:gd name="T79" fmla="*/ 1 h 462"/>
                <a:gd name="T80" fmla="*/ 117 w 929"/>
                <a:gd name="T81" fmla="*/ 1 h 462"/>
                <a:gd name="T82" fmla="*/ 110 w 929"/>
                <a:gd name="T83" fmla="*/ 1 h 462"/>
                <a:gd name="T84" fmla="*/ 98 w 929"/>
                <a:gd name="T85" fmla="*/ 1 h 462"/>
                <a:gd name="T86" fmla="*/ 84 w 929"/>
                <a:gd name="T87" fmla="*/ 1 h 462"/>
                <a:gd name="T88" fmla="*/ 94 w 929"/>
                <a:gd name="T89" fmla="*/ 1 h 462"/>
                <a:gd name="T90" fmla="*/ 80 w 929"/>
                <a:gd name="T91" fmla="*/ 1 h 462"/>
                <a:gd name="T92" fmla="*/ 77 w 929"/>
                <a:gd name="T93" fmla="*/ 1 h 462"/>
                <a:gd name="T94" fmla="*/ 72 w 929"/>
                <a:gd name="T95" fmla="*/ 1 h 462"/>
                <a:gd name="T96" fmla="*/ 53 w 929"/>
                <a:gd name="T97" fmla="*/ 1 h 462"/>
                <a:gd name="T98" fmla="*/ 36 w 929"/>
                <a:gd name="T99" fmla="*/ 1 h 462"/>
                <a:gd name="T100" fmla="*/ 24 w 929"/>
                <a:gd name="T101" fmla="*/ 1 h 462"/>
                <a:gd name="T102" fmla="*/ 25 w 929"/>
                <a:gd name="T103" fmla="*/ 2 h 462"/>
                <a:gd name="T104" fmla="*/ 24 w 929"/>
                <a:gd name="T105" fmla="*/ 1 h 462"/>
                <a:gd name="T106" fmla="*/ 14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round/>
            </a:ln>
          </p:spPr>
          <p:txBody>
            <a:bodyPr/>
            <a:lstStyle/>
            <a:p>
              <a:endParaRPr lang="zh-CN" altLang="en-US"/>
            </a:p>
          </p:txBody>
        </p:sp>
        <p:sp>
          <p:nvSpPr>
            <p:cNvPr id="28707" name="Freeform 30"/>
            <p:cNvSpPr>
              <a:spLocks noChangeArrowheads="1"/>
            </p:cNvSpPr>
            <p:nvPr/>
          </p:nvSpPr>
          <p:spPr bwMode="auto">
            <a:xfrm>
              <a:off x="1547" y="172"/>
              <a:ext cx="45" cy="22"/>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8708" name="Freeform 31"/>
            <p:cNvSpPr>
              <a:spLocks noChangeArrowheads="1"/>
            </p:cNvSpPr>
            <p:nvPr/>
          </p:nvSpPr>
          <p:spPr bwMode="auto">
            <a:xfrm>
              <a:off x="1873" y="234"/>
              <a:ext cx="147" cy="50"/>
            </a:xfrm>
            <a:custGeom>
              <a:avLst/>
              <a:gdLst>
                <a:gd name="T0" fmla="*/ 21 w 172"/>
                <a:gd name="T1" fmla="*/ 1 h 72"/>
                <a:gd name="T2" fmla="*/ 14 w 172"/>
                <a:gd name="T3" fmla="*/ 1 h 72"/>
                <a:gd name="T4" fmla="*/ 11 w 172"/>
                <a:gd name="T5" fmla="*/ 0 h 72"/>
                <a:gd name="T6" fmla="*/ 0 w 172"/>
                <a:gd name="T7" fmla="*/ 1 h 72"/>
                <a:gd name="T8" fmla="*/ 6 w 172"/>
                <a:gd name="T9" fmla="*/ 1 h 72"/>
                <a:gd name="T10" fmla="*/ 9 w 172"/>
                <a:gd name="T11" fmla="*/ 1 h 72"/>
                <a:gd name="T12" fmla="*/ 14 w 172"/>
                <a:gd name="T13" fmla="*/ 2 h 72"/>
                <a:gd name="T14" fmla="*/ 16 w 172"/>
                <a:gd name="T15" fmla="*/ 2 h 72"/>
                <a:gd name="T16" fmla="*/ 27 w 172"/>
                <a:gd name="T17" fmla="*/ 1 h 72"/>
                <a:gd name="T18" fmla="*/ 37 w 172"/>
                <a:gd name="T19" fmla="*/ 1 h 72"/>
                <a:gd name="T20" fmla="*/ 32 w 172"/>
                <a:gd name="T21" fmla="*/ 1 h 72"/>
                <a:gd name="T22" fmla="*/ 27 w 172"/>
                <a:gd name="T23" fmla="*/ 1 h 72"/>
                <a:gd name="T24" fmla="*/ 21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round/>
            </a:ln>
          </p:spPr>
          <p:txBody>
            <a:bodyPr/>
            <a:lstStyle/>
            <a:p>
              <a:endParaRPr lang="zh-CN" altLang="en-US"/>
            </a:p>
          </p:txBody>
        </p:sp>
        <p:sp>
          <p:nvSpPr>
            <p:cNvPr id="28709" name="Freeform 32"/>
            <p:cNvSpPr>
              <a:spLocks noChangeArrowheads="1"/>
            </p:cNvSpPr>
            <p:nvPr/>
          </p:nvSpPr>
          <p:spPr bwMode="auto">
            <a:xfrm>
              <a:off x="1989" y="81"/>
              <a:ext cx="45" cy="23"/>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8710" name="Freeform 33"/>
            <p:cNvSpPr>
              <a:spLocks noChangeArrowheads="1"/>
            </p:cNvSpPr>
            <p:nvPr/>
          </p:nvSpPr>
          <p:spPr bwMode="auto">
            <a:xfrm>
              <a:off x="2298" y="51"/>
              <a:ext cx="178" cy="59"/>
            </a:xfrm>
            <a:custGeom>
              <a:avLst/>
              <a:gdLst>
                <a:gd name="T0" fmla="*/ 44 w 206"/>
                <a:gd name="T1" fmla="*/ 1 h 85"/>
                <a:gd name="T2" fmla="*/ 24 w 206"/>
                <a:gd name="T3" fmla="*/ 1 h 85"/>
                <a:gd name="T4" fmla="*/ 25 w 206"/>
                <a:gd name="T5" fmla="*/ 1 h 85"/>
                <a:gd name="T6" fmla="*/ 25 w 206"/>
                <a:gd name="T7" fmla="*/ 1 h 85"/>
                <a:gd name="T8" fmla="*/ 21 w 206"/>
                <a:gd name="T9" fmla="*/ 1 h 85"/>
                <a:gd name="T10" fmla="*/ 18 w 206"/>
                <a:gd name="T11" fmla="*/ 1 h 85"/>
                <a:gd name="T12" fmla="*/ 6 w 206"/>
                <a:gd name="T13" fmla="*/ 1 h 85"/>
                <a:gd name="T14" fmla="*/ 8 w 206"/>
                <a:gd name="T15" fmla="*/ 1 h 85"/>
                <a:gd name="T16" fmla="*/ 12 w 206"/>
                <a:gd name="T17" fmla="*/ 1 h 85"/>
                <a:gd name="T18" fmla="*/ 16 w 206"/>
                <a:gd name="T19" fmla="*/ 2 h 85"/>
                <a:gd name="T20" fmla="*/ 21 w 206"/>
                <a:gd name="T21" fmla="*/ 2 h 85"/>
                <a:gd name="T22" fmla="*/ 25 w 206"/>
                <a:gd name="T23" fmla="*/ 2 h 85"/>
                <a:gd name="T24" fmla="*/ 29 w 206"/>
                <a:gd name="T25" fmla="*/ 1 h 85"/>
                <a:gd name="T26" fmla="*/ 30 w 206"/>
                <a:gd name="T27" fmla="*/ 1 h 85"/>
                <a:gd name="T28" fmla="*/ 38 w 206"/>
                <a:gd name="T29" fmla="*/ 1 h 85"/>
                <a:gd name="T30" fmla="*/ 44 w 206"/>
                <a:gd name="T31" fmla="*/ 1 h 85"/>
                <a:gd name="T32" fmla="*/ 47 w 206"/>
                <a:gd name="T33" fmla="*/ 1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round/>
            </a:ln>
          </p:spPr>
          <p:txBody>
            <a:bodyPr/>
            <a:lstStyle/>
            <a:p>
              <a:endParaRPr lang="zh-CN" altLang="en-US"/>
            </a:p>
          </p:txBody>
        </p:sp>
        <p:sp>
          <p:nvSpPr>
            <p:cNvPr id="28711" name="Freeform 34"/>
            <p:cNvSpPr>
              <a:spLocks noChangeArrowheads="1"/>
            </p:cNvSpPr>
            <p:nvPr/>
          </p:nvSpPr>
          <p:spPr bwMode="auto">
            <a:xfrm>
              <a:off x="2410" y="82"/>
              <a:ext cx="55" cy="20"/>
            </a:xfrm>
            <a:custGeom>
              <a:avLst/>
              <a:gdLst>
                <a:gd name="T0" fmla="*/ 8 w 64"/>
                <a:gd name="T1" fmla="*/ 1 h 28"/>
                <a:gd name="T2" fmla="*/ 3 w 64"/>
                <a:gd name="T3" fmla="*/ 1 h 28"/>
                <a:gd name="T4" fmla="*/ 5 w 64"/>
                <a:gd name="T5" fmla="*/ 1 h 28"/>
                <a:gd name="T6" fmla="*/ 11 w 64"/>
                <a:gd name="T7" fmla="*/ 1 h 28"/>
                <a:gd name="T8" fmla="*/ 8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round/>
            </a:ln>
          </p:spPr>
          <p:txBody>
            <a:bodyPr/>
            <a:lstStyle/>
            <a:p>
              <a:endParaRPr lang="zh-CN" altLang="en-US"/>
            </a:p>
          </p:txBody>
        </p:sp>
        <p:sp>
          <p:nvSpPr>
            <p:cNvPr id="28712" name="Freeform 35"/>
            <p:cNvSpPr>
              <a:spLocks noChangeArrowheads="1"/>
            </p:cNvSpPr>
            <p:nvPr/>
          </p:nvSpPr>
          <p:spPr bwMode="auto">
            <a:xfrm>
              <a:off x="2074" y="337"/>
              <a:ext cx="125" cy="123"/>
            </a:xfrm>
            <a:custGeom>
              <a:avLst/>
              <a:gdLst>
                <a:gd name="T0" fmla="*/ 5 w 146"/>
                <a:gd name="T1" fmla="*/ 1 h 176"/>
                <a:gd name="T2" fmla="*/ 0 w 146"/>
                <a:gd name="T3" fmla="*/ 1 h 176"/>
                <a:gd name="T4" fmla="*/ 3 w 146"/>
                <a:gd name="T5" fmla="*/ 1 h 176"/>
                <a:gd name="T6" fmla="*/ 7 w 146"/>
                <a:gd name="T7" fmla="*/ 2 h 176"/>
                <a:gd name="T8" fmla="*/ 11 w 146"/>
                <a:gd name="T9" fmla="*/ 2 h 176"/>
                <a:gd name="T10" fmla="*/ 11 w 146"/>
                <a:gd name="T11" fmla="*/ 3 h 176"/>
                <a:gd name="T12" fmla="*/ 6 w 146"/>
                <a:gd name="T13" fmla="*/ 3 h 176"/>
                <a:gd name="T14" fmla="*/ 3 w 146"/>
                <a:gd name="T15" fmla="*/ 3 h 176"/>
                <a:gd name="T16" fmla="*/ 3 w 146"/>
                <a:gd name="T17" fmla="*/ 4 h 176"/>
                <a:gd name="T18" fmla="*/ 7 w 146"/>
                <a:gd name="T19" fmla="*/ 4 h 176"/>
                <a:gd name="T20" fmla="*/ 3 w 146"/>
                <a:gd name="T21" fmla="*/ 5 h 176"/>
                <a:gd name="T22" fmla="*/ 4 w 146"/>
                <a:gd name="T23" fmla="*/ 5 h 176"/>
                <a:gd name="T24" fmla="*/ 7 w 146"/>
                <a:gd name="T25" fmla="*/ 5 h 176"/>
                <a:gd name="T26" fmla="*/ 13 w 146"/>
                <a:gd name="T27" fmla="*/ 5 h 176"/>
                <a:gd name="T28" fmla="*/ 20 w 146"/>
                <a:gd name="T29" fmla="*/ 5 h 176"/>
                <a:gd name="T30" fmla="*/ 23 w 146"/>
                <a:gd name="T31" fmla="*/ 5 h 176"/>
                <a:gd name="T32" fmla="*/ 26 w 146"/>
                <a:gd name="T33" fmla="*/ 4 h 176"/>
                <a:gd name="T34" fmla="*/ 27 w 146"/>
                <a:gd name="T35" fmla="*/ 4 h 176"/>
                <a:gd name="T36" fmla="*/ 32 w 146"/>
                <a:gd name="T37" fmla="*/ 3 h 176"/>
                <a:gd name="T38" fmla="*/ 23 w 146"/>
                <a:gd name="T39" fmla="*/ 3 h 176"/>
                <a:gd name="T40" fmla="*/ 18 w 146"/>
                <a:gd name="T41" fmla="*/ 2 h 176"/>
                <a:gd name="T42" fmla="*/ 18 w 146"/>
                <a:gd name="T43" fmla="*/ 2 h 176"/>
                <a:gd name="T44" fmla="*/ 13 w 146"/>
                <a:gd name="T45" fmla="*/ 1 h 176"/>
                <a:gd name="T46" fmla="*/ 18 w 146"/>
                <a:gd name="T47" fmla="*/ 1 h 176"/>
                <a:gd name="T48" fmla="*/ 13 w 146"/>
                <a:gd name="T49" fmla="*/ 1 h 176"/>
                <a:gd name="T50" fmla="*/ 15 w 146"/>
                <a:gd name="T51" fmla="*/ 1 h 176"/>
                <a:gd name="T52" fmla="*/ 9 w 146"/>
                <a:gd name="T53" fmla="*/ 1 h 176"/>
                <a:gd name="T54" fmla="*/ 7 w 146"/>
                <a:gd name="T55" fmla="*/ 1 h 176"/>
                <a:gd name="T56" fmla="*/ 5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round/>
            </a:ln>
          </p:spPr>
          <p:txBody>
            <a:bodyPr/>
            <a:lstStyle/>
            <a:p>
              <a:endParaRPr lang="zh-CN" altLang="en-US"/>
            </a:p>
          </p:txBody>
        </p:sp>
        <p:sp>
          <p:nvSpPr>
            <p:cNvPr id="28713" name="Freeform 36"/>
            <p:cNvSpPr>
              <a:spLocks noChangeArrowheads="1"/>
            </p:cNvSpPr>
            <p:nvPr/>
          </p:nvSpPr>
          <p:spPr bwMode="auto">
            <a:xfrm>
              <a:off x="2012" y="381"/>
              <a:ext cx="79" cy="64"/>
            </a:xfrm>
            <a:custGeom>
              <a:avLst/>
              <a:gdLst>
                <a:gd name="T0" fmla="*/ 13 w 92"/>
                <a:gd name="T1" fmla="*/ 1 h 92"/>
                <a:gd name="T2" fmla="*/ 18 w 92"/>
                <a:gd name="T3" fmla="*/ 1 h 92"/>
                <a:gd name="T4" fmla="*/ 20 w 92"/>
                <a:gd name="T5" fmla="*/ 1 h 92"/>
                <a:gd name="T6" fmla="*/ 17 w 92"/>
                <a:gd name="T7" fmla="*/ 1 h 92"/>
                <a:gd name="T8" fmla="*/ 9 w 92"/>
                <a:gd name="T9" fmla="*/ 2 h 92"/>
                <a:gd name="T10" fmla="*/ 3 w 92"/>
                <a:gd name="T11" fmla="*/ 2 h 92"/>
                <a:gd name="T12" fmla="*/ 3 w 92"/>
                <a:gd name="T13" fmla="*/ 2 h 92"/>
                <a:gd name="T14" fmla="*/ 4 w 92"/>
                <a:gd name="T15" fmla="*/ 1 h 92"/>
                <a:gd name="T16" fmla="*/ 3 w 92"/>
                <a:gd name="T17" fmla="*/ 1 h 92"/>
                <a:gd name="T18" fmla="*/ 8 w 92"/>
                <a:gd name="T19" fmla="*/ 1 h 92"/>
                <a:gd name="T20" fmla="*/ 1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round/>
            </a:ln>
          </p:spPr>
          <p:txBody>
            <a:bodyPr/>
            <a:lstStyle/>
            <a:p>
              <a:endParaRPr lang="zh-CN" altLang="en-US"/>
            </a:p>
          </p:txBody>
        </p:sp>
        <p:sp>
          <p:nvSpPr>
            <p:cNvPr id="28714" name="Freeform 37"/>
            <p:cNvSpPr>
              <a:spLocks noChangeArrowheads="1"/>
            </p:cNvSpPr>
            <p:nvPr/>
          </p:nvSpPr>
          <p:spPr bwMode="auto">
            <a:xfrm>
              <a:off x="3951" y="1450"/>
              <a:ext cx="545" cy="463"/>
            </a:xfrm>
            <a:custGeom>
              <a:avLst/>
              <a:gdLst>
                <a:gd name="T0" fmla="*/ 48 w 633"/>
                <a:gd name="T1" fmla="*/ 1 h 660"/>
                <a:gd name="T2" fmla="*/ 40 w 633"/>
                <a:gd name="T3" fmla="*/ 1 h 660"/>
                <a:gd name="T4" fmla="*/ 33 w 633"/>
                <a:gd name="T5" fmla="*/ 1 h 660"/>
                <a:gd name="T6" fmla="*/ 23 w 633"/>
                <a:gd name="T7" fmla="*/ 2 h 660"/>
                <a:gd name="T8" fmla="*/ 19 w 633"/>
                <a:gd name="T9" fmla="*/ 2 h 660"/>
                <a:gd name="T10" fmla="*/ 15 w 633"/>
                <a:gd name="T11" fmla="*/ 4 h 660"/>
                <a:gd name="T12" fmla="*/ 8 w 633"/>
                <a:gd name="T13" fmla="*/ 5 h 660"/>
                <a:gd name="T14" fmla="*/ 0 w 633"/>
                <a:gd name="T15" fmla="*/ 6 h 660"/>
                <a:gd name="T16" fmla="*/ 16 w 633"/>
                <a:gd name="T17" fmla="*/ 9 h 660"/>
                <a:gd name="T18" fmla="*/ 27 w 633"/>
                <a:gd name="T19" fmla="*/ 13 h 660"/>
                <a:gd name="T20" fmla="*/ 33 w 633"/>
                <a:gd name="T21" fmla="*/ 13 h 660"/>
                <a:gd name="T22" fmla="*/ 38 w 633"/>
                <a:gd name="T23" fmla="*/ 13 h 660"/>
                <a:gd name="T24" fmla="*/ 51 w 633"/>
                <a:gd name="T25" fmla="*/ 13 h 660"/>
                <a:gd name="T26" fmla="*/ 57 w 633"/>
                <a:gd name="T27" fmla="*/ 13 h 660"/>
                <a:gd name="T28" fmla="*/ 66 w 633"/>
                <a:gd name="T29" fmla="*/ 13 h 660"/>
                <a:gd name="T30" fmla="*/ 72 w 633"/>
                <a:gd name="T31" fmla="*/ 15 h 660"/>
                <a:gd name="T32" fmla="*/ 75 w 633"/>
                <a:gd name="T33" fmla="*/ 15 h 660"/>
                <a:gd name="T34" fmla="*/ 77 w 633"/>
                <a:gd name="T35" fmla="*/ 14 h 660"/>
                <a:gd name="T36" fmla="*/ 83 w 633"/>
                <a:gd name="T37" fmla="*/ 15 h 660"/>
                <a:gd name="T38" fmla="*/ 90 w 633"/>
                <a:gd name="T39" fmla="*/ 17 h 660"/>
                <a:gd name="T40" fmla="*/ 97 w 633"/>
                <a:gd name="T41" fmla="*/ 18 h 660"/>
                <a:gd name="T42" fmla="*/ 99 w 633"/>
                <a:gd name="T43" fmla="*/ 18 h 660"/>
                <a:gd name="T44" fmla="*/ 102 w 633"/>
                <a:gd name="T45" fmla="*/ 18 h 660"/>
                <a:gd name="T46" fmla="*/ 108 w 633"/>
                <a:gd name="T47" fmla="*/ 19 h 660"/>
                <a:gd name="T48" fmla="*/ 109 w 633"/>
                <a:gd name="T49" fmla="*/ 18 h 660"/>
                <a:gd name="T50" fmla="*/ 121 w 633"/>
                <a:gd name="T51" fmla="*/ 19 h 660"/>
                <a:gd name="T52" fmla="*/ 131 w 633"/>
                <a:gd name="T53" fmla="*/ 19 h 660"/>
                <a:gd name="T54" fmla="*/ 138 w 633"/>
                <a:gd name="T55" fmla="*/ 15 h 660"/>
                <a:gd name="T56" fmla="*/ 141 w 633"/>
                <a:gd name="T57" fmla="*/ 13 h 660"/>
                <a:gd name="T58" fmla="*/ 139 w 633"/>
                <a:gd name="T59" fmla="*/ 11 h 660"/>
                <a:gd name="T60" fmla="*/ 120 w 633"/>
                <a:gd name="T61" fmla="*/ 8 h 660"/>
                <a:gd name="T62" fmla="*/ 119 w 633"/>
                <a:gd name="T63" fmla="*/ 7 h 660"/>
                <a:gd name="T64" fmla="*/ 103 w 633"/>
                <a:gd name="T65" fmla="*/ 6 h 660"/>
                <a:gd name="T66" fmla="*/ 105 w 633"/>
                <a:gd name="T67" fmla="*/ 4 h 660"/>
                <a:gd name="T68" fmla="*/ 102 w 633"/>
                <a:gd name="T69" fmla="*/ 4 h 660"/>
                <a:gd name="T70" fmla="*/ 93 w 633"/>
                <a:gd name="T71" fmla="*/ 2 h 660"/>
                <a:gd name="T72" fmla="*/ 88 w 633"/>
                <a:gd name="T73" fmla="*/ 1 h 660"/>
                <a:gd name="T74" fmla="*/ 87 w 633"/>
                <a:gd name="T75" fmla="*/ 1 h 660"/>
                <a:gd name="T76" fmla="*/ 81 w 633"/>
                <a:gd name="T77" fmla="*/ 4 h 660"/>
                <a:gd name="T78" fmla="*/ 72 w 633"/>
                <a:gd name="T79" fmla="*/ 4 h 660"/>
                <a:gd name="T80" fmla="*/ 65 w 633"/>
                <a:gd name="T81" fmla="*/ 3 h 660"/>
                <a:gd name="T82" fmla="*/ 61 w 633"/>
                <a:gd name="T83" fmla="*/ 3 h 660"/>
                <a:gd name="T84" fmla="*/ 59 w 633"/>
                <a:gd name="T85" fmla="*/ 2 h 660"/>
                <a:gd name="T86" fmla="*/ 62 w 633"/>
                <a:gd name="T87" fmla="*/ 1 h 660"/>
                <a:gd name="T88" fmla="*/ 53 w 633"/>
                <a:gd name="T89" fmla="*/ 1 h 660"/>
                <a:gd name="T90" fmla="*/ 48 w 633"/>
                <a:gd name="T91" fmla="*/ 1 h 660"/>
                <a:gd name="T92" fmla="*/ 46 w 633"/>
                <a:gd name="T93" fmla="*/ 1 h 660"/>
                <a:gd name="T94" fmla="*/ 48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round/>
            </a:ln>
          </p:spPr>
          <p:txBody>
            <a:bodyPr/>
            <a:lstStyle/>
            <a:p>
              <a:endParaRPr lang="zh-CN" altLang="en-US"/>
            </a:p>
          </p:txBody>
        </p:sp>
        <p:sp>
          <p:nvSpPr>
            <p:cNvPr id="28715" name="Freeform 38"/>
            <p:cNvSpPr>
              <a:spLocks noChangeArrowheads="1"/>
            </p:cNvSpPr>
            <p:nvPr/>
          </p:nvSpPr>
          <p:spPr bwMode="auto">
            <a:xfrm>
              <a:off x="4120" y="1206"/>
              <a:ext cx="367" cy="196"/>
            </a:xfrm>
            <a:custGeom>
              <a:avLst/>
              <a:gdLst>
                <a:gd name="T0" fmla="*/ 19 w 426"/>
                <a:gd name="T1" fmla="*/ 1 h 280"/>
                <a:gd name="T2" fmla="*/ 16 w 426"/>
                <a:gd name="T3" fmla="*/ 1 h 280"/>
                <a:gd name="T4" fmla="*/ 14 w 426"/>
                <a:gd name="T5" fmla="*/ 1 h 280"/>
                <a:gd name="T6" fmla="*/ 12 w 426"/>
                <a:gd name="T7" fmla="*/ 1 h 280"/>
                <a:gd name="T8" fmla="*/ 3 w 426"/>
                <a:gd name="T9" fmla="*/ 1 h 280"/>
                <a:gd name="T10" fmla="*/ 10 w 426"/>
                <a:gd name="T11" fmla="*/ 1 h 280"/>
                <a:gd name="T12" fmla="*/ 10 w 426"/>
                <a:gd name="T13" fmla="*/ 1 h 280"/>
                <a:gd name="T14" fmla="*/ 6 w 426"/>
                <a:gd name="T15" fmla="*/ 2 h 280"/>
                <a:gd name="T16" fmla="*/ 19 w 426"/>
                <a:gd name="T17" fmla="*/ 3 h 280"/>
                <a:gd name="T18" fmla="*/ 28 w 426"/>
                <a:gd name="T19" fmla="*/ 3 h 280"/>
                <a:gd name="T20" fmla="*/ 29 w 426"/>
                <a:gd name="T21" fmla="*/ 3 h 280"/>
                <a:gd name="T22" fmla="*/ 32 w 426"/>
                <a:gd name="T23" fmla="*/ 3 h 280"/>
                <a:gd name="T24" fmla="*/ 34 w 426"/>
                <a:gd name="T25" fmla="*/ 4 h 280"/>
                <a:gd name="T26" fmla="*/ 29 w 426"/>
                <a:gd name="T27" fmla="*/ 6 h 280"/>
                <a:gd name="T28" fmla="*/ 40 w 426"/>
                <a:gd name="T29" fmla="*/ 5 h 280"/>
                <a:gd name="T30" fmla="*/ 43 w 426"/>
                <a:gd name="T31" fmla="*/ 6 h 280"/>
                <a:gd name="T32" fmla="*/ 49 w 426"/>
                <a:gd name="T33" fmla="*/ 6 h 280"/>
                <a:gd name="T34" fmla="*/ 52 w 426"/>
                <a:gd name="T35" fmla="*/ 6 h 280"/>
                <a:gd name="T36" fmla="*/ 57 w 426"/>
                <a:gd name="T37" fmla="*/ 6 h 280"/>
                <a:gd name="T38" fmla="*/ 62 w 426"/>
                <a:gd name="T39" fmla="*/ 6 h 280"/>
                <a:gd name="T40" fmla="*/ 76 w 426"/>
                <a:gd name="T41" fmla="*/ 7 h 280"/>
                <a:gd name="T42" fmla="*/ 82 w 426"/>
                <a:gd name="T43" fmla="*/ 8 h 280"/>
                <a:gd name="T44" fmla="*/ 81 w 426"/>
                <a:gd name="T45" fmla="*/ 6 h 280"/>
                <a:gd name="T46" fmla="*/ 76 w 426"/>
                <a:gd name="T47" fmla="*/ 6 h 280"/>
                <a:gd name="T48" fmla="*/ 84 w 426"/>
                <a:gd name="T49" fmla="*/ 5 h 280"/>
                <a:gd name="T50" fmla="*/ 91 w 426"/>
                <a:gd name="T51" fmla="*/ 4 h 280"/>
                <a:gd name="T52" fmla="*/ 95 w 426"/>
                <a:gd name="T53" fmla="*/ 4 h 280"/>
                <a:gd name="T54" fmla="*/ 95 w 426"/>
                <a:gd name="T55" fmla="*/ 4 h 280"/>
                <a:gd name="T56" fmla="*/ 81 w 426"/>
                <a:gd name="T57" fmla="*/ 4 h 280"/>
                <a:gd name="T58" fmla="*/ 69 w 426"/>
                <a:gd name="T59" fmla="*/ 4 h 280"/>
                <a:gd name="T60" fmla="*/ 67 w 426"/>
                <a:gd name="T61" fmla="*/ 3 h 280"/>
                <a:gd name="T62" fmla="*/ 66 w 426"/>
                <a:gd name="T63" fmla="*/ 3 h 280"/>
                <a:gd name="T64" fmla="*/ 50 w 426"/>
                <a:gd name="T65" fmla="*/ 2 h 280"/>
                <a:gd name="T66" fmla="*/ 36 w 426"/>
                <a:gd name="T67" fmla="*/ 1 h 280"/>
                <a:gd name="T68" fmla="*/ 30 w 426"/>
                <a:gd name="T69" fmla="*/ 1 h 280"/>
                <a:gd name="T70" fmla="*/ 18 w 426"/>
                <a:gd name="T71" fmla="*/ 1 h 280"/>
                <a:gd name="T72" fmla="*/ 16 w 426"/>
                <a:gd name="T73" fmla="*/ 1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round/>
            </a:ln>
          </p:spPr>
          <p:txBody>
            <a:bodyPr/>
            <a:lstStyle/>
            <a:p>
              <a:endParaRPr lang="zh-CN" altLang="en-US"/>
            </a:p>
          </p:txBody>
        </p:sp>
        <p:sp>
          <p:nvSpPr>
            <p:cNvPr id="28716" name="Freeform 39"/>
            <p:cNvSpPr>
              <a:spLocks noChangeArrowheads="1"/>
            </p:cNvSpPr>
            <p:nvPr/>
          </p:nvSpPr>
          <p:spPr bwMode="auto">
            <a:xfrm>
              <a:off x="4395" y="1928"/>
              <a:ext cx="52" cy="54"/>
            </a:xfrm>
            <a:custGeom>
              <a:avLst/>
              <a:gdLst>
                <a:gd name="T0" fmla="*/ 8 w 60"/>
                <a:gd name="T1" fmla="*/ 1 h 78"/>
                <a:gd name="T2" fmla="*/ 0 w 60"/>
                <a:gd name="T3" fmla="*/ 1 h 78"/>
                <a:gd name="T4" fmla="*/ 5 w 60"/>
                <a:gd name="T5" fmla="*/ 1 h 78"/>
                <a:gd name="T6" fmla="*/ 7 w 60"/>
                <a:gd name="T7" fmla="*/ 1 h 78"/>
                <a:gd name="T8" fmla="*/ 8 w 60"/>
                <a:gd name="T9" fmla="*/ 2 h 78"/>
                <a:gd name="T10" fmla="*/ 14 w 60"/>
                <a:gd name="T11" fmla="*/ 1 h 78"/>
                <a:gd name="T12" fmla="*/ 8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round/>
            </a:ln>
          </p:spPr>
          <p:txBody>
            <a:bodyPr/>
            <a:lstStyle/>
            <a:p>
              <a:endParaRPr lang="zh-CN" altLang="en-US"/>
            </a:p>
          </p:txBody>
        </p:sp>
        <p:sp>
          <p:nvSpPr>
            <p:cNvPr id="28717" name="Freeform 40"/>
            <p:cNvSpPr>
              <a:spLocks noChangeArrowheads="1"/>
            </p:cNvSpPr>
            <p:nvPr/>
          </p:nvSpPr>
          <p:spPr bwMode="auto">
            <a:xfrm>
              <a:off x="4551" y="1844"/>
              <a:ext cx="189" cy="79"/>
            </a:xfrm>
            <a:custGeom>
              <a:avLst/>
              <a:gdLst>
                <a:gd name="T0" fmla="*/ 10 w 219"/>
                <a:gd name="T1" fmla="*/ 2 h 113"/>
                <a:gd name="T2" fmla="*/ 9 w 219"/>
                <a:gd name="T3" fmla="*/ 1 h 113"/>
                <a:gd name="T4" fmla="*/ 3 w 219"/>
                <a:gd name="T5" fmla="*/ 2 h 113"/>
                <a:gd name="T6" fmla="*/ 9 w 219"/>
                <a:gd name="T7" fmla="*/ 3 h 113"/>
                <a:gd name="T8" fmla="*/ 28 w 219"/>
                <a:gd name="T9" fmla="*/ 2 h 113"/>
                <a:gd name="T10" fmla="*/ 35 w 219"/>
                <a:gd name="T11" fmla="*/ 2 h 113"/>
                <a:gd name="T12" fmla="*/ 40 w 219"/>
                <a:gd name="T13" fmla="*/ 1 h 113"/>
                <a:gd name="T14" fmla="*/ 51 w 219"/>
                <a:gd name="T15" fmla="*/ 1 h 113"/>
                <a:gd name="T16" fmla="*/ 48 w 219"/>
                <a:gd name="T17" fmla="*/ 0 h 113"/>
                <a:gd name="T18" fmla="*/ 41 w 219"/>
                <a:gd name="T19" fmla="*/ 1 h 113"/>
                <a:gd name="T20" fmla="*/ 24 w 219"/>
                <a:gd name="T21" fmla="*/ 1 h 113"/>
                <a:gd name="T22" fmla="*/ 19 w 219"/>
                <a:gd name="T23" fmla="*/ 1 h 113"/>
                <a:gd name="T24" fmla="*/ 14 w 219"/>
                <a:gd name="T25" fmla="*/ 1 h 113"/>
                <a:gd name="T26" fmla="*/ 10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round/>
            </a:ln>
          </p:spPr>
          <p:txBody>
            <a:bodyPr/>
            <a:lstStyle/>
            <a:p>
              <a:endParaRPr lang="zh-CN" altLang="en-US"/>
            </a:p>
          </p:txBody>
        </p:sp>
        <p:sp>
          <p:nvSpPr>
            <p:cNvPr id="28718" name="Freeform 41"/>
            <p:cNvSpPr>
              <a:spLocks noChangeArrowheads="1"/>
            </p:cNvSpPr>
            <p:nvPr/>
          </p:nvSpPr>
          <p:spPr bwMode="auto">
            <a:xfrm>
              <a:off x="4747" y="1797"/>
              <a:ext cx="119" cy="86"/>
            </a:xfrm>
            <a:custGeom>
              <a:avLst/>
              <a:gdLst>
                <a:gd name="T0" fmla="*/ 3 w 139"/>
                <a:gd name="T1" fmla="*/ 2 h 122"/>
                <a:gd name="T2" fmla="*/ 3 w 139"/>
                <a:gd name="T3" fmla="*/ 3 h 122"/>
                <a:gd name="T4" fmla="*/ 0 w 139"/>
                <a:gd name="T5" fmla="*/ 3 h 122"/>
                <a:gd name="T6" fmla="*/ 8 w 139"/>
                <a:gd name="T7" fmla="*/ 4 h 122"/>
                <a:gd name="T8" fmla="*/ 11 w 139"/>
                <a:gd name="T9" fmla="*/ 3 h 122"/>
                <a:gd name="T10" fmla="*/ 27 w 139"/>
                <a:gd name="T11" fmla="*/ 2 h 122"/>
                <a:gd name="T12" fmla="*/ 28 w 139"/>
                <a:gd name="T13" fmla="*/ 1 h 122"/>
                <a:gd name="T14" fmla="*/ 24 w 139"/>
                <a:gd name="T15" fmla="*/ 1 h 122"/>
                <a:gd name="T16" fmla="*/ 21 w 139"/>
                <a:gd name="T17" fmla="*/ 1 h 122"/>
                <a:gd name="T18" fmla="*/ 13 w 139"/>
                <a:gd name="T19" fmla="*/ 1 h 122"/>
                <a:gd name="T20" fmla="*/ 11 w 139"/>
                <a:gd name="T21" fmla="*/ 1 h 122"/>
                <a:gd name="T22" fmla="*/ 3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round/>
            </a:ln>
          </p:spPr>
          <p:txBody>
            <a:bodyPr/>
            <a:lstStyle/>
            <a:p>
              <a:endParaRPr lang="zh-CN" altLang="en-US"/>
            </a:p>
          </p:txBody>
        </p:sp>
        <p:sp>
          <p:nvSpPr>
            <p:cNvPr id="28719" name="Freeform 42"/>
            <p:cNvSpPr>
              <a:spLocks noChangeArrowheads="1"/>
            </p:cNvSpPr>
            <p:nvPr/>
          </p:nvSpPr>
          <p:spPr bwMode="auto">
            <a:xfrm>
              <a:off x="4810" y="1759"/>
              <a:ext cx="43" cy="24"/>
            </a:xfrm>
            <a:custGeom>
              <a:avLst/>
              <a:gdLst>
                <a:gd name="T0" fmla="*/ 8 w 49"/>
                <a:gd name="T1" fmla="*/ 0 h 35"/>
                <a:gd name="T2" fmla="*/ 4 w 49"/>
                <a:gd name="T3" fmla="*/ 1 h 35"/>
                <a:gd name="T4" fmla="*/ 7 w 49"/>
                <a:gd name="T5" fmla="*/ 1 h 35"/>
                <a:gd name="T6" fmla="*/ 11 w 49"/>
                <a:gd name="T7" fmla="*/ 1 h 35"/>
                <a:gd name="T8" fmla="*/ 8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round/>
            </a:ln>
          </p:spPr>
          <p:txBody>
            <a:bodyPr/>
            <a:lstStyle/>
            <a:p>
              <a:endParaRPr lang="zh-CN" altLang="en-US"/>
            </a:p>
          </p:txBody>
        </p:sp>
        <p:sp>
          <p:nvSpPr>
            <p:cNvPr id="28720" name="Freeform 43"/>
            <p:cNvSpPr>
              <a:spLocks noChangeArrowheads="1"/>
            </p:cNvSpPr>
            <p:nvPr/>
          </p:nvSpPr>
          <p:spPr bwMode="auto">
            <a:xfrm>
              <a:off x="2828" y="1304"/>
              <a:ext cx="142" cy="188"/>
            </a:xfrm>
            <a:custGeom>
              <a:avLst/>
              <a:gdLst>
                <a:gd name="T0" fmla="*/ 31 w 164"/>
                <a:gd name="T1" fmla="*/ 0 h 268"/>
                <a:gd name="T2" fmla="*/ 25 w 164"/>
                <a:gd name="T3" fmla="*/ 1 h 268"/>
                <a:gd name="T4" fmla="*/ 20 w 164"/>
                <a:gd name="T5" fmla="*/ 2 h 268"/>
                <a:gd name="T6" fmla="*/ 9 w 164"/>
                <a:gd name="T7" fmla="*/ 3 h 268"/>
                <a:gd name="T8" fmla="*/ 7 w 164"/>
                <a:gd name="T9" fmla="*/ 3 h 268"/>
                <a:gd name="T10" fmla="*/ 3 w 164"/>
                <a:gd name="T11" fmla="*/ 3 h 268"/>
                <a:gd name="T12" fmla="*/ 5 w 164"/>
                <a:gd name="T13" fmla="*/ 4 h 268"/>
                <a:gd name="T14" fmla="*/ 7 w 164"/>
                <a:gd name="T15" fmla="*/ 4 h 268"/>
                <a:gd name="T16" fmla="*/ 0 w 164"/>
                <a:gd name="T17" fmla="*/ 6 h 268"/>
                <a:gd name="T18" fmla="*/ 7 w 164"/>
                <a:gd name="T19" fmla="*/ 8 h 268"/>
                <a:gd name="T20" fmla="*/ 12 w 164"/>
                <a:gd name="T21" fmla="*/ 8 h 268"/>
                <a:gd name="T22" fmla="*/ 20 w 164"/>
                <a:gd name="T23" fmla="*/ 6 h 268"/>
                <a:gd name="T24" fmla="*/ 25 w 164"/>
                <a:gd name="T25" fmla="*/ 6 h 268"/>
                <a:gd name="T26" fmla="*/ 31 w 164"/>
                <a:gd name="T27" fmla="*/ 4 h 268"/>
                <a:gd name="T28" fmla="*/ 33 w 164"/>
                <a:gd name="T29" fmla="*/ 2 h 268"/>
                <a:gd name="T30" fmla="*/ 40 w 164"/>
                <a:gd name="T31" fmla="*/ 2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round/>
            </a:ln>
          </p:spPr>
          <p:txBody>
            <a:bodyPr/>
            <a:lstStyle/>
            <a:p>
              <a:endParaRPr lang="zh-CN" altLang="en-US"/>
            </a:p>
          </p:txBody>
        </p:sp>
        <p:sp>
          <p:nvSpPr>
            <p:cNvPr id="28721" name="Freeform 44"/>
            <p:cNvSpPr>
              <a:spLocks noChangeArrowheads="1"/>
            </p:cNvSpPr>
            <p:nvPr/>
          </p:nvSpPr>
          <p:spPr bwMode="auto">
            <a:xfrm>
              <a:off x="3440" y="1013"/>
              <a:ext cx="57" cy="57"/>
            </a:xfrm>
            <a:custGeom>
              <a:avLst/>
              <a:gdLst>
                <a:gd name="T0" fmla="*/ 7 w 66"/>
                <a:gd name="T1" fmla="*/ 0 h 81"/>
                <a:gd name="T2" fmla="*/ 6 w 66"/>
                <a:gd name="T3" fmla="*/ 2 h 81"/>
                <a:gd name="T4" fmla="*/ 7 w 66"/>
                <a:gd name="T5" fmla="*/ 2 h 81"/>
                <a:gd name="T6" fmla="*/ 9 w 66"/>
                <a:gd name="T7" fmla="*/ 2 h 81"/>
                <a:gd name="T8" fmla="*/ 13 w 66"/>
                <a:gd name="T9" fmla="*/ 2 h 81"/>
                <a:gd name="T10" fmla="*/ 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round/>
            </a:ln>
          </p:spPr>
          <p:txBody>
            <a:bodyPr/>
            <a:lstStyle/>
            <a:p>
              <a:endParaRPr lang="zh-CN" altLang="en-US"/>
            </a:p>
          </p:txBody>
        </p:sp>
        <p:sp>
          <p:nvSpPr>
            <p:cNvPr id="28722" name="Freeform 45"/>
            <p:cNvSpPr>
              <a:spLocks noChangeArrowheads="1"/>
            </p:cNvSpPr>
            <p:nvPr/>
          </p:nvSpPr>
          <p:spPr bwMode="auto">
            <a:xfrm>
              <a:off x="3823" y="1074"/>
              <a:ext cx="128" cy="171"/>
            </a:xfrm>
            <a:custGeom>
              <a:avLst/>
              <a:gdLst>
                <a:gd name="T0" fmla="*/ 22 w 148"/>
                <a:gd name="T1" fmla="*/ 0 h 244"/>
                <a:gd name="T2" fmla="*/ 14 w 148"/>
                <a:gd name="T3" fmla="*/ 3 h 244"/>
                <a:gd name="T4" fmla="*/ 9 w 148"/>
                <a:gd name="T5" fmla="*/ 3 h 244"/>
                <a:gd name="T6" fmla="*/ 3 w 148"/>
                <a:gd name="T7" fmla="*/ 3 h 244"/>
                <a:gd name="T8" fmla="*/ 9 w 148"/>
                <a:gd name="T9" fmla="*/ 6 h 244"/>
                <a:gd name="T10" fmla="*/ 12 w 148"/>
                <a:gd name="T11" fmla="*/ 6 h 244"/>
                <a:gd name="T12" fmla="*/ 14 w 148"/>
                <a:gd name="T13" fmla="*/ 7 h 244"/>
                <a:gd name="T14" fmla="*/ 19 w 148"/>
                <a:gd name="T15" fmla="*/ 7 h 244"/>
                <a:gd name="T16" fmla="*/ 22 w 148"/>
                <a:gd name="T17" fmla="*/ 6 h 244"/>
                <a:gd name="T18" fmla="*/ 29 w 148"/>
                <a:gd name="T19" fmla="*/ 5 h 244"/>
                <a:gd name="T20" fmla="*/ 26 w 148"/>
                <a:gd name="T21" fmla="*/ 2 h 244"/>
                <a:gd name="T22" fmla="*/ 33 w 148"/>
                <a:gd name="T23" fmla="*/ 1 h 244"/>
                <a:gd name="T24" fmla="*/ 26 w 148"/>
                <a:gd name="T25" fmla="*/ 1 h 244"/>
                <a:gd name="T26" fmla="*/ 2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round/>
            </a:ln>
          </p:spPr>
          <p:txBody>
            <a:bodyPr/>
            <a:lstStyle/>
            <a:p>
              <a:endParaRPr lang="zh-CN" altLang="en-US"/>
            </a:p>
          </p:txBody>
        </p:sp>
        <p:sp>
          <p:nvSpPr>
            <p:cNvPr id="28723" name="Freeform 46"/>
            <p:cNvSpPr>
              <a:spLocks noChangeArrowheads="1"/>
            </p:cNvSpPr>
            <p:nvPr/>
          </p:nvSpPr>
          <p:spPr bwMode="auto">
            <a:xfrm>
              <a:off x="3715" y="1021"/>
              <a:ext cx="83" cy="128"/>
            </a:xfrm>
            <a:custGeom>
              <a:avLst/>
              <a:gdLst>
                <a:gd name="T0" fmla="*/ 11 w 96"/>
                <a:gd name="T1" fmla="*/ 1 h 183"/>
                <a:gd name="T2" fmla="*/ 12 w 96"/>
                <a:gd name="T3" fmla="*/ 1 h 183"/>
                <a:gd name="T4" fmla="*/ 14 w 96"/>
                <a:gd name="T5" fmla="*/ 1 h 183"/>
                <a:gd name="T6" fmla="*/ 14 w 96"/>
                <a:gd name="T7" fmla="*/ 2 h 183"/>
                <a:gd name="T8" fmla="*/ 16 w 96"/>
                <a:gd name="T9" fmla="*/ 3 h 183"/>
                <a:gd name="T10" fmla="*/ 16 w 96"/>
                <a:gd name="T11" fmla="*/ 3 h 183"/>
                <a:gd name="T12" fmla="*/ 13 w 96"/>
                <a:gd name="T13" fmla="*/ 2 h 183"/>
                <a:gd name="T14" fmla="*/ 8 w 96"/>
                <a:gd name="T15" fmla="*/ 2 h 183"/>
                <a:gd name="T16" fmla="*/ 3 w 96"/>
                <a:gd name="T17" fmla="*/ 2 h 183"/>
                <a:gd name="T18" fmla="*/ 3 w 96"/>
                <a:gd name="T19" fmla="*/ 3 h 183"/>
                <a:gd name="T20" fmla="*/ 9 w 96"/>
                <a:gd name="T21" fmla="*/ 3 h 183"/>
                <a:gd name="T22" fmla="*/ 13 w 96"/>
                <a:gd name="T23" fmla="*/ 3 h 183"/>
                <a:gd name="T24" fmla="*/ 16 w 96"/>
                <a:gd name="T25" fmla="*/ 3 h 183"/>
                <a:gd name="T26" fmla="*/ 18 w 96"/>
                <a:gd name="T27" fmla="*/ 4 h 183"/>
                <a:gd name="T28" fmla="*/ 22 w 96"/>
                <a:gd name="T29" fmla="*/ 5 h 183"/>
                <a:gd name="T30" fmla="*/ 19 w 96"/>
                <a:gd name="T31" fmla="*/ 3 h 183"/>
                <a:gd name="T32" fmla="*/ 19 w 96"/>
                <a:gd name="T33" fmla="*/ 2 h 183"/>
                <a:gd name="T34" fmla="*/ 16 w 96"/>
                <a:gd name="T35" fmla="*/ 1 h 183"/>
                <a:gd name="T36" fmla="*/ 14 w 96"/>
                <a:gd name="T37" fmla="*/ 1 h 183"/>
                <a:gd name="T38" fmla="*/ 13 w 96"/>
                <a:gd name="T39" fmla="*/ 1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round/>
            </a:ln>
          </p:spPr>
          <p:txBody>
            <a:bodyPr/>
            <a:lstStyle/>
            <a:p>
              <a:endParaRPr lang="zh-CN" altLang="en-US"/>
            </a:p>
          </p:txBody>
        </p:sp>
        <p:sp>
          <p:nvSpPr>
            <p:cNvPr id="28724"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1 h 175"/>
                <a:gd name="T6" fmla="*/ 3 w 54"/>
                <a:gd name="T7" fmla="*/ 2 h 175"/>
                <a:gd name="T8" fmla="*/ 7 w 54"/>
                <a:gd name="T9" fmla="*/ 3 h 175"/>
                <a:gd name="T10" fmla="*/ 10 w 54"/>
                <a:gd name="T11" fmla="*/ 5 h 175"/>
                <a:gd name="T12" fmla="*/ 8 w 54"/>
                <a:gd name="T13" fmla="*/ 3 h 175"/>
                <a:gd name="T14" fmla="*/ 7 w 54"/>
                <a:gd name="T15" fmla="*/ 2 h 175"/>
                <a:gd name="T16" fmla="*/ 6 w 54"/>
                <a:gd name="T17" fmla="*/ 1 h 175"/>
                <a:gd name="T18" fmla="*/ 5 w 54"/>
                <a:gd name="T19" fmla="*/ 1 h 175"/>
                <a:gd name="T20" fmla="*/ 3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round/>
            </a:ln>
          </p:spPr>
          <p:txBody>
            <a:bodyPr/>
            <a:lstStyle/>
            <a:p>
              <a:endParaRPr lang="zh-CN" altLang="en-US"/>
            </a:p>
          </p:txBody>
        </p:sp>
        <p:sp>
          <p:nvSpPr>
            <p:cNvPr id="28725" name="Freeform 48"/>
            <p:cNvSpPr>
              <a:spLocks noChangeArrowheads="1"/>
            </p:cNvSpPr>
            <p:nvPr/>
          </p:nvSpPr>
          <p:spPr bwMode="auto">
            <a:xfrm>
              <a:off x="3823" y="1252"/>
              <a:ext cx="75" cy="50"/>
            </a:xfrm>
            <a:custGeom>
              <a:avLst/>
              <a:gdLst>
                <a:gd name="T0" fmla="*/ 2 w 86"/>
                <a:gd name="T1" fmla="*/ 0 h 73"/>
                <a:gd name="T2" fmla="*/ 3 w 86"/>
                <a:gd name="T3" fmla="*/ 1 h 73"/>
                <a:gd name="T4" fmla="*/ 6 w 86"/>
                <a:gd name="T5" fmla="*/ 1 h 73"/>
                <a:gd name="T6" fmla="*/ 12 w 86"/>
                <a:gd name="T7" fmla="*/ 1 h 73"/>
                <a:gd name="T8" fmla="*/ 16 w 86"/>
                <a:gd name="T9" fmla="*/ 1 h 73"/>
                <a:gd name="T10" fmla="*/ 19 w 86"/>
                <a:gd name="T11" fmla="*/ 1 h 73"/>
                <a:gd name="T12" fmla="*/ 22 w 86"/>
                <a:gd name="T13" fmla="*/ 1 h 73"/>
                <a:gd name="T14" fmla="*/ 18 w 86"/>
                <a:gd name="T15" fmla="*/ 1 h 73"/>
                <a:gd name="T16" fmla="*/ 16 w 86"/>
                <a:gd name="T17" fmla="*/ 1 h 73"/>
                <a:gd name="T18" fmla="*/ 9 w 86"/>
                <a:gd name="T19" fmla="*/ 1 h 73"/>
                <a:gd name="T20" fmla="*/ 6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round/>
            </a:ln>
          </p:spPr>
          <p:txBody>
            <a:bodyPr/>
            <a:lstStyle/>
            <a:p>
              <a:endParaRPr lang="zh-CN" altLang="en-US"/>
            </a:p>
          </p:txBody>
        </p:sp>
        <p:sp>
          <p:nvSpPr>
            <p:cNvPr id="28726" name="Freeform 49"/>
            <p:cNvSpPr>
              <a:spLocks noChangeArrowheads="1"/>
            </p:cNvSpPr>
            <p:nvPr/>
          </p:nvSpPr>
          <p:spPr bwMode="auto">
            <a:xfrm>
              <a:off x="3943" y="1163"/>
              <a:ext cx="95" cy="109"/>
            </a:xfrm>
            <a:custGeom>
              <a:avLst/>
              <a:gdLst>
                <a:gd name="T0" fmla="*/ 21 w 111"/>
                <a:gd name="T1" fmla="*/ 0 h 156"/>
                <a:gd name="T2" fmla="*/ 15 w 111"/>
                <a:gd name="T3" fmla="*/ 1 h 156"/>
                <a:gd name="T4" fmla="*/ 5 w 111"/>
                <a:gd name="T5" fmla="*/ 1 h 156"/>
                <a:gd name="T6" fmla="*/ 3 w 111"/>
                <a:gd name="T7" fmla="*/ 1 h 156"/>
                <a:gd name="T8" fmla="*/ 3 w 111"/>
                <a:gd name="T9" fmla="*/ 1 h 156"/>
                <a:gd name="T10" fmla="*/ 3 w 111"/>
                <a:gd name="T11" fmla="*/ 2 h 156"/>
                <a:gd name="T12" fmla="*/ 3 w 111"/>
                <a:gd name="T13" fmla="*/ 2 h 156"/>
                <a:gd name="T14" fmla="*/ 3 w 111"/>
                <a:gd name="T15" fmla="*/ 3 h 156"/>
                <a:gd name="T16" fmla="*/ 5 w 111"/>
                <a:gd name="T17" fmla="*/ 3 h 156"/>
                <a:gd name="T18" fmla="*/ 3 w 111"/>
                <a:gd name="T19" fmla="*/ 4 h 156"/>
                <a:gd name="T20" fmla="*/ 5 w 111"/>
                <a:gd name="T21" fmla="*/ 4 h 156"/>
                <a:gd name="T22" fmla="*/ 9 w 111"/>
                <a:gd name="T23" fmla="*/ 4 h 156"/>
                <a:gd name="T24" fmla="*/ 11 w 111"/>
                <a:gd name="T25" fmla="*/ 2 h 156"/>
                <a:gd name="T26" fmla="*/ 12 w 111"/>
                <a:gd name="T27" fmla="*/ 3 h 156"/>
                <a:gd name="T28" fmla="*/ 14 w 111"/>
                <a:gd name="T29" fmla="*/ 4 h 156"/>
                <a:gd name="T30" fmla="*/ 13 w 111"/>
                <a:gd name="T31" fmla="*/ 3 h 156"/>
                <a:gd name="T32" fmla="*/ 15 w 111"/>
                <a:gd name="T33" fmla="*/ 2 h 156"/>
                <a:gd name="T34" fmla="*/ 15 w 111"/>
                <a:gd name="T35" fmla="*/ 1 h 156"/>
                <a:gd name="T36" fmla="*/ 11 w 111"/>
                <a:gd name="T37" fmla="*/ 1 h 156"/>
                <a:gd name="T38" fmla="*/ 8 w 111"/>
                <a:gd name="T39" fmla="*/ 1 h 156"/>
                <a:gd name="T40" fmla="*/ 9 w 111"/>
                <a:gd name="T41" fmla="*/ 1 h 156"/>
                <a:gd name="T42" fmla="*/ 13 w 111"/>
                <a:gd name="T43" fmla="*/ 1 h 156"/>
                <a:gd name="T44" fmla="*/ 17 w 111"/>
                <a:gd name="T45" fmla="*/ 1 h 156"/>
                <a:gd name="T46" fmla="*/ 21 w 111"/>
                <a:gd name="T47" fmla="*/ 1 h 156"/>
                <a:gd name="T48" fmla="*/ 23 w 111"/>
                <a:gd name="T49" fmla="*/ 1 h 156"/>
                <a:gd name="T50" fmla="*/ 2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round/>
            </a:ln>
          </p:spPr>
          <p:txBody>
            <a:bodyPr/>
            <a:lstStyle/>
            <a:p>
              <a:endParaRPr lang="zh-CN" altLang="en-US"/>
            </a:p>
          </p:txBody>
        </p:sp>
        <p:sp>
          <p:nvSpPr>
            <p:cNvPr id="28727"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1 h 94"/>
                <a:gd name="T6" fmla="*/ 1 w 30"/>
                <a:gd name="T7" fmla="*/ 2 h 94"/>
                <a:gd name="T8" fmla="*/ 3 w 30"/>
                <a:gd name="T9" fmla="*/ 3 h 94"/>
                <a:gd name="T10" fmla="*/ 6 w 30"/>
                <a:gd name="T11" fmla="*/ 3 h 94"/>
                <a:gd name="T12" fmla="*/ 4 w 30"/>
                <a:gd name="T13" fmla="*/ 2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round/>
            </a:ln>
          </p:spPr>
          <p:txBody>
            <a:bodyPr/>
            <a:lstStyle/>
            <a:p>
              <a:endParaRPr lang="zh-CN" altLang="en-US"/>
            </a:p>
          </p:txBody>
        </p:sp>
        <p:sp>
          <p:nvSpPr>
            <p:cNvPr id="28728"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1 h 158"/>
                <a:gd name="T6" fmla="*/ 3 w 81"/>
                <a:gd name="T7" fmla="*/ 3 h 158"/>
                <a:gd name="T8" fmla="*/ 4 w 81"/>
                <a:gd name="T9" fmla="*/ 3 h 158"/>
                <a:gd name="T10" fmla="*/ 5 w 81"/>
                <a:gd name="T11" fmla="*/ 4 h 158"/>
                <a:gd name="T12" fmla="*/ 7 w 81"/>
                <a:gd name="T13" fmla="*/ 4 h 158"/>
                <a:gd name="T14" fmla="*/ 9 w 81"/>
                <a:gd name="T15" fmla="*/ 4 h 158"/>
                <a:gd name="T16" fmla="*/ 10 w 81"/>
                <a:gd name="T17" fmla="*/ 4 h 158"/>
                <a:gd name="T18" fmla="*/ 14 w 81"/>
                <a:gd name="T19" fmla="*/ 4 h 158"/>
                <a:gd name="T20" fmla="*/ 14 w 81"/>
                <a:gd name="T21" fmla="*/ 3 h 158"/>
                <a:gd name="T22" fmla="*/ 10 w 81"/>
                <a:gd name="T23" fmla="*/ 3 h 158"/>
                <a:gd name="T24" fmla="*/ 9 w 81"/>
                <a:gd name="T25" fmla="*/ 3 h 158"/>
                <a:gd name="T26" fmla="*/ 8 w 81"/>
                <a:gd name="T27" fmla="*/ 2 h 158"/>
                <a:gd name="T28" fmla="*/ 9 w 81"/>
                <a:gd name="T29" fmla="*/ 1 h 158"/>
                <a:gd name="T30" fmla="*/ 8 w 81"/>
                <a:gd name="T31" fmla="*/ 1 h 158"/>
                <a:gd name="T32" fmla="*/ 10 w 81"/>
                <a:gd name="T33" fmla="*/ 1 h 158"/>
                <a:gd name="T34" fmla="*/ 7 w 81"/>
                <a:gd name="T35" fmla="*/ 1 h 158"/>
                <a:gd name="T36" fmla="*/ 4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round/>
            </a:ln>
          </p:spPr>
          <p:txBody>
            <a:bodyPr/>
            <a:lstStyle/>
            <a:p>
              <a:endParaRPr lang="zh-CN" altLang="en-US"/>
            </a:p>
          </p:txBody>
        </p:sp>
        <p:sp>
          <p:nvSpPr>
            <p:cNvPr id="28729" name="Freeform 52"/>
            <p:cNvSpPr>
              <a:spLocks noChangeArrowheads="1"/>
            </p:cNvSpPr>
            <p:nvPr/>
          </p:nvSpPr>
          <p:spPr bwMode="auto">
            <a:xfrm>
              <a:off x="3976" y="1029"/>
              <a:ext cx="74" cy="74"/>
            </a:xfrm>
            <a:custGeom>
              <a:avLst/>
              <a:gdLst>
                <a:gd name="T0" fmla="*/ 13 w 85"/>
                <a:gd name="T1" fmla="*/ 0 h 105"/>
                <a:gd name="T2" fmla="*/ 11 w 85"/>
                <a:gd name="T3" fmla="*/ 1 h 105"/>
                <a:gd name="T4" fmla="*/ 8 w 85"/>
                <a:gd name="T5" fmla="*/ 1 h 105"/>
                <a:gd name="T6" fmla="*/ 3 w 85"/>
                <a:gd name="T7" fmla="*/ 1 h 105"/>
                <a:gd name="T8" fmla="*/ 3 w 85"/>
                <a:gd name="T9" fmla="*/ 1 h 105"/>
                <a:gd name="T10" fmla="*/ 3 w 85"/>
                <a:gd name="T11" fmla="*/ 2 h 105"/>
                <a:gd name="T12" fmla="*/ 3 w 85"/>
                <a:gd name="T13" fmla="*/ 2 h 105"/>
                <a:gd name="T14" fmla="*/ 7 w 85"/>
                <a:gd name="T15" fmla="*/ 2 h 105"/>
                <a:gd name="T16" fmla="*/ 9 w 85"/>
                <a:gd name="T17" fmla="*/ 2 h 105"/>
                <a:gd name="T18" fmla="*/ 15 w 85"/>
                <a:gd name="T19" fmla="*/ 3 h 105"/>
                <a:gd name="T20" fmla="*/ 18 w 85"/>
                <a:gd name="T21" fmla="*/ 2 h 105"/>
                <a:gd name="T22" fmla="*/ 21 w 85"/>
                <a:gd name="T23" fmla="*/ 2 h 105"/>
                <a:gd name="T24" fmla="*/ 18 w 85"/>
                <a:gd name="T25" fmla="*/ 1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round/>
            </a:ln>
          </p:spPr>
          <p:txBody>
            <a:bodyPr/>
            <a:lstStyle/>
            <a:p>
              <a:endParaRPr lang="zh-CN" altLang="en-US"/>
            </a:p>
          </p:txBody>
        </p:sp>
        <p:sp>
          <p:nvSpPr>
            <p:cNvPr id="28730" name="Freeform 53"/>
            <p:cNvSpPr>
              <a:spLocks noChangeArrowheads="1"/>
            </p:cNvSpPr>
            <p:nvPr/>
          </p:nvSpPr>
          <p:spPr bwMode="auto">
            <a:xfrm>
              <a:off x="4064" y="1161"/>
              <a:ext cx="33" cy="46"/>
            </a:xfrm>
            <a:custGeom>
              <a:avLst/>
              <a:gdLst>
                <a:gd name="T0" fmla="*/ 3 w 38"/>
                <a:gd name="T1" fmla="*/ 1 h 66"/>
                <a:gd name="T2" fmla="*/ 7 w 38"/>
                <a:gd name="T3" fmla="*/ 1 h 66"/>
                <a:gd name="T4" fmla="*/ 8 w 38"/>
                <a:gd name="T5" fmla="*/ 1 h 66"/>
                <a:gd name="T6" fmla="*/ 10 w 38"/>
                <a:gd name="T7" fmla="*/ 1 h 66"/>
                <a:gd name="T8" fmla="*/ 8 w 38"/>
                <a:gd name="T9" fmla="*/ 1 h 66"/>
                <a:gd name="T10" fmla="*/ 5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round/>
            </a:ln>
          </p:spPr>
          <p:txBody>
            <a:bodyPr/>
            <a:lstStyle/>
            <a:p>
              <a:endParaRPr lang="zh-CN" altLang="en-US"/>
            </a:p>
          </p:txBody>
        </p:sp>
        <p:sp>
          <p:nvSpPr>
            <p:cNvPr id="28731" name="Freeform 54"/>
            <p:cNvSpPr>
              <a:spLocks noChangeArrowheads="1"/>
            </p:cNvSpPr>
            <p:nvPr/>
          </p:nvSpPr>
          <p:spPr bwMode="auto">
            <a:xfrm>
              <a:off x="4045" y="1238"/>
              <a:ext cx="21" cy="16"/>
            </a:xfrm>
            <a:custGeom>
              <a:avLst/>
              <a:gdLst>
                <a:gd name="T0" fmla="*/ 0 w 24"/>
                <a:gd name="T1" fmla="*/ 0 h 23"/>
                <a:gd name="T2" fmla="*/ 4 w 24"/>
                <a:gd name="T3" fmla="*/ 1 h 23"/>
                <a:gd name="T4" fmla="*/ 7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round/>
            </a:ln>
          </p:spPr>
          <p:txBody>
            <a:bodyPr/>
            <a:lstStyle/>
            <a:p>
              <a:endParaRPr lang="zh-CN" altLang="en-US"/>
            </a:p>
          </p:txBody>
        </p:sp>
        <p:sp>
          <p:nvSpPr>
            <p:cNvPr id="28732" name="Freeform 55"/>
            <p:cNvSpPr>
              <a:spLocks noChangeArrowheads="1"/>
            </p:cNvSpPr>
            <p:nvPr/>
          </p:nvSpPr>
          <p:spPr bwMode="auto">
            <a:xfrm>
              <a:off x="4076" y="1228"/>
              <a:ext cx="52" cy="35"/>
            </a:xfrm>
            <a:custGeom>
              <a:avLst/>
              <a:gdLst>
                <a:gd name="T0" fmla="*/ 3 w 60"/>
                <a:gd name="T1" fmla="*/ 0 h 49"/>
                <a:gd name="T2" fmla="*/ 0 w 60"/>
                <a:gd name="T3" fmla="*/ 1 h 49"/>
                <a:gd name="T4" fmla="*/ 7 w 60"/>
                <a:gd name="T5" fmla="*/ 1 h 49"/>
                <a:gd name="T6" fmla="*/ 10 w 60"/>
                <a:gd name="T7" fmla="*/ 1 h 49"/>
                <a:gd name="T8" fmla="*/ 14 w 60"/>
                <a:gd name="T9" fmla="*/ 1 h 49"/>
                <a:gd name="T10" fmla="*/ 11 w 60"/>
                <a:gd name="T11" fmla="*/ 1 h 49"/>
                <a:gd name="T12" fmla="*/ 7 w 60"/>
                <a:gd name="T13" fmla="*/ 1 h 49"/>
                <a:gd name="T14" fmla="*/ 4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round/>
            </a:ln>
          </p:spPr>
          <p:txBody>
            <a:bodyPr/>
            <a:lstStyle/>
            <a:p>
              <a:endParaRPr lang="zh-CN" altLang="en-US"/>
            </a:p>
          </p:txBody>
        </p:sp>
        <p:sp>
          <p:nvSpPr>
            <p:cNvPr id="28733" name="Freeform 56"/>
            <p:cNvSpPr>
              <a:spLocks noChangeArrowheads="1"/>
            </p:cNvSpPr>
            <p:nvPr/>
          </p:nvSpPr>
          <p:spPr bwMode="auto">
            <a:xfrm>
              <a:off x="4156" y="1294"/>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8734" name="Freeform 57"/>
            <p:cNvSpPr>
              <a:spLocks noChangeArrowheads="1"/>
            </p:cNvSpPr>
            <p:nvPr/>
          </p:nvSpPr>
          <p:spPr bwMode="auto">
            <a:xfrm>
              <a:off x="4463" y="1255"/>
              <a:ext cx="53" cy="44"/>
            </a:xfrm>
            <a:custGeom>
              <a:avLst/>
              <a:gdLst>
                <a:gd name="T0" fmla="*/ 3 w 61"/>
                <a:gd name="T1" fmla="*/ 0 h 63"/>
                <a:gd name="T2" fmla="*/ 0 w 61"/>
                <a:gd name="T3" fmla="*/ 1 h 63"/>
                <a:gd name="T4" fmla="*/ 6 w 61"/>
                <a:gd name="T5" fmla="*/ 1 h 63"/>
                <a:gd name="T6" fmla="*/ 9 w 61"/>
                <a:gd name="T7" fmla="*/ 1 h 63"/>
                <a:gd name="T8" fmla="*/ 11 w 61"/>
                <a:gd name="T9" fmla="*/ 1 h 63"/>
                <a:gd name="T10" fmla="*/ 15 w 61"/>
                <a:gd name="T11" fmla="*/ 1 h 63"/>
                <a:gd name="T12" fmla="*/ 9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round/>
            </a:ln>
          </p:spPr>
          <p:txBody>
            <a:bodyPr/>
            <a:lstStyle/>
            <a:p>
              <a:endParaRPr lang="zh-CN" altLang="en-US"/>
            </a:p>
          </p:txBody>
        </p:sp>
        <p:sp>
          <p:nvSpPr>
            <p:cNvPr id="28735" name="Freeform 58"/>
            <p:cNvSpPr>
              <a:spLocks noChangeArrowheads="1"/>
            </p:cNvSpPr>
            <p:nvPr/>
          </p:nvSpPr>
          <p:spPr bwMode="auto">
            <a:xfrm>
              <a:off x="4006" y="1310"/>
              <a:ext cx="53" cy="47"/>
            </a:xfrm>
            <a:custGeom>
              <a:avLst/>
              <a:gdLst>
                <a:gd name="T0" fmla="*/ 7 w 61"/>
                <a:gd name="T1" fmla="*/ 1 h 67"/>
                <a:gd name="T2" fmla="*/ 8 w 61"/>
                <a:gd name="T3" fmla="*/ 1 h 67"/>
                <a:gd name="T4" fmla="*/ 3 w 61"/>
                <a:gd name="T5" fmla="*/ 1 h 67"/>
                <a:gd name="T6" fmla="*/ 6 w 61"/>
                <a:gd name="T7" fmla="*/ 2 h 67"/>
                <a:gd name="T8" fmla="*/ 11 w 61"/>
                <a:gd name="T9" fmla="*/ 2 h 67"/>
                <a:gd name="T10" fmla="*/ 15 w 61"/>
                <a:gd name="T11" fmla="*/ 1 h 67"/>
                <a:gd name="T12" fmla="*/ 13 w 61"/>
                <a:gd name="T13" fmla="*/ 1 h 67"/>
                <a:gd name="T14" fmla="*/ 14 w 61"/>
                <a:gd name="T15" fmla="*/ 1 h 67"/>
                <a:gd name="T16" fmla="*/ 13 w 61"/>
                <a:gd name="T17" fmla="*/ 1 h 67"/>
                <a:gd name="T18" fmla="*/ 11 w 61"/>
                <a:gd name="T19" fmla="*/ 1 h 67"/>
                <a:gd name="T20" fmla="*/ 13 w 61"/>
                <a:gd name="T21" fmla="*/ 1 h 67"/>
                <a:gd name="T22" fmla="*/ 12 w 61"/>
                <a:gd name="T23" fmla="*/ 1 h 67"/>
                <a:gd name="T24" fmla="*/ 10 w 61"/>
                <a:gd name="T25" fmla="*/ 1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round/>
            </a:ln>
          </p:spPr>
          <p:txBody>
            <a:bodyPr/>
            <a:lstStyle/>
            <a:p>
              <a:endParaRPr lang="zh-CN" altLang="en-US"/>
            </a:p>
          </p:txBody>
        </p:sp>
        <p:sp>
          <p:nvSpPr>
            <p:cNvPr id="28736" name="Freeform 59"/>
            <p:cNvSpPr>
              <a:spLocks noChangeArrowheads="1"/>
            </p:cNvSpPr>
            <p:nvPr/>
          </p:nvSpPr>
          <p:spPr bwMode="auto">
            <a:xfrm>
              <a:off x="3950" y="1328"/>
              <a:ext cx="37" cy="25"/>
            </a:xfrm>
            <a:custGeom>
              <a:avLst/>
              <a:gdLst>
                <a:gd name="T0" fmla="*/ 4 w 43"/>
                <a:gd name="T1" fmla="*/ 1 h 36"/>
                <a:gd name="T2" fmla="*/ 3 w 43"/>
                <a:gd name="T3" fmla="*/ 1 h 36"/>
                <a:gd name="T4" fmla="*/ 7 w 43"/>
                <a:gd name="T5" fmla="*/ 1 h 36"/>
                <a:gd name="T6" fmla="*/ 9 w 43"/>
                <a:gd name="T7" fmla="*/ 1 h 36"/>
                <a:gd name="T8" fmla="*/ 4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round/>
            </a:ln>
          </p:spPr>
          <p:txBody>
            <a:bodyPr/>
            <a:lstStyle/>
            <a:p>
              <a:endParaRPr lang="zh-CN" altLang="en-US"/>
            </a:p>
          </p:txBody>
        </p:sp>
        <p:sp>
          <p:nvSpPr>
            <p:cNvPr id="28737" name="Freeform 60"/>
            <p:cNvSpPr>
              <a:spLocks noChangeArrowheads="1"/>
            </p:cNvSpPr>
            <p:nvPr/>
          </p:nvSpPr>
          <p:spPr bwMode="auto">
            <a:xfrm>
              <a:off x="3926" y="1300"/>
              <a:ext cx="27" cy="29"/>
            </a:xfrm>
            <a:custGeom>
              <a:avLst/>
              <a:gdLst>
                <a:gd name="T0" fmla="*/ 4 w 32"/>
                <a:gd name="T1" fmla="*/ 0 h 41"/>
                <a:gd name="T2" fmla="*/ 0 w 32"/>
                <a:gd name="T3" fmla="*/ 1 h 41"/>
                <a:gd name="T4" fmla="*/ 3 w 32"/>
                <a:gd name="T5" fmla="*/ 1 h 41"/>
                <a:gd name="T6" fmla="*/ 3 w 32"/>
                <a:gd name="T7" fmla="*/ 1 h 41"/>
                <a:gd name="T8" fmla="*/ 3 w 32"/>
                <a:gd name="T9" fmla="*/ 1 h 41"/>
                <a:gd name="T10" fmla="*/ 6 w 32"/>
                <a:gd name="T11" fmla="*/ 1 h 41"/>
                <a:gd name="T12" fmla="*/ 4 w 32"/>
                <a:gd name="T13" fmla="*/ 1 h 41"/>
                <a:gd name="T14" fmla="*/ 4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round/>
            </a:ln>
          </p:spPr>
          <p:txBody>
            <a:bodyPr/>
            <a:lstStyle/>
            <a:p>
              <a:endParaRPr lang="zh-CN" altLang="en-US"/>
            </a:p>
          </p:txBody>
        </p:sp>
        <p:sp>
          <p:nvSpPr>
            <p:cNvPr id="28738" name="Freeform 61"/>
            <p:cNvSpPr>
              <a:spLocks noChangeArrowheads="1"/>
            </p:cNvSpPr>
            <p:nvPr/>
          </p:nvSpPr>
          <p:spPr bwMode="auto">
            <a:xfrm>
              <a:off x="3965" y="1311"/>
              <a:ext cx="39" cy="22"/>
            </a:xfrm>
            <a:custGeom>
              <a:avLst/>
              <a:gdLst>
                <a:gd name="T0" fmla="*/ 5 w 45"/>
                <a:gd name="T1" fmla="*/ 0 h 32"/>
                <a:gd name="T2" fmla="*/ 0 w 45"/>
                <a:gd name="T3" fmla="*/ 1 h 32"/>
                <a:gd name="T4" fmla="*/ 7 w 45"/>
                <a:gd name="T5" fmla="*/ 1 h 32"/>
                <a:gd name="T6" fmla="*/ 10 w 45"/>
                <a:gd name="T7" fmla="*/ 1 h 32"/>
                <a:gd name="T8" fmla="*/ 5 w 45"/>
                <a:gd name="T9" fmla="*/ 1 h 32"/>
                <a:gd name="T10" fmla="*/ 5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round/>
            </a:ln>
          </p:spPr>
          <p:txBody>
            <a:bodyPr/>
            <a:lstStyle/>
            <a:p>
              <a:endParaRPr lang="zh-CN" altLang="en-US"/>
            </a:p>
          </p:txBody>
        </p:sp>
        <p:sp>
          <p:nvSpPr>
            <p:cNvPr id="28739" name="Freeform 62"/>
            <p:cNvSpPr>
              <a:spLocks noChangeArrowheads="1"/>
            </p:cNvSpPr>
            <p:nvPr/>
          </p:nvSpPr>
          <p:spPr bwMode="auto">
            <a:xfrm>
              <a:off x="3908" y="1000"/>
              <a:ext cx="31" cy="52"/>
            </a:xfrm>
            <a:custGeom>
              <a:avLst/>
              <a:gdLst>
                <a:gd name="T0" fmla="*/ 10 w 35"/>
                <a:gd name="T1" fmla="*/ 0 h 74"/>
                <a:gd name="T2" fmla="*/ 7 w 35"/>
                <a:gd name="T3" fmla="*/ 1 h 74"/>
                <a:gd name="T4" fmla="*/ 4 w 35"/>
                <a:gd name="T5" fmla="*/ 1 h 74"/>
                <a:gd name="T6" fmla="*/ 0 w 35"/>
                <a:gd name="T7" fmla="*/ 2 h 74"/>
                <a:gd name="T8" fmla="*/ 4 w 35"/>
                <a:gd name="T9" fmla="*/ 2 h 74"/>
                <a:gd name="T10" fmla="*/ 6 w 35"/>
                <a:gd name="T11" fmla="*/ 2 h 74"/>
                <a:gd name="T12" fmla="*/ 11 w 35"/>
                <a:gd name="T13" fmla="*/ 1 h 74"/>
                <a:gd name="T14" fmla="*/ 1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round/>
            </a:ln>
          </p:spPr>
          <p:txBody>
            <a:bodyPr/>
            <a:lstStyle/>
            <a:p>
              <a:endParaRPr lang="zh-CN" altLang="en-US"/>
            </a:p>
          </p:txBody>
        </p:sp>
        <p:sp>
          <p:nvSpPr>
            <p:cNvPr id="28740"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7 w 25"/>
                <a:gd name="T9" fmla="*/ 1 h 73"/>
                <a:gd name="T10" fmla="*/ 4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round/>
            </a:ln>
          </p:spPr>
          <p:txBody>
            <a:bodyPr/>
            <a:lstStyle/>
            <a:p>
              <a:endParaRPr lang="zh-CN" altLang="en-US"/>
            </a:p>
          </p:txBody>
        </p:sp>
        <p:sp>
          <p:nvSpPr>
            <p:cNvPr id="28741"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round/>
            </a:ln>
          </p:spPr>
          <p:txBody>
            <a:bodyPr/>
            <a:lstStyle/>
            <a:p>
              <a:endParaRPr lang="zh-CN" altLang="en-US"/>
            </a:p>
          </p:txBody>
        </p:sp>
        <p:sp>
          <p:nvSpPr>
            <p:cNvPr id="28742" name="Freeform 65"/>
            <p:cNvSpPr>
              <a:spLocks noChangeArrowheads="1"/>
            </p:cNvSpPr>
            <p:nvPr/>
          </p:nvSpPr>
          <p:spPr bwMode="auto">
            <a:xfrm>
              <a:off x="4004" y="987"/>
              <a:ext cx="24" cy="45"/>
            </a:xfrm>
            <a:custGeom>
              <a:avLst/>
              <a:gdLst>
                <a:gd name="T0" fmla="*/ 3 w 28"/>
                <a:gd name="T1" fmla="*/ 0 h 64"/>
                <a:gd name="T2" fmla="*/ 3 w 28"/>
                <a:gd name="T3" fmla="*/ 1 h 64"/>
                <a:gd name="T4" fmla="*/ 4 w 28"/>
                <a:gd name="T5" fmla="*/ 1 h 64"/>
                <a:gd name="T6" fmla="*/ 3 w 28"/>
                <a:gd name="T7" fmla="*/ 1 h 64"/>
                <a:gd name="T8" fmla="*/ 0 w 28"/>
                <a:gd name="T9" fmla="*/ 1 h 64"/>
                <a:gd name="T10" fmla="*/ 3 w 28"/>
                <a:gd name="T11" fmla="*/ 2 h 64"/>
                <a:gd name="T12" fmla="*/ 6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round/>
            </a:ln>
          </p:spPr>
          <p:txBody>
            <a:bodyPr/>
            <a:lstStyle/>
            <a:p>
              <a:endParaRPr lang="zh-CN" altLang="en-US"/>
            </a:p>
          </p:txBody>
        </p:sp>
        <p:sp>
          <p:nvSpPr>
            <p:cNvPr id="28743"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round/>
            </a:ln>
          </p:spPr>
          <p:txBody>
            <a:bodyPr/>
            <a:lstStyle/>
            <a:p>
              <a:endParaRPr lang="zh-CN" altLang="en-US"/>
            </a:p>
          </p:txBody>
        </p:sp>
        <p:sp>
          <p:nvSpPr>
            <p:cNvPr id="28744"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8745"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round/>
            </a:ln>
          </p:spPr>
          <p:txBody>
            <a:bodyPr/>
            <a:lstStyle/>
            <a:p>
              <a:endParaRPr lang="zh-CN" altLang="en-US"/>
            </a:p>
          </p:txBody>
        </p:sp>
        <p:sp>
          <p:nvSpPr>
            <p:cNvPr id="28746"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8747" name="Freeform 70"/>
            <p:cNvSpPr>
              <a:spLocks noChangeArrowheads="1"/>
            </p:cNvSpPr>
            <p:nvPr/>
          </p:nvSpPr>
          <p:spPr bwMode="auto">
            <a:xfrm>
              <a:off x="3667" y="999"/>
              <a:ext cx="18" cy="13"/>
            </a:xfrm>
            <a:custGeom>
              <a:avLst/>
              <a:gdLst>
                <a:gd name="T0" fmla="*/ 2 w 22"/>
                <a:gd name="T1" fmla="*/ 0 h 18"/>
                <a:gd name="T2" fmla="*/ 2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round/>
            </a:ln>
          </p:spPr>
          <p:txBody>
            <a:bodyPr/>
            <a:lstStyle/>
            <a:p>
              <a:endParaRPr lang="zh-CN" altLang="en-US"/>
            </a:p>
          </p:txBody>
        </p:sp>
        <p:sp>
          <p:nvSpPr>
            <p:cNvPr id="28748" name="Freeform 71"/>
            <p:cNvSpPr>
              <a:spLocks noChangeArrowheads="1"/>
            </p:cNvSpPr>
            <p:nvPr/>
          </p:nvSpPr>
          <p:spPr bwMode="auto">
            <a:xfrm>
              <a:off x="4628" y="1582"/>
              <a:ext cx="52" cy="56"/>
            </a:xfrm>
            <a:custGeom>
              <a:avLst/>
              <a:gdLst>
                <a:gd name="T0" fmla="*/ 3 w 60"/>
                <a:gd name="T1" fmla="*/ 1 h 81"/>
                <a:gd name="T2" fmla="*/ 3 w 60"/>
                <a:gd name="T3" fmla="*/ 1 h 81"/>
                <a:gd name="T4" fmla="*/ 3 w 60"/>
                <a:gd name="T5" fmla="*/ 1 h 81"/>
                <a:gd name="T6" fmla="*/ 7 w 60"/>
                <a:gd name="T7" fmla="*/ 1 h 81"/>
                <a:gd name="T8" fmla="*/ 10 w 60"/>
                <a:gd name="T9" fmla="*/ 1 h 81"/>
                <a:gd name="T10" fmla="*/ 12 w 60"/>
                <a:gd name="T11" fmla="*/ 2 h 81"/>
                <a:gd name="T12" fmla="*/ 12 w 60"/>
                <a:gd name="T13" fmla="*/ 1 h 81"/>
                <a:gd name="T14" fmla="*/ 10 w 60"/>
                <a:gd name="T15" fmla="*/ 1 h 81"/>
                <a:gd name="T16" fmla="*/ 6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round/>
            </a:ln>
          </p:spPr>
          <p:txBody>
            <a:bodyPr/>
            <a:lstStyle/>
            <a:p>
              <a:endParaRPr lang="zh-CN" altLang="en-US"/>
            </a:p>
          </p:txBody>
        </p:sp>
        <p:sp>
          <p:nvSpPr>
            <p:cNvPr id="28749" name="Freeform 72"/>
            <p:cNvSpPr>
              <a:spLocks noChangeArrowheads="1"/>
            </p:cNvSpPr>
            <p:nvPr/>
          </p:nvSpPr>
          <p:spPr bwMode="auto">
            <a:xfrm>
              <a:off x="4894" y="1536"/>
              <a:ext cx="61" cy="43"/>
            </a:xfrm>
            <a:custGeom>
              <a:avLst/>
              <a:gdLst>
                <a:gd name="T0" fmla="*/ 6 w 71"/>
                <a:gd name="T1" fmla="*/ 1 h 61"/>
                <a:gd name="T2" fmla="*/ 3 w 71"/>
                <a:gd name="T3" fmla="*/ 1 h 61"/>
                <a:gd name="T4" fmla="*/ 1 w 71"/>
                <a:gd name="T5" fmla="*/ 1 h 61"/>
                <a:gd name="T6" fmla="*/ 3 w 71"/>
                <a:gd name="T7" fmla="*/ 2 h 61"/>
                <a:gd name="T8" fmla="*/ 6 w 71"/>
                <a:gd name="T9" fmla="*/ 1 h 61"/>
                <a:gd name="T10" fmla="*/ 8 w 71"/>
                <a:gd name="T11" fmla="*/ 1 h 61"/>
                <a:gd name="T12" fmla="*/ 11 w 71"/>
                <a:gd name="T13" fmla="*/ 0 h 61"/>
                <a:gd name="T14" fmla="*/ 15 w 71"/>
                <a:gd name="T15" fmla="*/ 1 h 61"/>
                <a:gd name="T16" fmla="*/ 8 w 71"/>
                <a:gd name="T17" fmla="*/ 1 h 61"/>
                <a:gd name="T18" fmla="*/ 6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round/>
            </a:ln>
          </p:spPr>
          <p:txBody>
            <a:bodyPr/>
            <a:lstStyle/>
            <a:p>
              <a:endParaRPr lang="zh-CN" altLang="en-US"/>
            </a:p>
          </p:txBody>
        </p:sp>
        <p:sp>
          <p:nvSpPr>
            <p:cNvPr id="28750"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round/>
            </a:ln>
          </p:spPr>
          <p:txBody>
            <a:bodyPr/>
            <a:lstStyle/>
            <a:p>
              <a:endParaRPr lang="zh-CN" altLang="en-US"/>
            </a:p>
          </p:txBody>
        </p:sp>
        <p:sp>
          <p:nvSpPr>
            <p:cNvPr id="28751" name="Freeform 74"/>
            <p:cNvSpPr>
              <a:spLocks noChangeArrowheads="1"/>
            </p:cNvSpPr>
            <p:nvPr/>
          </p:nvSpPr>
          <p:spPr bwMode="auto">
            <a:xfrm>
              <a:off x="4701" y="1492"/>
              <a:ext cx="23" cy="16"/>
            </a:xfrm>
            <a:custGeom>
              <a:avLst/>
              <a:gdLst>
                <a:gd name="T0" fmla="*/ 6 w 26"/>
                <a:gd name="T1" fmla="*/ 0 h 23"/>
                <a:gd name="T2" fmla="*/ 0 w 26"/>
                <a:gd name="T3" fmla="*/ 1 h 23"/>
                <a:gd name="T4" fmla="*/ 7 w 26"/>
                <a:gd name="T5" fmla="*/ 1 h 23"/>
                <a:gd name="T6" fmla="*/ 6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round/>
            </a:ln>
          </p:spPr>
          <p:txBody>
            <a:bodyPr/>
            <a:lstStyle/>
            <a:p>
              <a:endParaRPr lang="zh-CN" altLang="en-US"/>
            </a:p>
          </p:txBody>
        </p:sp>
        <p:sp>
          <p:nvSpPr>
            <p:cNvPr id="28752" name="Freeform 75"/>
            <p:cNvSpPr>
              <a:spLocks noChangeArrowheads="1"/>
            </p:cNvSpPr>
            <p:nvPr/>
          </p:nvSpPr>
          <p:spPr bwMode="auto">
            <a:xfrm>
              <a:off x="4525" y="1311"/>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8753" name="Freeform 76"/>
            <p:cNvSpPr>
              <a:spLocks noChangeArrowheads="1"/>
            </p:cNvSpPr>
            <p:nvPr/>
          </p:nvSpPr>
          <p:spPr bwMode="auto">
            <a:xfrm>
              <a:off x="4564" y="1351"/>
              <a:ext cx="30" cy="31"/>
            </a:xfrm>
            <a:custGeom>
              <a:avLst/>
              <a:gdLst>
                <a:gd name="T0" fmla="*/ 9 w 34"/>
                <a:gd name="T1" fmla="*/ 0 h 44"/>
                <a:gd name="T2" fmla="*/ 4 w 34"/>
                <a:gd name="T3" fmla="*/ 1 h 44"/>
                <a:gd name="T4" fmla="*/ 4 w 34"/>
                <a:gd name="T5" fmla="*/ 1 h 44"/>
                <a:gd name="T6" fmla="*/ 8 w 34"/>
                <a:gd name="T7" fmla="*/ 1 h 44"/>
                <a:gd name="T8" fmla="*/ 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round/>
            </a:ln>
          </p:spPr>
          <p:txBody>
            <a:bodyPr/>
            <a:lstStyle/>
            <a:p>
              <a:endParaRPr lang="zh-CN" altLang="en-US"/>
            </a:p>
          </p:txBody>
        </p:sp>
        <p:sp>
          <p:nvSpPr>
            <p:cNvPr id="28754" name="Freeform 77"/>
            <p:cNvSpPr>
              <a:spLocks noChangeArrowheads="1"/>
            </p:cNvSpPr>
            <p:nvPr/>
          </p:nvSpPr>
          <p:spPr bwMode="auto">
            <a:xfrm>
              <a:off x="4595" y="1410"/>
              <a:ext cx="32" cy="26"/>
            </a:xfrm>
            <a:custGeom>
              <a:avLst/>
              <a:gdLst>
                <a:gd name="T0" fmla="*/ 6 w 38"/>
                <a:gd name="T1" fmla="*/ 1 h 37"/>
                <a:gd name="T2" fmla="*/ 3 w 38"/>
                <a:gd name="T3" fmla="*/ 1 h 37"/>
                <a:gd name="T4" fmla="*/ 3 w 38"/>
                <a:gd name="T5" fmla="*/ 1 h 37"/>
                <a:gd name="T6" fmla="*/ 5 w 38"/>
                <a:gd name="T7" fmla="*/ 1 h 37"/>
                <a:gd name="T8" fmla="*/ 6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round/>
            </a:ln>
          </p:spPr>
          <p:txBody>
            <a:bodyPr/>
            <a:lstStyle/>
            <a:p>
              <a:endParaRPr lang="zh-CN" altLang="en-US"/>
            </a:p>
          </p:txBody>
        </p:sp>
        <p:sp>
          <p:nvSpPr>
            <p:cNvPr id="28755" name="Freeform 78"/>
            <p:cNvSpPr>
              <a:spLocks noChangeArrowheads="1"/>
            </p:cNvSpPr>
            <p:nvPr/>
          </p:nvSpPr>
          <p:spPr bwMode="auto">
            <a:xfrm>
              <a:off x="4634" y="1400"/>
              <a:ext cx="32" cy="25"/>
            </a:xfrm>
            <a:custGeom>
              <a:avLst/>
              <a:gdLst>
                <a:gd name="T0" fmla="*/ 6 w 38"/>
                <a:gd name="T1" fmla="*/ 1 h 34"/>
                <a:gd name="T2" fmla="*/ 3 w 38"/>
                <a:gd name="T3" fmla="*/ 1 h 34"/>
                <a:gd name="T4" fmla="*/ 3 w 38"/>
                <a:gd name="T5" fmla="*/ 1 h 34"/>
                <a:gd name="T6" fmla="*/ 5 w 38"/>
                <a:gd name="T7" fmla="*/ 1 h 34"/>
                <a:gd name="T8" fmla="*/ 6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round/>
            </a:ln>
          </p:spPr>
          <p:txBody>
            <a:bodyPr/>
            <a:lstStyle/>
            <a:p>
              <a:endParaRPr lang="zh-CN" altLang="en-US"/>
            </a:p>
          </p:txBody>
        </p:sp>
        <p:sp>
          <p:nvSpPr>
            <p:cNvPr id="28756" name="Freeform 79"/>
            <p:cNvSpPr>
              <a:spLocks noChangeArrowheads="1"/>
            </p:cNvSpPr>
            <p:nvPr/>
          </p:nvSpPr>
          <p:spPr bwMode="auto">
            <a:xfrm>
              <a:off x="4623" y="1367"/>
              <a:ext cx="30" cy="19"/>
            </a:xfrm>
            <a:custGeom>
              <a:avLst/>
              <a:gdLst>
                <a:gd name="T0" fmla="*/ 7 w 35"/>
                <a:gd name="T1" fmla="*/ 1 h 27"/>
                <a:gd name="T2" fmla="*/ 3 w 35"/>
                <a:gd name="T3" fmla="*/ 1 h 27"/>
                <a:gd name="T4" fmla="*/ 3 w 35"/>
                <a:gd name="T5" fmla="*/ 1 h 27"/>
                <a:gd name="T6" fmla="*/ 5 w 35"/>
                <a:gd name="T7" fmla="*/ 1 h 27"/>
                <a:gd name="T8" fmla="*/ 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round/>
            </a:ln>
          </p:spPr>
          <p:txBody>
            <a:bodyPr/>
            <a:lstStyle/>
            <a:p>
              <a:endParaRPr lang="zh-CN" altLang="en-US"/>
            </a:p>
          </p:txBody>
        </p:sp>
        <p:sp>
          <p:nvSpPr>
            <p:cNvPr id="28757" name="Freeform 80"/>
            <p:cNvSpPr>
              <a:spLocks noChangeArrowheads="1"/>
            </p:cNvSpPr>
            <p:nvPr/>
          </p:nvSpPr>
          <p:spPr bwMode="auto">
            <a:xfrm>
              <a:off x="4593" y="1343"/>
              <a:ext cx="30" cy="33"/>
            </a:xfrm>
            <a:custGeom>
              <a:avLst/>
              <a:gdLst>
                <a:gd name="T0" fmla="*/ 6 w 35"/>
                <a:gd name="T1" fmla="*/ 1 h 47"/>
                <a:gd name="T2" fmla="*/ 4 w 35"/>
                <a:gd name="T3" fmla="*/ 1 h 47"/>
                <a:gd name="T4" fmla="*/ 3 w 35"/>
                <a:gd name="T5" fmla="*/ 1 h 47"/>
                <a:gd name="T6" fmla="*/ 4 w 35"/>
                <a:gd name="T7" fmla="*/ 1 h 47"/>
                <a:gd name="T8" fmla="*/ 6 w 35"/>
                <a:gd name="T9" fmla="*/ 1 h 47"/>
                <a:gd name="T10" fmla="*/ 6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round/>
            </a:ln>
          </p:spPr>
          <p:txBody>
            <a:bodyPr/>
            <a:lstStyle/>
            <a:p>
              <a:endParaRPr lang="zh-CN" altLang="en-US"/>
            </a:p>
          </p:txBody>
        </p:sp>
        <p:sp>
          <p:nvSpPr>
            <p:cNvPr id="28758" name="Freeform 81"/>
            <p:cNvSpPr>
              <a:spLocks noChangeArrowheads="1"/>
            </p:cNvSpPr>
            <p:nvPr/>
          </p:nvSpPr>
          <p:spPr bwMode="auto">
            <a:xfrm>
              <a:off x="4556" y="1329"/>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8759" name="Freeform 82"/>
            <p:cNvSpPr>
              <a:spLocks noChangeArrowheads="1"/>
            </p:cNvSpPr>
            <p:nvPr/>
          </p:nvSpPr>
          <p:spPr bwMode="auto">
            <a:xfrm>
              <a:off x="4602" y="1378"/>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8760" name="Freeform 83"/>
            <p:cNvSpPr>
              <a:spLocks noChangeArrowheads="1"/>
            </p:cNvSpPr>
            <p:nvPr/>
          </p:nvSpPr>
          <p:spPr bwMode="auto">
            <a:xfrm>
              <a:off x="2750" y="93"/>
              <a:ext cx="162" cy="101"/>
            </a:xfrm>
            <a:custGeom>
              <a:avLst/>
              <a:gdLst>
                <a:gd name="T0" fmla="*/ 38 w 189"/>
                <a:gd name="T1" fmla="*/ 1 h 144"/>
                <a:gd name="T2" fmla="*/ 39 w 189"/>
                <a:gd name="T3" fmla="*/ 1 h 144"/>
                <a:gd name="T4" fmla="*/ 40 w 189"/>
                <a:gd name="T5" fmla="*/ 1 h 144"/>
                <a:gd name="T6" fmla="*/ 39 w 189"/>
                <a:gd name="T7" fmla="*/ 1 h 144"/>
                <a:gd name="T8" fmla="*/ 28 w 189"/>
                <a:gd name="T9" fmla="*/ 1 h 144"/>
                <a:gd name="T10" fmla="*/ 24 w 189"/>
                <a:gd name="T11" fmla="*/ 2 h 144"/>
                <a:gd name="T12" fmla="*/ 21 w 189"/>
                <a:gd name="T13" fmla="*/ 2 h 144"/>
                <a:gd name="T14" fmla="*/ 15 w 189"/>
                <a:gd name="T15" fmla="*/ 3 h 144"/>
                <a:gd name="T16" fmla="*/ 15 w 189"/>
                <a:gd name="T17" fmla="*/ 3 h 144"/>
                <a:gd name="T18" fmla="*/ 18 w 189"/>
                <a:gd name="T19" fmla="*/ 4 h 144"/>
                <a:gd name="T20" fmla="*/ 23 w 189"/>
                <a:gd name="T21" fmla="*/ 4 h 144"/>
                <a:gd name="T22" fmla="*/ 21 w 189"/>
                <a:gd name="T23" fmla="*/ 4 h 144"/>
                <a:gd name="T24" fmla="*/ 18 w 189"/>
                <a:gd name="T25" fmla="*/ 4 h 144"/>
                <a:gd name="T26" fmla="*/ 15 w 189"/>
                <a:gd name="T27" fmla="*/ 4 h 144"/>
                <a:gd name="T28" fmla="*/ 4 w 189"/>
                <a:gd name="T29" fmla="*/ 4 h 144"/>
                <a:gd name="T30" fmla="*/ 4 w 189"/>
                <a:gd name="T31" fmla="*/ 3 h 144"/>
                <a:gd name="T32" fmla="*/ 9 w 189"/>
                <a:gd name="T33" fmla="*/ 3 h 144"/>
                <a:gd name="T34" fmla="*/ 11 w 189"/>
                <a:gd name="T35" fmla="*/ 2 h 144"/>
                <a:gd name="T36" fmla="*/ 9 w 189"/>
                <a:gd name="T37" fmla="*/ 2 h 144"/>
                <a:gd name="T38" fmla="*/ 15 w 189"/>
                <a:gd name="T39" fmla="*/ 1 h 144"/>
                <a:gd name="T40" fmla="*/ 21 w 189"/>
                <a:gd name="T41" fmla="*/ 1 h 144"/>
                <a:gd name="T42" fmla="*/ 24 w 189"/>
                <a:gd name="T43" fmla="*/ 1 h 144"/>
                <a:gd name="T44" fmla="*/ 38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round/>
            </a:ln>
          </p:spPr>
          <p:txBody>
            <a:bodyPr/>
            <a:lstStyle/>
            <a:p>
              <a:endParaRPr lang="zh-CN" altLang="en-US"/>
            </a:p>
          </p:txBody>
        </p:sp>
        <p:sp>
          <p:nvSpPr>
            <p:cNvPr id="28761" name="Freeform 84"/>
            <p:cNvSpPr>
              <a:spLocks noChangeArrowheads="1"/>
            </p:cNvSpPr>
            <p:nvPr/>
          </p:nvSpPr>
          <p:spPr bwMode="auto">
            <a:xfrm>
              <a:off x="2847" y="191"/>
              <a:ext cx="46" cy="11"/>
            </a:xfrm>
            <a:custGeom>
              <a:avLst/>
              <a:gdLst>
                <a:gd name="T0" fmla="*/ 6 w 53"/>
                <a:gd name="T1" fmla="*/ 0 h 17"/>
                <a:gd name="T2" fmla="*/ 3 w 53"/>
                <a:gd name="T3" fmla="*/ 1 h 17"/>
                <a:gd name="T4" fmla="*/ 8 w 53"/>
                <a:gd name="T5" fmla="*/ 1 h 17"/>
                <a:gd name="T6" fmla="*/ 10 w 53"/>
                <a:gd name="T7" fmla="*/ 1 h 17"/>
                <a:gd name="T8" fmla="*/ 6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round/>
            </a:ln>
          </p:spPr>
          <p:txBody>
            <a:bodyPr/>
            <a:lstStyle/>
            <a:p>
              <a:endParaRPr lang="zh-CN" altLang="en-US"/>
            </a:p>
          </p:txBody>
        </p:sp>
        <p:sp>
          <p:nvSpPr>
            <p:cNvPr id="28762" name="Freeform 85"/>
            <p:cNvSpPr>
              <a:spLocks noChangeArrowheads="1"/>
            </p:cNvSpPr>
            <p:nvPr/>
          </p:nvSpPr>
          <p:spPr bwMode="auto">
            <a:xfrm>
              <a:off x="3082" y="45"/>
              <a:ext cx="49" cy="26"/>
            </a:xfrm>
            <a:custGeom>
              <a:avLst/>
              <a:gdLst>
                <a:gd name="T0" fmla="*/ 13 w 57"/>
                <a:gd name="T1" fmla="*/ 1 h 37"/>
                <a:gd name="T2" fmla="*/ 5 w 57"/>
                <a:gd name="T3" fmla="*/ 1 h 37"/>
                <a:gd name="T4" fmla="*/ 3 w 57"/>
                <a:gd name="T5" fmla="*/ 1 h 37"/>
                <a:gd name="T6" fmla="*/ 3 w 57"/>
                <a:gd name="T7" fmla="*/ 1 h 37"/>
                <a:gd name="T8" fmla="*/ 4 w 57"/>
                <a:gd name="T9" fmla="*/ 0 h 37"/>
                <a:gd name="T10" fmla="*/ 1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round/>
            </a:ln>
          </p:spPr>
          <p:txBody>
            <a:bodyPr/>
            <a:lstStyle/>
            <a:p>
              <a:endParaRPr lang="zh-CN" altLang="en-US"/>
            </a:p>
          </p:txBody>
        </p:sp>
        <p:sp>
          <p:nvSpPr>
            <p:cNvPr id="28763" name="Freeform 86"/>
            <p:cNvSpPr>
              <a:spLocks noChangeArrowheads="1"/>
            </p:cNvSpPr>
            <p:nvPr/>
          </p:nvSpPr>
          <p:spPr bwMode="auto">
            <a:xfrm>
              <a:off x="3117" y="57"/>
              <a:ext cx="58" cy="19"/>
            </a:xfrm>
            <a:custGeom>
              <a:avLst/>
              <a:gdLst>
                <a:gd name="T0" fmla="*/ 6 w 68"/>
                <a:gd name="T1" fmla="*/ 0 h 26"/>
                <a:gd name="T2" fmla="*/ 3 w 68"/>
                <a:gd name="T3" fmla="*/ 1 h 26"/>
                <a:gd name="T4" fmla="*/ 12 w 68"/>
                <a:gd name="T5" fmla="*/ 1 h 26"/>
                <a:gd name="T6" fmla="*/ 13 w 68"/>
                <a:gd name="T7" fmla="*/ 1 h 26"/>
                <a:gd name="T8" fmla="*/ 6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round/>
            </a:ln>
          </p:spPr>
          <p:txBody>
            <a:bodyPr/>
            <a:lstStyle/>
            <a:p>
              <a:endParaRPr lang="zh-CN" altLang="en-US"/>
            </a:p>
          </p:txBody>
        </p:sp>
        <p:sp>
          <p:nvSpPr>
            <p:cNvPr id="28764" name="Freeform 87"/>
            <p:cNvSpPr>
              <a:spLocks noChangeArrowheads="1"/>
            </p:cNvSpPr>
            <p:nvPr/>
          </p:nvSpPr>
          <p:spPr bwMode="auto">
            <a:xfrm>
              <a:off x="3179" y="60"/>
              <a:ext cx="58" cy="30"/>
            </a:xfrm>
            <a:custGeom>
              <a:avLst/>
              <a:gdLst>
                <a:gd name="T0" fmla="*/ 14 w 66"/>
                <a:gd name="T1" fmla="*/ 1 h 43"/>
                <a:gd name="T2" fmla="*/ 8 w 66"/>
                <a:gd name="T3" fmla="*/ 1 h 43"/>
                <a:gd name="T4" fmla="*/ 4 w 66"/>
                <a:gd name="T5" fmla="*/ 1 h 43"/>
                <a:gd name="T6" fmla="*/ 4 w 66"/>
                <a:gd name="T7" fmla="*/ 1 h 43"/>
                <a:gd name="T8" fmla="*/ 9 w 66"/>
                <a:gd name="T9" fmla="*/ 1 h 43"/>
                <a:gd name="T10" fmla="*/ 17 w 66"/>
                <a:gd name="T11" fmla="*/ 1 h 43"/>
                <a:gd name="T12" fmla="*/ 14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round/>
            </a:ln>
          </p:spPr>
          <p:txBody>
            <a:bodyPr/>
            <a:lstStyle/>
            <a:p>
              <a:endParaRPr lang="zh-CN" altLang="en-US"/>
            </a:p>
          </p:txBody>
        </p:sp>
        <p:sp>
          <p:nvSpPr>
            <p:cNvPr id="28765" name="Freeform 88"/>
            <p:cNvSpPr>
              <a:spLocks noChangeArrowheads="1"/>
            </p:cNvSpPr>
            <p:nvPr/>
          </p:nvSpPr>
          <p:spPr bwMode="auto">
            <a:xfrm>
              <a:off x="3581" y="85"/>
              <a:ext cx="101" cy="29"/>
            </a:xfrm>
            <a:custGeom>
              <a:avLst/>
              <a:gdLst>
                <a:gd name="T0" fmla="*/ 3 w 117"/>
                <a:gd name="T1" fmla="*/ 0 h 41"/>
                <a:gd name="T2" fmla="*/ 3 w 117"/>
                <a:gd name="T3" fmla="*/ 1 h 41"/>
                <a:gd name="T4" fmla="*/ 12 w 117"/>
                <a:gd name="T5" fmla="*/ 1 h 41"/>
                <a:gd name="T6" fmla="*/ 17 w 117"/>
                <a:gd name="T7" fmla="*/ 1 h 41"/>
                <a:gd name="T8" fmla="*/ 26 w 117"/>
                <a:gd name="T9" fmla="*/ 1 h 41"/>
                <a:gd name="T10" fmla="*/ 18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round/>
            </a:ln>
          </p:spPr>
          <p:txBody>
            <a:bodyPr/>
            <a:lstStyle/>
            <a:p>
              <a:endParaRPr lang="zh-CN" altLang="en-US"/>
            </a:p>
          </p:txBody>
        </p:sp>
        <p:sp>
          <p:nvSpPr>
            <p:cNvPr id="28766" name="Freeform 89"/>
            <p:cNvSpPr>
              <a:spLocks noChangeArrowheads="1"/>
            </p:cNvSpPr>
            <p:nvPr/>
          </p:nvSpPr>
          <p:spPr bwMode="auto">
            <a:xfrm>
              <a:off x="3684" y="84"/>
              <a:ext cx="53" cy="23"/>
            </a:xfrm>
            <a:custGeom>
              <a:avLst/>
              <a:gdLst>
                <a:gd name="T0" fmla="*/ 7 w 62"/>
                <a:gd name="T1" fmla="*/ 1 h 32"/>
                <a:gd name="T2" fmla="*/ 13 w 62"/>
                <a:gd name="T3" fmla="*/ 1 h 32"/>
                <a:gd name="T4" fmla="*/ 7 w 62"/>
                <a:gd name="T5" fmla="*/ 1 h 32"/>
                <a:gd name="T6" fmla="*/ 3 w 62"/>
                <a:gd name="T7" fmla="*/ 1 h 32"/>
                <a:gd name="T8" fmla="*/ 7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round/>
            </a:ln>
          </p:spPr>
          <p:txBody>
            <a:bodyPr/>
            <a:lstStyle/>
            <a:p>
              <a:endParaRPr lang="zh-CN" altLang="en-US"/>
            </a:p>
          </p:txBody>
        </p:sp>
        <p:sp>
          <p:nvSpPr>
            <p:cNvPr id="28767" name="Freeform 90"/>
            <p:cNvSpPr>
              <a:spLocks noChangeArrowheads="1"/>
            </p:cNvSpPr>
            <p:nvPr/>
          </p:nvSpPr>
          <p:spPr bwMode="auto">
            <a:xfrm>
              <a:off x="3660" y="111"/>
              <a:ext cx="42" cy="16"/>
            </a:xfrm>
            <a:custGeom>
              <a:avLst/>
              <a:gdLst>
                <a:gd name="T0" fmla="*/ 4 w 49"/>
                <a:gd name="T1" fmla="*/ 1 h 23"/>
                <a:gd name="T2" fmla="*/ 3 w 49"/>
                <a:gd name="T3" fmla="*/ 1 h 23"/>
                <a:gd name="T4" fmla="*/ 8 w 49"/>
                <a:gd name="T5" fmla="*/ 1 h 23"/>
                <a:gd name="T6" fmla="*/ 4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round/>
            </a:ln>
          </p:spPr>
          <p:txBody>
            <a:bodyPr/>
            <a:lstStyle/>
            <a:p>
              <a:endParaRPr lang="zh-CN" altLang="en-US"/>
            </a:p>
          </p:txBody>
        </p:sp>
        <p:sp>
          <p:nvSpPr>
            <p:cNvPr id="28768"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7 w 102"/>
                <a:gd name="T7" fmla="*/ 2 h 152"/>
                <a:gd name="T8" fmla="*/ 8 w 102"/>
                <a:gd name="T9" fmla="*/ 3 h 152"/>
                <a:gd name="T10" fmla="*/ 16 w 102"/>
                <a:gd name="T11" fmla="*/ 4 h 152"/>
                <a:gd name="T12" fmla="*/ 17 w 102"/>
                <a:gd name="T13" fmla="*/ 3 h 152"/>
                <a:gd name="T14" fmla="*/ 15 w 102"/>
                <a:gd name="T15" fmla="*/ 3 h 152"/>
                <a:gd name="T16" fmla="*/ 13 w 102"/>
                <a:gd name="T17" fmla="*/ 2 h 152"/>
                <a:gd name="T18" fmla="*/ 11 w 102"/>
                <a:gd name="T19" fmla="*/ 2 h 152"/>
                <a:gd name="T20" fmla="*/ 9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round/>
            </a:ln>
          </p:spPr>
          <p:txBody>
            <a:bodyPr/>
            <a:lstStyle/>
            <a:p>
              <a:endParaRPr lang="zh-CN" altLang="en-US"/>
            </a:p>
          </p:txBody>
        </p:sp>
        <p:sp>
          <p:nvSpPr>
            <p:cNvPr id="28769" name="Freeform 92"/>
            <p:cNvSpPr>
              <a:spLocks noChangeArrowheads="1"/>
            </p:cNvSpPr>
            <p:nvPr/>
          </p:nvSpPr>
          <p:spPr bwMode="auto">
            <a:xfrm>
              <a:off x="4020" y="431"/>
              <a:ext cx="63" cy="73"/>
            </a:xfrm>
            <a:custGeom>
              <a:avLst/>
              <a:gdLst>
                <a:gd name="T0" fmla="*/ 12 w 74"/>
                <a:gd name="T1" fmla="*/ 1 h 103"/>
                <a:gd name="T2" fmla="*/ 14 w 74"/>
                <a:gd name="T3" fmla="*/ 1 h 103"/>
                <a:gd name="T4" fmla="*/ 7 w 74"/>
                <a:gd name="T5" fmla="*/ 3 h 103"/>
                <a:gd name="T6" fmla="*/ 7 w 74"/>
                <a:gd name="T7" fmla="*/ 3 h 103"/>
                <a:gd name="T8" fmla="*/ 4 w 74"/>
                <a:gd name="T9" fmla="*/ 3 h 103"/>
                <a:gd name="T10" fmla="*/ 3 w 74"/>
                <a:gd name="T11" fmla="*/ 3 h 103"/>
                <a:gd name="T12" fmla="*/ 0 w 74"/>
                <a:gd name="T13" fmla="*/ 3 h 103"/>
                <a:gd name="T14" fmla="*/ 3 w 74"/>
                <a:gd name="T15" fmla="*/ 2 h 103"/>
                <a:gd name="T16" fmla="*/ 3 w 74"/>
                <a:gd name="T17" fmla="*/ 1 h 103"/>
                <a:gd name="T18" fmla="*/ 2 w 74"/>
                <a:gd name="T19" fmla="*/ 1 h 103"/>
                <a:gd name="T20" fmla="*/ 3 w 74"/>
                <a:gd name="T21" fmla="*/ 1 h 103"/>
                <a:gd name="T22" fmla="*/ 6 w 74"/>
                <a:gd name="T23" fmla="*/ 1 h 103"/>
                <a:gd name="T24" fmla="*/ 8 w 74"/>
                <a:gd name="T25" fmla="*/ 1 h 103"/>
                <a:gd name="T26" fmla="*/ 12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round/>
            </a:ln>
          </p:spPr>
          <p:txBody>
            <a:bodyPr/>
            <a:lstStyle/>
            <a:p>
              <a:endParaRPr lang="zh-CN" altLang="en-US"/>
            </a:p>
          </p:txBody>
        </p:sp>
        <p:sp>
          <p:nvSpPr>
            <p:cNvPr id="28770" name="Freeform 93"/>
            <p:cNvSpPr>
              <a:spLocks noChangeArrowheads="1"/>
            </p:cNvSpPr>
            <p:nvPr/>
          </p:nvSpPr>
          <p:spPr bwMode="auto">
            <a:xfrm>
              <a:off x="3978" y="506"/>
              <a:ext cx="126" cy="176"/>
            </a:xfrm>
            <a:custGeom>
              <a:avLst/>
              <a:gdLst>
                <a:gd name="T0" fmla="*/ 19 w 146"/>
                <a:gd name="T1" fmla="*/ 3 h 252"/>
                <a:gd name="T2" fmla="*/ 15 w 146"/>
                <a:gd name="T3" fmla="*/ 3 h 252"/>
                <a:gd name="T4" fmla="*/ 14 w 146"/>
                <a:gd name="T5" fmla="*/ 3 h 252"/>
                <a:gd name="T6" fmla="*/ 5 w 146"/>
                <a:gd name="T7" fmla="*/ 4 h 252"/>
                <a:gd name="T8" fmla="*/ 3 w 146"/>
                <a:gd name="T9" fmla="*/ 5 h 252"/>
                <a:gd name="T10" fmla="*/ 4 w 146"/>
                <a:gd name="T11" fmla="*/ 5 h 252"/>
                <a:gd name="T12" fmla="*/ 3 w 146"/>
                <a:gd name="T13" fmla="*/ 6 h 252"/>
                <a:gd name="T14" fmla="*/ 6 w 146"/>
                <a:gd name="T15" fmla="*/ 7 h 252"/>
                <a:gd name="T16" fmla="*/ 7 w 146"/>
                <a:gd name="T17" fmla="*/ 6 h 252"/>
                <a:gd name="T18" fmla="*/ 5 w 146"/>
                <a:gd name="T19" fmla="*/ 5 h 252"/>
                <a:gd name="T20" fmla="*/ 9 w 146"/>
                <a:gd name="T21" fmla="*/ 5 h 252"/>
                <a:gd name="T22" fmla="*/ 12 w 146"/>
                <a:gd name="T23" fmla="*/ 4 h 252"/>
                <a:gd name="T24" fmla="*/ 15 w 146"/>
                <a:gd name="T25" fmla="*/ 5 h 252"/>
                <a:gd name="T26" fmla="*/ 10 w 146"/>
                <a:gd name="T27" fmla="*/ 5 h 252"/>
                <a:gd name="T28" fmla="*/ 12 w 146"/>
                <a:gd name="T29" fmla="*/ 6 h 252"/>
                <a:gd name="T30" fmla="*/ 16 w 146"/>
                <a:gd name="T31" fmla="*/ 5 h 252"/>
                <a:gd name="T32" fmla="*/ 19 w 146"/>
                <a:gd name="T33" fmla="*/ 5 h 252"/>
                <a:gd name="T34" fmla="*/ 24 w 146"/>
                <a:gd name="T35" fmla="*/ 4 h 252"/>
                <a:gd name="T36" fmla="*/ 26 w 146"/>
                <a:gd name="T37" fmla="*/ 4 h 252"/>
                <a:gd name="T38" fmla="*/ 30 w 146"/>
                <a:gd name="T39" fmla="*/ 4 h 252"/>
                <a:gd name="T40" fmla="*/ 34 w 146"/>
                <a:gd name="T41" fmla="*/ 3 h 252"/>
                <a:gd name="T42" fmla="*/ 33 w 146"/>
                <a:gd name="T43" fmla="*/ 3 h 252"/>
                <a:gd name="T44" fmla="*/ 30 w 146"/>
                <a:gd name="T45" fmla="*/ 3 h 252"/>
                <a:gd name="T46" fmla="*/ 28 w 146"/>
                <a:gd name="T47" fmla="*/ 1 h 252"/>
                <a:gd name="T48" fmla="*/ 22 w 146"/>
                <a:gd name="T49" fmla="*/ 0 h 252"/>
                <a:gd name="T50" fmla="*/ 18 w 146"/>
                <a:gd name="T51" fmla="*/ 1 h 252"/>
                <a:gd name="T52" fmla="*/ 22 w 146"/>
                <a:gd name="T53" fmla="*/ 1 h 252"/>
                <a:gd name="T54" fmla="*/ 22 w 146"/>
                <a:gd name="T55" fmla="*/ 1 h 252"/>
                <a:gd name="T56" fmla="*/ 19 w 146"/>
                <a:gd name="T57" fmla="*/ 3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round/>
            </a:ln>
          </p:spPr>
          <p:txBody>
            <a:bodyPr/>
            <a:lstStyle/>
            <a:p>
              <a:endParaRPr lang="zh-CN" altLang="en-US"/>
            </a:p>
          </p:txBody>
        </p:sp>
        <p:sp>
          <p:nvSpPr>
            <p:cNvPr id="28771" name="Freeform 94"/>
            <p:cNvSpPr>
              <a:spLocks noChangeArrowheads="1"/>
            </p:cNvSpPr>
            <p:nvPr/>
          </p:nvSpPr>
          <p:spPr bwMode="auto">
            <a:xfrm>
              <a:off x="2758" y="35"/>
              <a:ext cx="60" cy="28"/>
            </a:xfrm>
            <a:custGeom>
              <a:avLst/>
              <a:gdLst>
                <a:gd name="T0" fmla="*/ 13 w 70"/>
                <a:gd name="T1" fmla="*/ 0 h 40"/>
                <a:gd name="T2" fmla="*/ 14 w 70"/>
                <a:gd name="T3" fmla="*/ 1 h 40"/>
                <a:gd name="T4" fmla="*/ 9 w 70"/>
                <a:gd name="T5" fmla="*/ 1 h 40"/>
                <a:gd name="T6" fmla="*/ 7 w 70"/>
                <a:gd name="T7" fmla="*/ 1 h 40"/>
                <a:gd name="T8" fmla="*/ 3 w 70"/>
                <a:gd name="T9" fmla="*/ 1 h 40"/>
                <a:gd name="T10" fmla="*/ 1 w 70"/>
                <a:gd name="T11" fmla="*/ 1 h 40"/>
                <a:gd name="T12" fmla="*/ 7 w 70"/>
                <a:gd name="T13" fmla="*/ 1 h 40"/>
                <a:gd name="T14" fmla="*/ 1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round/>
            </a:ln>
          </p:spPr>
          <p:txBody>
            <a:bodyPr/>
            <a:lstStyle/>
            <a:p>
              <a:endParaRPr lang="zh-CN" altLang="en-US"/>
            </a:p>
          </p:txBody>
        </p:sp>
        <p:sp>
          <p:nvSpPr>
            <p:cNvPr id="28772" name="Freeform 95"/>
            <p:cNvSpPr>
              <a:spLocks noChangeArrowheads="1"/>
            </p:cNvSpPr>
            <p:nvPr/>
          </p:nvSpPr>
          <p:spPr bwMode="auto">
            <a:xfrm>
              <a:off x="2635" y="43"/>
              <a:ext cx="22" cy="21"/>
            </a:xfrm>
            <a:custGeom>
              <a:avLst/>
              <a:gdLst>
                <a:gd name="T0" fmla="*/ 3 w 26"/>
                <a:gd name="T1" fmla="*/ 0 h 29"/>
                <a:gd name="T2" fmla="*/ 0 w 26"/>
                <a:gd name="T3" fmla="*/ 1 h 29"/>
                <a:gd name="T4" fmla="*/ 3 w 26"/>
                <a:gd name="T5" fmla="*/ 1 h 29"/>
                <a:gd name="T6" fmla="*/ 3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round/>
            </a:ln>
          </p:spPr>
          <p:txBody>
            <a:bodyPr/>
            <a:lstStyle/>
            <a:p>
              <a:endParaRPr lang="zh-CN" altLang="en-US"/>
            </a:p>
          </p:txBody>
        </p:sp>
        <p:sp>
          <p:nvSpPr>
            <p:cNvPr id="28773"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3 w 49"/>
                <a:gd name="T7" fmla="*/ 1 h 36"/>
                <a:gd name="T8" fmla="*/ 8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round/>
            </a:ln>
          </p:spPr>
          <p:txBody>
            <a:bodyPr/>
            <a:lstStyle/>
            <a:p>
              <a:endParaRPr lang="zh-CN" altLang="en-US"/>
            </a:p>
          </p:txBody>
        </p:sp>
        <p:sp>
          <p:nvSpPr>
            <p:cNvPr id="28774" name="Freeform 97"/>
            <p:cNvSpPr>
              <a:spLocks noChangeArrowheads="1"/>
            </p:cNvSpPr>
            <p:nvPr/>
          </p:nvSpPr>
          <p:spPr bwMode="auto">
            <a:xfrm>
              <a:off x="2733" y="34"/>
              <a:ext cx="23" cy="15"/>
            </a:xfrm>
            <a:custGeom>
              <a:avLst/>
              <a:gdLst>
                <a:gd name="T0" fmla="*/ 3 w 27"/>
                <a:gd name="T1" fmla="*/ 0 h 22"/>
                <a:gd name="T2" fmla="*/ 3 w 27"/>
                <a:gd name="T3" fmla="*/ 1 h 22"/>
                <a:gd name="T4" fmla="*/ 4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round/>
            </a:ln>
          </p:spPr>
          <p:txBody>
            <a:bodyPr/>
            <a:lstStyle/>
            <a:p>
              <a:endParaRPr lang="zh-CN" altLang="en-US"/>
            </a:p>
          </p:txBody>
        </p:sp>
        <p:sp>
          <p:nvSpPr>
            <p:cNvPr id="28775"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round/>
            </a:ln>
          </p:spPr>
          <p:txBody>
            <a:bodyPr/>
            <a:lstStyle/>
            <a:p>
              <a:endParaRPr lang="zh-CN" altLang="en-US"/>
            </a:p>
          </p:txBody>
        </p:sp>
        <p:sp>
          <p:nvSpPr>
            <p:cNvPr id="28776" name="Freeform 99"/>
            <p:cNvSpPr>
              <a:spLocks noChangeArrowheads="1"/>
            </p:cNvSpPr>
            <p:nvPr/>
          </p:nvSpPr>
          <p:spPr bwMode="auto">
            <a:xfrm>
              <a:off x="4023" y="65"/>
              <a:ext cx="21" cy="31"/>
            </a:xfrm>
            <a:custGeom>
              <a:avLst/>
              <a:gdLst>
                <a:gd name="T0" fmla="*/ 7 w 24"/>
                <a:gd name="T1" fmla="*/ 0 h 44"/>
                <a:gd name="T2" fmla="*/ 4 w 24"/>
                <a:gd name="T3" fmla="*/ 1 h 44"/>
                <a:gd name="T4" fmla="*/ 0 w 24"/>
                <a:gd name="T5" fmla="*/ 1 h 44"/>
                <a:gd name="T6" fmla="*/ 4 w 24"/>
                <a:gd name="T7" fmla="*/ 1 h 44"/>
                <a:gd name="T8" fmla="*/ 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round/>
            </a:ln>
          </p:spPr>
          <p:txBody>
            <a:bodyPr/>
            <a:lstStyle/>
            <a:p>
              <a:endParaRPr lang="zh-CN" altLang="en-US"/>
            </a:p>
          </p:txBody>
        </p:sp>
        <p:sp>
          <p:nvSpPr>
            <p:cNvPr id="28777" name="Freeform 100"/>
            <p:cNvSpPr>
              <a:spLocks noChangeArrowheads="1"/>
            </p:cNvSpPr>
            <p:nvPr/>
          </p:nvSpPr>
          <p:spPr bwMode="auto">
            <a:xfrm>
              <a:off x="3007" y="1423"/>
              <a:ext cx="35" cy="17"/>
            </a:xfrm>
            <a:custGeom>
              <a:avLst/>
              <a:gdLst>
                <a:gd name="T0" fmla="*/ 7 w 41"/>
                <a:gd name="T1" fmla="*/ 0 h 24"/>
                <a:gd name="T2" fmla="*/ 6 w 41"/>
                <a:gd name="T3" fmla="*/ 1 h 24"/>
                <a:gd name="T4" fmla="*/ 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round/>
            </a:ln>
          </p:spPr>
          <p:txBody>
            <a:bodyPr/>
            <a:lstStyle/>
            <a:p>
              <a:endParaRPr lang="zh-CN" altLang="en-US"/>
            </a:p>
          </p:txBody>
        </p:sp>
        <p:sp>
          <p:nvSpPr>
            <p:cNvPr id="28778"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8779"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8780"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8781"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8782"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8783"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8784"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8785"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8786"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8787" name="Freeform 110"/>
            <p:cNvSpPr>
              <a:spLocks noChangeArrowheads="1"/>
            </p:cNvSpPr>
            <p:nvPr/>
          </p:nvSpPr>
          <p:spPr bwMode="auto">
            <a:xfrm>
              <a:off x="1810" y="85"/>
              <a:ext cx="2370" cy="1537"/>
            </a:xfrm>
            <a:custGeom>
              <a:avLst/>
              <a:gdLst>
                <a:gd name="T0" fmla="*/ 1836 w 2060"/>
                <a:gd name="T1" fmla="*/ 333 h 1644"/>
                <a:gd name="T2" fmla="*/ 1353 w 2060"/>
                <a:gd name="T3" fmla="*/ 302 h 1644"/>
                <a:gd name="T4" fmla="*/ 641 w 2060"/>
                <a:gd name="T5" fmla="*/ 329 h 1644"/>
                <a:gd name="T6" fmla="*/ 188 w 2060"/>
                <a:gd name="T7" fmla="*/ 388 h 1644"/>
                <a:gd name="T8" fmla="*/ 49 w 2060"/>
                <a:gd name="T9" fmla="*/ 480 h 1644"/>
                <a:gd name="T10" fmla="*/ 590 w 2060"/>
                <a:gd name="T11" fmla="*/ 541 h 1644"/>
                <a:gd name="T12" fmla="*/ 1247 w 2060"/>
                <a:gd name="T13" fmla="*/ 532 h 1644"/>
                <a:gd name="T14" fmla="*/ 1611 w 2060"/>
                <a:gd name="T15" fmla="*/ 581 h 1644"/>
                <a:gd name="T16" fmla="*/ 1836 w 2060"/>
                <a:gd name="T17" fmla="*/ 739 h 1644"/>
                <a:gd name="T18" fmla="*/ 2021 w 2060"/>
                <a:gd name="T19" fmla="*/ 829 h 1644"/>
                <a:gd name="T20" fmla="*/ 2861 w 2060"/>
                <a:gd name="T21" fmla="*/ 803 h 1644"/>
                <a:gd name="T22" fmla="*/ 3318 w 2060"/>
                <a:gd name="T23" fmla="*/ 705 h 1644"/>
                <a:gd name="T24" fmla="*/ 3594 w 2060"/>
                <a:gd name="T25" fmla="*/ 588 h 1644"/>
                <a:gd name="T26" fmla="*/ 4055 w 2060"/>
                <a:gd name="T27" fmla="*/ 510 h 1644"/>
                <a:gd name="T28" fmla="*/ 3237 w 2060"/>
                <a:gd name="T29" fmla="*/ 437 h 1644"/>
                <a:gd name="T30" fmla="*/ 3318 w 2060"/>
                <a:gd name="T31" fmla="*/ 417 h 1644"/>
                <a:gd name="T32" fmla="*/ 4076 w 2060"/>
                <a:gd name="T33" fmla="*/ 467 h 1644"/>
                <a:gd name="T34" fmla="*/ 4462 w 2060"/>
                <a:gd name="T35" fmla="*/ 405 h 1644"/>
                <a:gd name="T36" fmla="*/ 4249 w 2060"/>
                <a:gd name="T37" fmla="*/ 390 h 1644"/>
                <a:gd name="T38" fmla="*/ 3775 w 2060"/>
                <a:gd name="T39" fmla="*/ 365 h 1644"/>
                <a:gd name="T40" fmla="*/ 4636 w 2060"/>
                <a:gd name="T41" fmla="*/ 389 h 1644"/>
                <a:gd name="T42" fmla="*/ 5263 w 2060"/>
                <a:gd name="T43" fmla="*/ 436 h 1644"/>
                <a:gd name="T44" fmla="*/ 5582 w 2060"/>
                <a:gd name="T45" fmla="*/ 527 h 1644"/>
                <a:gd name="T46" fmla="*/ 6530 w 2060"/>
                <a:gd name="T47" fmla="*/ 433 h 1644"/>
                <a:gd name="T48" fmla="*/ 6920 w 2060"/>
                <a:gd name="T49" fmla="*/ 524 h 1644"/>
                <a:gd name="T50" fmla="*/ 6936 w 2060"/>
                <a:gd name="T51" fmla="*/ 446 h 1644"/>
                <a:gd name="T52" fmla="*/ 7148 w 2060"/>
                <a:gd name="T53" fmla="*/ 409 h 1644"/>
                <a:gd name="T54" fmla="*/ 7245 w 2060"/>
                <a:gd name="T55" fmla="*/ 278 h 1644"/>
                <a:gd name="T56" fmla="*/ 7408 w 2060"/>
                <a:gd name="T57" fmla="*/ 270 h 1644"/>
                <a:gd name="T58" fmla="*/ 7487 w 2060"/>
                <a:gd name="T59" fmla="*/ 218 h 1644"/>
                <a:gd name="T60" fmla="*/ 7337 w 2060"/>
                <a:gd name="T61" fmla="*/ 115 h 1644"/>
                <a:gd name="T62" fmla="*/ 7716 w 2060"/>
                <a:gd name="T63" fmla="*/ 55 h 1644"/>
                <a:gd name="T64" fmla="*/ 7910 w 2060"/>
                <a:gd name="T65" fmla="*/ 107 h 1644"/>
                <a:gd name="T66" fmla="*/ 7891 w 2060"/>
                <a:gd name="T67" fmla="*/ 63 h 1644"/>
                <a:gd name="T68" fmla="*/ 8023 w 2060"/>
                <a:gd name="T69" fmla="*/ 26 h 1644"/>
                <a:gd name="T70" fmla="*/ 8279 w 2060"/>
                <a:gd name="T71" fmla="*/ 0 h 1644"/>
                <a:gd name="T72" fmla="*/ 7395 w 2060"/>
                <a:gd name="T73" fmla="*/ 32 h 1644"/>
                <a:gd name="T74" fmla="*/ 6429 w 2060"/>
                <a:gd name="T75" fmla="*/ 43 h 1644"/>
                <a:gd name="T76" fmla="*/ 5482 w 2060"/>
                <a:gd name="T77" fmla="*/ 16 h 1644"/>
                <a:gd name="T78" fmla="*/ 4595 w 2060"/>
                <a:gd name="T79" fmla="*/ 34 h 1644"/>
                <a:gd name="T80" fmla="*/ 4223 w 2060"/>
                <a:gd name="T81" fmla="*/ 87 h 1644"/>
                <a:gd name="T82" fmla="*/ 3761 w 2060"/>
                <a:gd name="T83" fmla="*/ 70 h 1644"/>
                <a:gd name="T84" fmla="*/ 3080 w 2060"/>
                <a:gd name="T85" fmla="*/ 93 h 1644"/>
                <a:gd name="T86" fmla="*/ 2709 w 2060"/>
                <a:gd name="T87" fmla="*/ 71 h 1644"/>
                <a:gd name="T88" fmla="*/ 1481 w 2060"/>
                <a:gd name="T89" fmla="*/ 127 h 1644"/>
                <a:gd name="T90" fmla="*/ 2178 w 2060"/>
                <a:gd name="T91" fmla="*/ 108 h 1644"/>
                <a:gd name="T92" fmla="*/ 2589 w 2060"/>
                <a:gd name="T93" fmla="*/ 140 h 1644"/>
                <a:gd name="T94" fmla="*/ 1803 w 2060"/>
                <a:gd name="T95" fmla="*/ 181 h 1644"/>
                <a:gd name="T96" fmla="*/ 1119 w 2060"/>
                <a:gd name="T97" fmla="*/ 212 h 1644"/>
                <a:gd name="T98" fmla="*/ 678 w 2060"/>
                <a:gd name="T99" fmla="*/ 273 h 1644"/>
                <a:gd name="T100" fmla="*/ 1152 w 2060"/>
                <a:gd name="T101" fmla="*/ 282 h 1644"/>
                <a:gd name="T102" fmla="*/ 1546 w 2060"/>
                <a:gd name="T103" fmla="*/ 292 h 1644"/>
                <a:gd name="T104" fmla="*/ 2002 w 2060"/>
                <a:gd name="T105" fmla="*/ 302 h 1644"/>
                <a:gd name="T106" fmla="*/ 1978 w 2060"/>
                <a:gd name="T107" fmla="*/ 262 h 1644"/>
                <a:gd name="T108" fmla="*/ 2407 w 2060"/>
                <a:gd name="T109" fmla="*/ 280 h 1644"/>
                <a:gd name="T110" fmla="*/ 2786 w 2060"/>
                <a:gd name="T111" fmla="*/ 239 h 1644"/>
                <a:gd name="T112" fmla="*/ 3139 w 2060"/>
                <a:gd name="T113" fmla="*/ 245 h 1644"/>
                <a:gd name="T114" fmla="*/ 2594 w 2060"/>
                <a:gd name="T115" fmla="*/ 30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round/>
            </a:ln>
          </p:spPr>
          <p:txBody>
            <a:bodyPr/>
            <a:lstStyle/>
            <a:p>
              <a:endParaRPr lang="zh-CN" altLang="en-US"/>
            </a:p>
          </p:txBody>
        </p:sp>
      </p:grpSp>
      <p:graphicFrame>
        <p:nvGraphicFramePr>
          <p:cNvPr id="117" name="图示 116"/>
          <p:cNvGraphicFramePr/>
          <p:nvPr/>
        </p:nvGraphicFramePr>
        <p:xfrm>
          <a:off x="380166" y="1813149"/>
          <a:ext cx="3429024" cy="504485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20" name="图示 119"/>
          <p:cNvGraphicFramePr/>
          <p:nvPr/>
        </p:nvGraphicFramePr>
        <p:xfrm>
          <a:off x="4309256" y="3214686"/>
          <a:ext cx="3286148" cy="20717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1" name="图示 120"/>
          <p:cNvGraphicFramePr/>
          <p:nvPr/>
        </p:nvGraphicFramePr>
        <p:xfrm>
          <a:off x="8309784" y="3214686"/>
          <a:ext cx="3500462" cy="200026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5" name="TextBox 114"/>
          <p:cNvSpPr txBox="1"/>
          <p:nvPr/>
        </p:nvSpPr>
        <p:spPr>
          <a:xfrm>
            <a:off x="3594100" y="1857375"/>
            <a:ext cx="5359400" cy="769938"/>
          </a:xfrm>
          <a:prstGeom prst="rect">
            <a:avLst/>
          </a:prstGeom>
          <a:noFill/>
        </p:spPr>
        <p:txBody>
          <a:bodyPr>
            <a:spAutoFit/>
          </a:bodyPr>
          <a:lstStyle/>
          <a:p>
            <a:pPr algn="ctr" fontAlgn="auto">
              <a:spcBef>
                <a:spcPts val="0"/>
              </a:spcBef>
              <a:spcAft>
                <a:spcPts val="0"/>
              </a:spcAft>
              <a:defRPr/>
            </a:pPr>
            <a:r>
              <a:rPr lang="zh-CN" altLang="en-US" sz="4400" b="1" dirty="0">
                <a:solidFill>
                  <a:schemeClr val="accent6">
                    <a:lumMod val="75000"/>
                  </a:schemeClr>
                </a:solidFill>
                <a:latin typeface="微软雅黑" panose="020B0503020204020204" charset="-122"/>
                <a:ea typeface="微软雅黑" panose="020B0503020204020204" charset="-122"/>
              </a:rPr>
              <a:t>个人消费</a:t>
            </a:r>
            <a:endParaRPr lang="zh-CN" altLang="en-US" sz="4400" b="1" dirty="0">
              <a:solidFill>
                <a:schemeClr val="accent6">
                  <a:lumMod val="75000"/>
                </a:schemeClr>
              </a:solidFill>
              <a:latin typeface="微软雅黑" panose="020B0503020204020204" charset="-122"/>
              <a:ea typeface="微软雅黑" panose="020B0503020204020204" charset="-122"/>
            </a:endParaRPr>
          </a:p>
        </p:txBody>
      </p:sp>
      <p:sp>
        <p:nvSpPr>
          <p:cNvPr id="122" name="TextBox 121"/>
          <p:cNvSpPr txBox="1"/>
          <p:nvPr/>
        </p:nvSpPr>
        <p:spPr>
          <a:xfrm>
            <a:off x="6094413" y="5643563"/>
            <a:ext cx="5359400" cy="523875"/>
          </a:xfrm>
          <a:prstGeom prst="rect">
            <a:avLst/>
          </a:prstGeom>
          <a:noFill/>
        </p:spPr>
        <p:txBody>
          <a:bodyPr>
            <a:spAutoFit/>
          </a:bodyPr>
          <a:lstStyle/>
          <a:p>
            <a:pPr algn="ctr" fontAlgn="auto">
              <a:spcBef>
                <a:spcPts val="0"/>
              </a:spcBef>
              <a:spcAft>
                <a:spcPts val="0"/>
              </a:spcAft>
              <a:defRPr/>
            </a:pPr>
            <a:r>
              <a:rPr lang="zh-CN" altLang="en-US" sz="2800" b="1" dirty="0">
                <a:solidFill>
                  <a:schemeClr val="accent6">
                    <a:lumMod val="75000"/>
                  </a:schemeClr>
                </a:solidFill>
                <a:latin typeface="微软雅黑" panose="020B0503020204020204" charset="-122"/>
                <a:ea typeface="微软雅黑" panose="020B0503020204020204" charset="-122"/>
              </a:rPr>
              <a:t>边际消费何去何从？</a:t>
            </a:r>
            <a:endParaRPr lang="zh-CN" altLang="en-US" sz="2800" b="1" dirty="0">
              <a:solidFill>
                <a:schemeClr val="accent6">
                  <a:lumMod val="75000"/>
                </a:schemeClr>
              </a:solidFill>
              <a:latin typeface="微软雅黑" panose="020B0503020204020204" charset="-122"/>
              <a:ea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3"/>
          <p:cNvGrpSpPr/>
          <p:nvPr/>
        </p:nvGrpSpPr>
        <p:grpSpPr bwMode="auto">
          <a:xfrm>
            <a:off x="879475" y="2189163"/>
            <a:ext cx="10717213" cy="3168650"/>
            <a:chOff x="0" y="0"/>
            <a:chExt cx="4955" cy="1982"/>
          </a:xfrm>
        </p:grpSpPr>
        <p:sp>
          <p:nvSpPr>
            <p:cNvPr id="32774" name="Freeform 4"/>
            <p:cNvSpPr>
              <a:spLocks noChangeArrowheads="1"/>
            </p:cNvSpPr>
            <p:nvPr/>
          </p:nvSpPr>
          <p:spPr bwMode="auto">
            <a:xfrm>
              <a:off x="91" y="88"/>
              <a:ext cx="1457" cy="1812"/>
            </a:xfrm>
            <a:custGeom>
              <a:avLst/>
              <a:gdLst>
                <a:gd name="T0" fmla="*/ 25 w 1692"/>
                <a:gd name="T1" fmla="*/ 8 h 2586"/>
                <a:gd name="T2" fmla="*/ 72 w 1692"/>
                <a:gd name="T3" fmla="*/ 6 h 2586"/>
                <a:gd name="T4" fmla="*/ 97 w 1692"/>
                <a:gd name="T5" fmla="*/ 7 h 2586"/>
                <a:gd name="T6" fmla="*/ 94 w 1692"/>
                <a:gd name="T7" fmla="*/ 13 h 2586"/>
                <a:gd name="T8" fmla="*/ 61 w 1692"/>
                <a:gd name="T9" fmla="*/ 17 h 2586"/>
                <a:gd name="T10" fmla="*/ 50 w 1692"/>
                <a:gd name="T11" fmla="*/ 20 h 2586"/>
                <a:gd name="T12" fmla="*/ 64 w 1692"/>
                <a:gd name="T13" fmla="*/ 27 h 2586"/>
                <a:gd name="T14" fmla="*/ 71 w 1692"/>
                <a:gd name="T15" fmla="*/ 27 h 2586"/>
                <a:gd name="T16" fmla="*/ 73 w 1692"/>
                <a:gd name="T17" fmla="*/ 26 h 2586"/>
                <a:gd name="T18" fmla="*/ 108 w 1692"/>
                <a:gd name="T19" fmla="*/ 33 h 2586"/>
                <a:gd name="T20" fmla="*/ 145 w 1692"/>
                <a:gd name="T21" fmla="*/ 34 h 2586"/>
                <a:gd name="T22" fmla="*/ 178 w 1692"/>
                <a:gd name="T23" fmla="*/ 39 h 2586"/>
                <a:gd name="T24" fmla="*/ 191 w 1692"/>
                <a:gd name="T25" fmla="*/ 41 h 2586"/>
                <a:gd name="T26" fmla="*/ 173 w 1692"/>
                <a:gd name="T27" fmla="*/ 46 h 2586"/>
                <a:gd name="T28" fmla="*/ 206 w 1692"/>
                <a:gd name="T29" fmla="*/ 51 h 2586"/>
                <a:gd name="T30" fmla="*/ 233 w 1692"/>
                <a:gd name="T31" fmla="*/ 58 h 2586"/>
                <a:gd name="T32" fmla="*/ 245 w 1692"/>
                <a:gd name="T33" fmla="*/ 66 h 2586"/>
                <a:gd name="T34" fmla="*/ 268 w 1692"/>
                <a:gd name="T35" fmla="*/ 73 h 2586"/>
                <a:gd name="T36" fmla="*/ 287 w 1692"/>
                <a:gd name="T37" fmla="*/ 71 h 2586"/>
                <a:gd name="T38" fmla="*/ 279 w 1692"/>
                <a:gd name="T39" fmla="*/ 68 h 2586"/>
                <a:gd name="T40" fmla="*/ 288 w 1692"/>
                <a:gd name="T41" fmla="*/ 66 h 2586"/>
                <a:gd name="T42" fmla="*/ 307 w 1692"/>
                <a:gd name="T43" fmla="*/ 63 h 2586"/>
                <a:gd name="T44" fmla="*/ 325 w 1692"/>
                <a:gd name="T45" fmla="*/ 60 h 2586"/>
                <a:gd name="T46" fmla="*/ 351 w 1692"/>
                <a:gd name="T47" fmla="*/ 56 h 2586"/>
                <a:gd name="T48" fmla="*/ 363 w 1692"/>
                <a:gd name="T49" fmla="*/ 50 h 2586"/>
                <a:gd name="T50" fmla="*/ 348 w 1692"/>
                <a:gd name="T51" fmla="*/ 44 h 2586"/>
                <a:gd name="T52" fmla="*/ 308 w 1692"/>
                <a:gd name="T53" fmla="*/ 40 h 2586"/>
                <a:gd name="T54" fmla="*/ 247 w 1692"/>
                <a:gd name="T55" fmla="*/ 37 h 2586"/>
                <a:gd name="T56" fmla="*/ 219 w 1692"/>
                <a:gd name="T57" fmla="*/ 36 h 2586"/>
                <a:gd name="T58" fmla="*/ 203 w 1692"/>
                <a:gd name="T59" fmla="*/ 36 h 2586"/>
                <a:gd name="T60" fmla="*/ 178 w 1692"/>
                <a:gd name="T61" fmla="*/ 37 h 2586"/>
                <a:gd name="T62" fmla="*/ 170 w 1692"/>
                <a:gd name="T63" fmla="*/ 34 h 2586"/>
                <a:gd name="T64" fmla="*/ 165 w 1692"/>
                <a:gd name="T65" fmla="*/ 30 h 2586"/>
                <a:gd name="T66" fmla="*/ 141 w 1692"/>
                <a:gd name="T67" fmla="*/ 32 h 2586"/>
                <a:gd name="T68" fmla="*/ 128 w 1692"/>
                <a:gd name="T69" fmla="*/ 27 h 2586"/>
                <a:gd name="T70" fmla="*/ 165 w 1692"/>
                <a:gd name="T71" fmla="*/ 26 h 2586"/>
                <a:gd name="T72" fmla="*/ 189 w 1692"/>
                <a:gd name="T73" fmla="*/ 26 h 2586"/>
                <a:gd name="T74" fmla="*/ 201 w 1692"/>
                <a:gd name="T75" fmla="*/ 26 h 2586"/>
                <a:gd name="T76" fmla="*/ 237 w 1692"/>
                <a:gd name="T77" fmla="*/ 21 h 2586"/>
                <a:gd name="T78" fmla="*/ 265 w 1692"/>
                <a:gd name="T79" fmla="*/ 19 h 2586"/>
                <a:gd name="T80" fmla="*/ 287 w 1692"/>
                <a:gd name="T81" fmla="*/ 18 h 2586"/>
                <a:gd name="T82" fmla="*/ 301 w 1692"/>
                <a:gd name="T83" fmla="*/ 15 h 2586"/>
                <a:gd name="T84" fmla="*/ 288 w 1692"/>
                <a:gd name="T85" fmla="*/ 15 h 2586"/>
                <a:gd name="T86" fmla="*/ 343 w 1692"/>
                <a:gd name="T87" fmla="*/ 13 h 2586"/>
                <a:gd name="T88" fmla="*/ 315 w 1692"/>
                <a:gd name="T89" fmla="*/ 10 h 2586"/>
                <a:gd name="T90" fmla="*/ 298 w 1692"/>
                <a:gd name="T91" fmla="*/ 8 h 2586"/>
                <a:gd name="T92" fmla="*/ 275 w 1692"/>
                <a:gd name="T93" fmla="*/ 11 h 2586"/>
                <a:gd name="T94" fmla="*/ 249 w 1692"/>
                <a:gd name="T95" fmla="*/ 13 h 2586"/>
                <a:gd name="T96" fmla="*/ 229 w 1692"/>
                <a:gd name="T97" fmla="*/ 9 h 2586"/>
                <a:gd name="T98" fmla="*/ 271 w 1692"/>
                <a:gd name="T99" fmla="*/ 7 h 2586"/>
                <a:gd name="T100" fmla="*/ 284 w 1692"/>
                <a:gd name="T101" fmla="*/ 6 h 2586"/>
                <a:gd name="T102" fmla="*/ 298 w 1692"/>
                <a:gd name="T103" fmla="*/ 5 h 2586"/>
                <a:gd name="T104" fmla="*/ 288 w 1692"/>
                <a:gd name="T105" fmla="*/ 4 h 2586"/>
                <a:gd name="T106" fmla="*/ 282 w 1692"/>
                <a:gd name="T107" fmla="*/ 4 h 2586"/>
                <a:gd name="T108" fmla="*/ 270 w 1692"/>
                <a:gd name="T109" fmla="*/ 3 h 2586"/>
                <a:gd name="T110" fmla="*/ 248 w 1692"/>
                <a:gd name="T111" fmla="*/ 4 h 2586"/>
                <a:gd name="T112" fmla="*/ 214 w 1692"/>
                <a:gd name="T113" fmla="*/ 4 h 2586"/>
                <a:gd name="T114" fmla="*/ 123 w 1692"/>
                <a:gd name="T115" fmla="*/ 0 h 2586"/>
                <a:gd name="T116" fmla="*/ 78 w 1692"/>
                <a:gd name="T117" fmla="*/ 1 h 2586"/>
                <a:gd name="T118" fmla="*/ 65 w 1692"/>
                <a:gd name="T119" fmla="*/ 3 h 2586"/>
                <a:gd name="T120" fmla="*/ 29 w 1692"/>
                <a:gd name="T121" fmla="*/ 5 h 2586"/>
                <a:gd name="T122" fmla="*/ 29 w 1692"/>
                <a:gd name="T123" fmla="*/ 6 h 2586"/>
                <a:gd name="T124" fmla="*/ 2 w 1692"/>
                <a:gd name="T125" fmla="*/ 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round/>
            </a:ln>
          </p:spPr>
          <p:txBody>
            <a:bodyPr/>
            <a:lstStyle/>
            <a:p>
              <a:endParaRPr lang="zh-CN" altLang="en-US"/>
            </a:p>
          </p:txBody>
        </p:sp>
        <p:sp>
          <p:nvSpPr>
            <p:cNvPr id="32775" name="Freeform 5"/>
            <p:cNvSpPr>
              <a:spLocks noChangeArrowheads="1"/>
            </p:cNvSpPr>
            <p:nvPr/>
          </p:nvSpPr>
          <p:spPr bwMode="auto">
            <a:xfrm>
              <a:off x="45" y="261"/>
              <a:ext cx="39" cy="26"/>
            </a:xfrm>
            <a:custGeom>
              <a:avLst/>
              <a:gdLst>
                <a:gd name="T0" fmla="*/ 3 w 46"/>
                <a:gd name="T1" fmla="*/ 1 h 38"/>
                <a:gd name="T2" fmla="*/ 0 w 46"/>
                <a:gd name="T3" fmla="*/ 1 h 38"/>
                <a:gd name="T4" fmla="*/ 4 w 46"/>
                <a:gd name="T5" fmla="*/ 1 h 38"/>
                <a:gd name="T6" fmla="*/ 8 w 46"/>
                <a:gd name="T7" fmla="*/ 1 h 38"/>
                <a:gd name="T8" fmla="*/ 6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round/>
            </a:ln>
          </p:spPr>
          <p:txBody>
            <a:bodyPr/>
            <a:lstStyle/>
            <a:p>
              <a:endParaRPr lang="zh-CN" altLang="en-US"/>
            </a:p>
          </p:txBody>
        </p:sp>
        <p:sp>
          <p:nvSpPr>
            <p:cNvPr id="32776" name="Freeform 6"/>
            <p:cNvSpPr>
              <a:spLocks noChangeArrowheads="1"/>
            </p:cNvSpPr>
            <p:nvPr/>
          </p:nvSpPr>
          <p:spPr bwMode="auto">
            <a:xfrm>
              <a:off x="398" y="376"/>
              <a:ext cx="45" cy="30"/>
            </a:xfrm>
            <a:custGeom>
              <a:avLst/>
              <a:gdLst>
                <a:gd name="T0" fmla="*/ 3 w 52"/>
                <a:gd name="T1" fmla="*/ 0 h 44"/>
                <a:gd name="T2" fmla="*/ 7 w 52"/>
                <a:gd name="T3" fmla="*/ 1 h 44"/>
                <a:gd name="T4" fmla="*/ 10 w 52"/>
                <a:gd name="T5" fmla="*/ 1 h 44"/>
                <a:gd name="T6" fmla="*/ 9 w 52"/>
                <a:gd name="T7" fmla="*/ 1 h 44"/>
                <a:gd name="T8" fmla="*/ 7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round/>
            </a:ln>
          </p:spPr>
          <p:txBody>
            <a:bodyPr/>
            <a:lstStyle/>
            <a:p>
              <a:endParaRPr lang="zh-CN" altLang="en-US"/>
            </a:p>
          </p:txBody>
        </p:sp>
        <p:sp>
          <p:nvSpPr>
            <p:cNvPr id="32777" name="Freeform 7"/>
            <p:cNvSpPr>
              <a:spLocks noChangeArrowheads="1"/>
            </p:cNvSpPr>
            <p:nvPr/>
          </p:nvSpPr>
          <p:spPr bwMode="auto">
            <a:xfrm>
              <a:off x="1297" y="428"/>
              <a:ext cx="113" cy="69"/>
            </a:xfrm>
            <a:custGeom>
              <a:avLst/>
              <a:gdLst>
                <a:gd name="T0" fmla="*/ 22 w 131"/>
                <a:gd name="T1" fmla="*/ 0 h 98"/>
                <a:gd name="T2" fmla="*/ 18 w 131"/>
                <a:gd name="T3" fmla="*/ 1 h 98"/>
                <a:gd name="T4" fmla="*/ 12 w 131"/>
                <a:gd name="T5" fmla="*/ 1 h 98"/>
                <a:gd name="T6" fmla="*/ 9 w 131"/>
                <a:gd name="T7" fmla="*/ 1 h 98"/>
                <a:gd name="T8" fmla="*/ 5 w 131"/>
                <a:gd name="T9" fmla="*/ 1 h 98"/>
                <a:gd name="T10" fmla="*/ 14 w 131"/>
                <a:gd name="T11" fmla="*/ 3 h 98"/>
                <a:gd name="T12" fmla="*/ 18 w 131"/>
                <a:gd name="T13" fmla="*/ 3 h 98"/>
                <a:gd name="T14" fmla="*/ 19 w 131"/>
                <a:gd name="T15" fmla="*/ 3 h 98"/>
                <a:gd name="T16" fmla="*/ 20 w 131"/>
                <a:gd name="T17" fmla="*/ 3 h 98"/>
                <a:gd name="T18" fmla="*/ 22 w 131"/>
                <a:gd name="T19" fmla="*/ 3 h 98"/>
                <a:gd name="T20" fmla="*/ 28 w 131"/>
                <a:gd name="T21" fmla="*/ 3 h 98"/>
                <a:gd name="T22" fmla="*/ 30 w 131"/>
                <a:gd name="T23" fmla="*/ 2 h 98"/>
                <a:gd name="T24" fmla="*/ 22 w 131"/>
                <a:gd name="T25" fmla="*/ 1 h 98"/>
                <a:gd name="T26" fmla="*/ 26 w 131"/>
                <a:gd name="T27" fmla="*/ 1 h 98"/>
                <a:gd name="T28" fmla="*/ 26 w 131"/>
                <a:gd name="T29" fmla="*/ 1 h 98"/>
                <a:gd name="T30" fmla="*/ 22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round/>
            </a:ln>
          </p:spPr>
          <p:txBody>
            <a:bodyPr/>
            <a:lstStyle/>
            <a:p>
              <a:endParaRPr lang="zh-CN" altLang="en-US"/>
            </a:p>
          </p:txBody>
        </p:sp>
        <p:sp>
          <p:nvSpPr>
            <p:cNvPr id="32778" name="Freeform 8"/>
            <p:cNvSpPr>
              <a:spLocks noChangeArrowheads="1"/>
            </p:cNvSpPr>
            <p:nvPr/>
          </p:nvSpPr>
          <p:spPr bwMode="auto">
            <a:xfrm>
              <a:off x="752" y="787"/>
              <a:ext cx="182" cy="79"/>
            </a:xfrm>
            <a:custGeom>
              <a:avLst/>
              <a:gdLst>
                <a:gd name="T0" fmla="*/ 9 w 212"/>
                <a:gd name="T1" fmla="*/ 1 h 112"/>
                <a:gd name="T2" fmla="*/ 3 w 212"/>
                <a:gd name="T3" fmla="*/ 1 h 112"/>
                <a:gd name="T4" fmla="*/ 3 w 212"/>
                <a:gd name="T5" fmla="*/ 1 h 112"/>
                <a:gd name="T6" fmla="*/ 5 w 212"/>
                <a:gd name="T7" fmla="*/ 1 h 112"/>
                <a:gd name="T8" fmla="*/ 11 w 212"/>
                <a:gd name="T9" fmla="*/ 1 h 112"/>
                <a:gd name="T10" fmla="*/ 21 w 212"/>
                <a:gd name="T11" fmla="*/ 1 h 112"/>
                <a:gd name="T12" fmla="*/ 24 w 212"/>
                <a:gd name="T13" fmla="*/ 2 h 112"/>
                <a:gd name="T14" fmla="*/ 28 w 212"/>
                <a:gd name="T15" fmla="*/ 3 h 112"/>
                <a:gd name="T16" fmla="*/ 30 w 212"/>
                <a:gd name="T17" fmla="*/ 4 h 112"/>
                <a:gd name="T18" fmla="*/ 34 w 212"/>
                <a:gd name="T19" fmla="*/ 3 h 112"/>
                <a:gd name="T20" fmla="*/ 37 w 212"/>
                <a:gd name="T21" fmla="*/ 3 h 112"/>
                <a:gd name="T22" fmla="*/ 40 w 212"/>
                <a:gd name="T23" fmla="*/ 3 h 112"/>
                <a:gd name="T24" fmla="*/ 43 w 212"/>
                <a:gd name="T25" fmla="*/ 3 h 112"/>
                <a:gd name="T26" fmla="*/ 33 w 212"/>
                <a:gd name="T27" fmla="*/ 1 h 112"/>
                <a:gd name="T28" fmla="*/ 23 w 212"/>
                <a:gd name="T29" fmla="*/ 1 h 112"/>
                <a:gd name="T30" fmla="*/ 11 w 212"/>
                <a:gd name="T31" fmla="*/ 1 h 112"/>
                <a:gd name="T32" fmla="*/ 9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round/>
            </a:ln>
          </p:spPr>
          <p:txBody>
            <a:bodyPr/>
            <a:lstStyle/>
            <a:p>
              <a:endParaRPr lang="zh-CN" altLang="en-US"/>
            </a:p>
          </p:txBody>
        </p:sp>
        <p:sp>
          <p:nvSpPr>
            <p:cNvPr id="32779" name="Freeform 9"/>
            <p:cNvSpPr>
              <a:spLocks noChangeArrowheads="1"/>
            </p:cNvSpPr>
            <p:nvPr/>
          </p:nvSpPr>
          <p:spPr bwMode="auto">
            <a:xfrm>
              <a:off x="902" y="847"/>
              <a:ext cx="114" cy="38"/>
            </a:xfrm>
            <a:custGeom>
              <a:avLst/>
              <a:gdLst>
                <a:gd name="T0" fmla="*/ 13 w 133"/>
                <a:gd name="T1" fmla="*/ 0 h 54"/>
                <a:gd name="T2" fmla="*/ 9 w 133"/>
                <a:gd name="T3" fmla="*/ 1 h 54"/>
                <a:gd name="T4" fmla="*/ 7 w 133"/>
                <a:gd name="T5" fmla="*/ 1 h 54"/>
                <a:gd name="T6" fmla="*/ 3 w 133"/>
                <a:gd name="T7" fmla="*/ 1 h 54"/>
                <a:gd name="T8" fmla="*/ 3 w 133"/>
                <a:gd name="T9" fmla="*/ 1 h 54"/>
                <a:gd name="T10" fmla="*/ 3 w 133"/>
                <a:gd name="T11" fmla="*/ 1 h 54"/>
                <a:gd name="T12" fmla="*/ 28 w 133"/>
                <a:gd name="T13" fmla="*/ 1 h 54"/>
                <a:gd name="T14" fmla="*/ 27 w 133"/>
                <a:gd name="T15" fmla="*/ 1 h 54"/>
                <a:gd name="T16" fmla="*/ 23 w 133"/>
                <a:gd name="T17" fmla="*/ 1 h 54"/>
                <a:gd name="T18" fmla="*/ 21 w 133"/>
                <a:gd name="T19" fmla="*/ 1 h 54"/>
                <a:gd name="T20" fmla="*/ 19 w 133"/>
                <a:gd name="T21" fmla="*/ 1 h 54"/>
                <a:gd name="T22" fmla="*/ 15 w 133"/>
                <a:gd name="T23" fmla="*/ 1 h 54"/>
                <a:gd name="T24" fmla="*/ 1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round/>
            </a:ln>
          </p:spPr>
          <p:txBody>
            <a:bodyPr/>
            <a:lstStyle/>
            <a:p>
              <a:endParaRPr lang="zh-CN" altLang="en-US"/>
            </a:p>
          </p:txBody>
        </p:sp>
        <p:sp>
          <p:nvSpPr>
            <p:cNvPr id="32780" name="Freeform 10"/>
            <p:cNvSpPr>
              <a:spLocks noChangeArrowheads="1"/>
            </p:cNvSpPr>
            <p:nvPr/>
          </p:nvSpPr>
          <p:spPr bwMode="auto">
            <a:xfrm>
              <a:off x="1023" y="871"/>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round/>
            </a:ln>
          </p:spPr>
          <p:txBody>
            <a:bodyPr/>
            <a:lstStyle/>
            <a:p>
              <a:endParaRPr lang="zh-CN" altLang="en-US"/>
            </a:p>
          </p:txBody>
        </p:sp>
        <p:sp>
          <p:nvSpPr>
            <p:cNvPr id="32781" name="Freeform 11"/>
            <p:cNvSpPr>
              <a:spLocks noChangeArrowheads="1"/>
            </p:cNvSpPr>
            <p:nvPr/>
          </p:nvSpPr>
          <p:spPr bwMode="auto">
            <a:xfrm>
              <a:off x="1087" y="874"/>
              <a:ext cx="14" cy="24"/>
            </a:xfrm>
            <a:custGeom>
              <a:avLst/>
              <a:gdLst>
                <a:gd name="T0" fmla="*/ 4 w 16"/>
                <a:gd name="T1" fmla="*/ 0 h 34"/>
                <a:gd name="T2" fmla="*/ 0 w 16"/>
                <a:gd name="T3" fmla="*/ 1 h 34"/>
                <a:gd name="T4" fmla="*/ 4 w 16"/>
                <a:gd name="T5" fmla="*/ 1 h 34"/>
                <a:gd name="T6" fmla="*/ 4 w 16"/>
                <a:gd name="T7" fmla="*/ 1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round/>
            </a:ln>
          </p:spPr>
          <p:txBody>
            <a:bodyPr/>
            <a:lstStyle/>
            <a:p>
              <a:endParaRPr lang="zh-CN" altLang="en-US"/>
            </a:p>
          </p:txBody>
        </p:sp>
        <p:sp>
          <p:nvSpPr>
            <p:cNvPr id="32782" name="Freeform 12"/>
            <p:cNvSpPr>
              <a:spLocks noChangeArrowheads="1"/>
            </p:cNvSpPr>
            <p:nvPr/>
          </p:nvSpPr>
          <p:spPr bwMode="auto">
            <a:xfrm>
              <a:off x="876" y="83"/>
              <a:ext cx="207" cy="82"/>
            </a:xfrm>
            <a:custGeom>
              <a:avLst/>
              <a:gdLst>
                <a:gd name="T0" fmla="*/ 14 w 240"/>
                <a:gd name="T1" fmla="*/ 1 h 117"/>
                <a:gd name="T2" fmla="*/ 6 w 240"/>
                <a:gd name="T3" fmla="*/ 1 h 117"/>
                <a:gd name="T4" fmla="*/ 3 w 240"/>
                <a:gd name="T5" fmla="*/ 1 h 117"/>
                <a:gd name="T6" fmla="*/ 0 w 240"/>
                <a:gd name="T7" fmla="*/ 1 h 117"/>
                <a:gd name="T8" fmla="*/ 6 w 240"/>
                <a:gd name="T9" fmla="*/ 2 h 117"/>
                <a:gd name="T10" fmla="*/ 9 w 240"/>
                <a:gd name="T11" fmla="*/ 2 h 117"/>
                <a:gd name="T12" fmla="*/ 16 w 240"/>
                <a:gd name="T13" fmla="*/ 1 h 117"/>
                <a:gd name="T14" fmla="*/ 19 w 240"/>
                <a:gd name="T15" fmla="*/ 1 h 117"/>
                <a:gd name="T16" fmla="*/ 19 w 240"/>
                <a:gd name="T17" fmla="*/ 1 h 117"/>
                <a:gd name="T18" fmla="*/ 14 w 240"/>
                <a:gd name="T19" fmla="*/ 2 h 117"/>
                <a:gd name="T20" fmla="*/ 16 w 240"/>
                <a:gd name="T21" fmla="*/ 2 h 117"/>
                <a:gd name="T22" fmla="*/ 9 w 240"/>
                <a:gd name="T23" fmla="*/ 3 h 117"/>
                <a:gd name="T24" fmla="*/ 16 w 240"/>
                <a:gd name="T25" fmla="*/ 3 h 117"/>
                <a:gd name="T26" fmla="*/ 19 w 240"/>
                <a:gd name="T27" fmla="*/ 3 h 117"/>
                <a:gd name="T28" fmla="*/ 27 w 240"/>
                <a:gd name="T29" fmla="*/ 3 h 117"/>
                <a:gd name="T30" fmla="*/ 35 w 240"/>
                <a:gd name="T31" fmla="*/ 3 h 117"/>
                <a:gd name="T32" fmla="*/ 39 w 240"/>
                <a:gd name="T33" fmla="*/ 4 h 117"/>
                <a:gd name="T34" fmla="*/ 46 w 240"/>
                <a:gd name="T35" fmla="*/ 3 h 117"/>
                <a:gd name="T36" fmla="*/ 50 w 240"/>
                <a:gd name="T37" fmla="*/ 3 h 117"/>
                <a:gd name="T38" fmla="*/ 50 w 240"/>
                <a:gd name="T39" fmla="*/ 2 h 117"/>
                <a:gd name="T40" fmla="*/ 53 w 240"/>
                <a:gd name="T41" fmla="*/ 2 h 117"/>
                <a:gd name="T42" fmla="*/ 54 w 240"/>
                <a:gd name="T43" fmla="*/ 1 h 117"/>
                <a:gd name="T44" fmla="*/ 47 w 240"/>
                <a:gd name="T45" fmla="*/ 2 h 117"/>
                <a:gd name="T46" fmla="*/ 46 w 240"/>
                <a:gd name="T47" fmla="*/ 1 h 117"/>
                <a:gd name="T48" fmla="*/ 40 w 240"/>
                <a:gd name="T49" fmla="*/ 1 h 117"/>
                <a:gd name="T50" fmla="*/ 30 w 240"/>
                <a:gd name="T51" fmla="*/ 1 h 117"/>
                <a:gd name="T52" fmla="*/ 22 w 240"/>
                <a:gd name="T53" fmla="*/ 1 h 117"/>
                <a:gd name="T54" fmla="*/ 19 w 240"/>
                <a:gd name="T55" fmla="*/ 1 h 117"/>
                <a:gd name="T56" fmla="*/ 1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round/>
            </a:ln>
          </p:spPr>
          <p:txBody>
            <a:bodyPr/>
            <a:lstStyle/>
            <a:p>
              <a:endParaRPr lang="zh-CN" altLang="en-US"/>
            </a:p>
          </p:txBody>
        </p:sp>
        <p:sp>
          <p:nvSpPr>
            <p:cNvPr id="32783" name="Freeform 13"/>
            <p:cNvSpPr>
              <a:spLocks noChangeArrowheads="1"/>
            </p:cNvSpPr>
            <p:nvPr/>
          </p:nvSpPr>
          <p:spPr bwMode="auto">
            <a:xfrm>
              <a:off x="968" y="45"/>
              <a:ext cx="168" cy="56"/>
            </a:xfrm>
            <a:custGeom>
              <a:avLst/>
              <a:gdLst>
                <a:gd name="T0" fmla="*/ 23 w 194"/>
                <a:gd name="T1" fmla="*/ 1 h 80"/>
                <a:gd name="T2" fmla="*/ 3 w 194"/>
                <a:gd name="T3" fmla="*/ 1 h 80"/>
                <a:gd name="T4" fmla="*/ 3 w 194"/>
                <a:gd name="T5" fmla="*/ 1 h 80"/>
                <a:gd name="T6" fmla="*/ 13 w 194"/>
                <a:gd name="T7" fmla="*/ 1 h 80"/>
                <a:gd name="T8" fmla="*/ 31 w 194"/>
                <a:gd name="T9" fmla="*/ 2 h 80"/>
                <a:gd name="T10" fmla="*/ 42 w 194"/>
                <a:gd name="T11" fmla="*/ 2 h 80"/>
                <a:gd name="T12" fmla="*/ 44 w 194"/>
                <a:gd name="T13" fmla="*/ 2 h 80"/>
                <a:gd name="T14" fmla="*/ 42 w 194"/>
                <a:gd name="T15" fmla="*/ 1 h 80"/>
                <a:gd name="T16" fmla="*/ 39 w 194"/>
                <a:gd name="T17" fmla="*/ 1 h 80"/>
                <a:gd name="T18" fmla="*/ 31 w 194"/>
                <a:gd name="T19" fmla="*/ 1 h 80"/>
                <a:gd name="T20" fmla="*/ 23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round/>
            </a:ln>
          </p:spPr>
          <p:txBody>
            <a:bodyPr/>
            <a:lstStyle/>
            <a:p>
              <a:endParaRPr lang="zh-CN" altLang="en-US"/>
            </a:p>
          </p:txBody>
        </p:sp>
        <p:sp>
          <p:nvSpPr>
            <p:cNvPr id="32784" name="Freeform 14"/>
            <p:cNvSpPr>
              <a:spLocks noChangeArrowheads="1"/>
            </p:cNvSpPr>
            <p:nvPr/>
          </p:nvSpPr>
          <p:spPr bwMode="auto">
            <a:xfrm>
              <a:off x="1204" y="110"/>
              <a:ext cx="268" cy="178"/>
            </a:xfrm>
            <a:custGeom>
              <a:avLst/>
              <a:gdLst>
                <a:gd name="T0" fmla="*/ 16 w 310"/>
                <a:gd name="T1" fmla="*/ 1 h 254"/>
                <a:gd name="T2" fmla="*/ 12 w 310"/>
                <a:gd name="T3" fmla="*/ 1 h 254"/>
                <a:gd name="T4" fmla="*/ 5 w 310"/>
                <a:gd name="T5" fmla="*/ 1 h 254"/>
                <a:gd name="T6" fmla="*/ 12 w 310"/>
                <a:gd name="T7" fmla="*/ 2 h 254"/>
                <a:gd name="T8" fmla="*/ 19 w 310"/>
                <a:gd name="T9" fmla="*/ 3 h 254"/>
                <a:gd name="T10" fmla="*/ 24 w 310"/>
                <a:gd name="T11" fmla="*/ 3 h 254"/>
                <a:gd name="T12" fmla="*/ 30 w 310"/>
                <a:gd name="T13" fmla="*/ 3 h 254"/>
                <a:gd name="T14" fmla="*/ 34 w 310"/>
                <a:gd name="T15" fmla="*/ 3 h 254"/>
                <a:gd name="T16" fmla="*/ 35 w 310"/>
                <a:gd name="T17" fmla="*/ 4 h 254"/>
                <a:gd name="T18" fmla="*/ 26 w 310"/>
                <a:gd name="T19" fmla="*/ 4 h 254"/>
                <a:gd name="T20" fmla="*/ 21 w 310"/>
                <a:gd name="T21" fmla="*/ 5 h 254"/>
                <a:gd name="T22" fmla="*/ 16 w 310"/>
                <a:gd name="T23" fmla="*/ 5 h 254"/>
                <a:gd name="T24" fmla="*/ 13 w 310"/>
                <a:gd name="T25" fmla="*/ 5 h 254"/>
                <a:gd name="T26" fmla="*/ 10 w 310"/>
                <a:gd name="T27" fmla="*/ 6 h 254"/>
                <a:gd name="T28" fmla="*/ 9 w 310"/>
                <a:gd name="T29" fmla="*/ 6 h 254"/>
                <a:gd name="T30" fmla="*/ 16 w 310"/>
                <a:gd name="T31" fmla="*/ 6 h 254"/>
                <a:gd name="T32" fmla="*/ 22 w 310"/>
                <a:gd name="T33" fmla="*/ 6 h 254"/>
                <a:gd name="T34" fmla="*/ 26 w 310"/>
                <a:gd name="T35" fmla="*/ 6 h 254"/>
                <a:gd name="T36" fmla="*/ 30 w 310"/>
                <a:gd name="T37" fmla="*/ 7 h 254"/>
                <a:gd name="T38" fmla="*/ 32 w 310"/>
                <a:gd name="T39" fmla="*/ 7 h 254"/>
                <a:gd name="T40" fmla="*/ 35 w 310"/>
                <a:gd name="T41" fmla="*/ 7 h 254"/>
                <a:gd name="T42" fmla="*/ 41 w 310"/>
                <a:gd name="T43" fmla="*/ 7 h 254"/>
                <a:gd name="T44" fmla="*/ 47 w 310"/>
                <a:gd name="T45" fmla="*/ 7 h 254"/>
                <a:gd name="T46" fmla="*/ 54 w 310"/>
                <a:gd name="T47" fmla="*/ 6 h 254"/>
                <a:gd name="T48" fmla="*/ 53 w 310"/>
                <a:gd name="T49" fmla="*/ 6 h 254"/>
                <a:gd name="T50" fmla="*/ 51 w 310"/>
                <a:gd name="T51" fmla="*/ 5 h 254"/>
                <a:gd name="T52" fmla="*/ 54 w 310"/>
                <a:gd name="T53" fmla="*/ 5 h 254"/>
                <a:gd name="T54" fmla="*/ 57 w 310"/>
                <a:gd name="T55" fmla="*/ 6 h 254"/>
                <a:gd name="T56" fmla="*/ 58 w 310"/>
                <a:gd name="T57" fmla="*/ 6 h 254"/>
                <a:gd name="T58" fmla="*/ 61 w 310"/>
                <a:gd name="T59" fmla="*/ 6 h 254"/>
                <a:gd name="T60" fmla="*/ 70 w 310"/>
                <a:gd name="T61" fmla="*/ 5 h 254"/>
                <a:gd name="T62" fmla="*/ 68 w 310"/>
                <a:gd name="T63" fmla="*/ 4 h 254"/>
                <a:gd name="T64" fmla="*/ 60 w 310"/>
                <a:gd name="T65" fmla="*/ 4 h 254"/>
                <a:gd name="T66" fmla="*/ 62 w 310"/>
                <a:gd name="T67" fmla="*/ 3 h 254"/>
                <a:gd name="T68" fmla="*/ 64 w 310"/>
                <a:gd name="T69" fmla="*/ 3 h 254"/>
                <a:gd name="T70" fmla="*/ 59 w 310"/>
                <a:gd name="T71" fmla="*/ 2 h 254"/>
                <a:gd name="T72" fmla="*/ 54 w 310"/>
                <a:gd name="T73" fmla="*/ 2 h 254"/>
                <a:gd name="T74" fmla="*/ 52 w 310"/>
                <a:gd name="T75" fmla="*/ 1 h 254"/>
                <a:gd name="T76" fmla="*/ 47 w 310"/>
                <a:gd name="T77" fmla="*/ 1 h 254"/>
                <a:gd name="T78" fmla="*/ 35 w 310"/>
                <a:gd name="T79" fmla="*/ 1 h 254"/>
                <a:gd name="T80" fmla="*/ 39 w 310"/>
                <a:gd name="T81" fmla="*/ 1 h 254"/>
                <a:gd name="T82" fmla="*/ 32 w 310"/>
                <a:gd name="T83" fmla="*/ 1 h 254"/>
                <a:gd name="T84" fmla="*/ 28 w 310"/>
                <a:gd name="T85" fmla="*/ 1 h 254"/>
                <a:gd name="T86" fmla="*/ 16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round/>
            </a:ln>
          </p:spPr>
          <p:txBody>
            <a:bodyPr/>
            <a:lstStyle/>
            <a:p>
              <a:endParaRPr lang="zh-CN" altLang="en-US"/>
            </a:p>
          </p:txBody>
        </p:sp>
        <p:sp>
          <p:nvSpPr>
            <p:cNvPr id="32785" name="Freeform 15"/>
            <p:cNvSpPr>
              <a:spLocks noChangeArrowheads="1"/>
            </p:cNvSpPr>
            <p:nvPr/>
          </p:nvSpPr>
          <p:spPr bwMode="auto">
            <a:xfrm>
              <a:off x="1202" y="34"/>
              <a:ext cx="51" cy="34"/>
            </a:xfrm>
            <a:custGeom>
              <a:avLst/>
              <a:gdLst>
                <a:gd name="T0" fmla="*/ 6 w 59"/>
                <a:gd name="T1" fmla="*/ 0 h 50"/>
                <a:gd name="T2" fmla="*/ 0 w 59"/>
                <a:gd name="T3" fmla="*/ 1 h 50"/>
                <a:gd name="T4" fmla="*/ 7 w 59"/>
                <a:gd name="T5" fmla="*/ 1 h 50"/>
                <a:gd name="T6" fmla="*/ 10 w 59"/>
                <a:gd name="T7" fmla="*/ 1 h 50"/>
                <a:gd name="T8" fmla="*/ 14 w 59"/>
                <a:gd name="T9" fmla="*/ 1 h 50"/>
                <a:gd name="T10" fmla="*/ 10 w 59"/>
                <a:gd name="T11" fmla="*/ 1 h 50"/>
                <a:gd name="T12" fmla="*/ 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round/>
            </a:ln>
          </p:spPr>
          <p:txBody>
            <a:bodyPr/>
            <a:lstStyle/>
            <a:p>
              <a:endParaRPr lang="zh-CN" altLang="en-US"/>
            </a:p>
          </p:txBody>
        </p:sp>
        <p:sp>
          <p:nvSpPr>
            <p:cNvPr id="32786" name="Freeform 16"/>
            <p:cNvSpPr>
              <a:spLocks noChangeArrowheads="1"/>
            </p:cNvSpPr>
            <p:nvPr/>
          </p:nvSpPr>
          <p:spPr bwMode="auto">
            <a:xfrm>
              <a:off x="1105" y="99"/>
              <a:ext cx="75" cy="39"/>
            </a:xfrm>
            <a:custGeom>
              <a:avLst/>
              <a:gdLst>
                <a:gd name="T0" fmla="*/ 11 w 86"/>
                <a:gd name="T1" fmla="*/ 1 h 57"/>
                <a:gd name="T2" fmla="*/ 6 w 86"/>
                <a:gd name="T3" fmla="*/ 1 h 57"/>
                <a:gd name="T4" fmla="*/ 3 w 86"/>
                <a:gd name="T5" fmla="*/ 1 h 57"/>
                <a:gd name="T6" fmla="*/ 3 w 86"/>
                <a:gd name="T7" fmla="*/ 1 h 57"/>
                <a:gd name="T8" fmla="*/ 19 w 86"/>
                <a:gd name="T9" fmla="*/ 1 h 57"/>
                <a:gd name="T10" fmla="*/ 22 w 86"/>
                <a:gd name="T11" fmla="*/ 1 h 57"/>
                <a:gd name="T12" fmla="*/ 15 w 86"/>
                <a:gd name="T13" fmla="*/ 1 h 57"/>
                <a:gd name="T14" fmla="*/ 11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round/>
            </a:ln>
          </p:spPr>
          <p:txBody>
            <a:bodyPr/>
            <a:lstStyle/>
            <a:p>
              <a:endParaRPr lang="zh-CN" altLang="en-US"/>
            </a:p>
          </p:txBody>
        </p:sp>
        <p:sp>
          <p:nvSpPr>
            <p:cNvPr id="32787" name="Freeform 17"/>
            <p:cNvSpPr>
              <a:spLocks noChangeArrowheads="1"/>
            </p:cNvSpPr>
            <p:nvPr/>
          </p:nvSpPr>
          <p:spPr bwMode="auto">
            <a:xfrm>
              <a:off x="1184" y="107"/>
              <a:ext cx="62" cy="23"/>
            </a:xfrm>
            <a:custGeom>
              <a:avLst/>
              <a:gdLst>
                <a:gd name="T0" fmla="*/ 8 w 73"/>
                <a:gd name="T1" fmla="*/ 0 h 34"/>
                <a:gd name="T2" fmla="*/ 3 w 73"/>
                <a:gd name="T3" fmla="*/ 1 h 34"/>
                <a:gd name="T4" fmla="*/ 4 w 73"/>
                <a:gd name="T5" fmla="*/ 1 h 34"/>
                <a:gd name="T6" fmla="*/ 10 w 73"/>
                <a:gd name="T7" fmla="*/ 1 h 34"/>
                <a:gd name="T8" fmla="*/ 12 w 73"/>
                <a:gd name="T9" fmla="*/ 1 h 34"/>
                <a:gd name="T10" fmla="*/ 8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round/>
            </a:ln>
          </p:spPr>
          <p:txBody>
            <a:bodyPr/>
            <a:lstStyle/>
            <a:p>
              <a:endParaRPr lang="zh-CN" altLang="en-US"/>
            </a:p>
          </p:txBody>
        </p:sp>
        <p:sp>
          <p:nvSpPr>
            <p:cNvPr id="32788" name="Freeform 18"/>
            <p:cNvSpPr>
              <a:spLocks noChangeArrowheads="1"/>
            </p:cNvSpPr>
            <p:nvPr/>
          </p:nvSpPr>
          <p:spPr bwMode="auto">
            <a:xfrm>
              <a:off x="1150" y="73"/>
              <a:ext cx="74" cy="32"/>
            </a:xfrm>
            <a:custGeom>
              <a:avLst/>
              <a:gdLst>
                <a:gd name="T0" fmla="*/ 15 w 85"/>
                <a:gd name="T1" fmla="*/ 1 h 45"/>
                <a:gd name="T2" fmla="*/ 7 w 85"/>
                <a:gd name="T3" fmla="*/ 1 h 45"/>
                <a:gd name="T4" fmla="*/ 0 w 85"/>
                <a:gd name="T5" fmla="*/ 1 h 45"/>
                <a:gd name="T6" fmla="*/ 10 w 85"/>
                <a:gd name="T7" fmla="*/ 1 h 45"/>
                <a:gd name="T8" fmla="*/ 16 w 85"/>
                <a:gd name="T9" fmla="*/ 1 h 45"/>
                <a:gd name="T10" fmla="*/ 21 w 85"/>
                <a:gd name="T11" fmla="*/ 1 h 45"/>
                <a:gd name="T12" fmla="*/ 21 w 85"/>
                <a:gd name="T13" fmla="*/ 1 h 45"/>
                <a:gd name="T14" fmla="*/ 16 w 85"/>
                <a:gd name="T15" fmla="*/ 0 h 45"/>
                <a:gd name="T16" fmla="*/ 1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round/>
            </a:ln>
          </p:spPr>
          <p:txBody>
            <a:bodyPr/>
            <a:lstStyle/>
            <a:p>
              <a:endParaRPr lang="zh-CN" altLang="en-US"/>
            </a:p>
          </p:txBody>
        </p:sp>
        <p:sp>
          <p:nvSpPr>
            <p:cNvPr id="32789" name="Freeform 19"/>
            <p:cNvSpPr>
              <a:spLocks noChangeArrowheads="1"/>
            </p:cNvSpPr>
            <p:nvPr/>
          </p:nvSpPr>
          <p:spPr bwMode="auto">
            <a:xfrm>
              <a:off x="1119" y="43"/>
              <a:ext cx="51" cy="22"/>
            </a:xfrm>
            <a:custGeom>
              <a:avLst/>
              <a:gdLst>
                <a:gd name="T0" fmla="*/ 4 w 58"/>
                <a:gd name="T1" fmla="*/ 1 h 31"/>
                <a:gd name="T2" fmla="*/ 0 w 58"/>
                <a:gd name="T3" fmla="*/ 1 h 31"/>
                <a:gd name="T4" fmla="*/ 6 w 58"/>
                <a:gd name="T5" fmla="*/ 1 h 31"/>
                <a:gd name="T6" fmla="*/ 8 w 58"/>
                <a:gd name="T7" fmla="*/ 1 h 31"/>
                <a:gd name="T8" fmla="*/ 14 w 58"/>
                <a:gd name="T9" fmla="*/ 1 h 31"/>
                <a:gd name="T10" fmla="*/ 12 w 58"/>
                <a:gd name="T11" fmla="*/ 0 h 31"/>
                <a:gd name="T12" fmla="*/ 4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round/>
            </a:ln>
          </p:spPr>
          <p:txBody>
            <a:bodyPr/>
            <a:lstStyle/>
            <a:p>
              <a:endParaRPr lang="zh-CN" altLang="en-US"/>
            </a:p>
          </p:txBody>
        </p:sp>
        <p:sp>
          <p:nvSpPr>
            <p:cNvPr id="32790" name="Freeform 20"/>
            <p:cNvSpPr>
              <a:spLocks noChangeArrowheads="1"/>
            </p:cNvSpPr>
            <p:nvPr/>
          </p:nvSpPr>
          <p:spPr bwMode="auto">
            <a:xfrm>
              <a:off x="1250" y="46"/>
              <a:ext cx="131" cy="72"/>
            </a:xfrm>
            <a:custGeom>
              <a:avLst/>
              <a:gdLst>
                <a:gd name="T0" fmla="*/ 9 w 152"/>
                <a:gd name="T1" fmla="*/ 0 h 102"/>
                <a:gd name="T2" fmla="*/ 3 w 152"/>
                <a:gd name="T3" fmla="*/ 1 h 102"/>
                <a:gd name="T4" fmla="*/ 3 w 152"/>
                <a:gd name="T5" fmla="*/ 1 h 102"/>
                <a:gd name="T6" fmla="*/ 3 w 152"/>
                <a:gd name="T7" fmla="*/ 2 h 102"/>
                <a:gd name="T8" fmla="*/ 0 w 152"/>
                <a:gd name="T9" fmla="*/ 2 h 102"/>
                <a:gd name="T10" fmla="*/ 12 w 152"/>
                <a:gd name="T11" fmla="*/ 3 h 102"/>
                <a:gd name="T12" fmla="*/ 19 w 152"/>
                <a:gd name="T13" fmla="*/ 3 h 102"/>
                <a:gd name="T14" fmla="*/ 34 w 152"/>
                <a:gd name="T15" fmla="*/ 3 h 102"/>
                <a:gd name="T16" fmla="*/ 17 w 152"/>
                <a:gd name="T17" fmla="*/ 2 h 102"/>
                <a:gd name="T18" fmla="*/ 12 w 152"/>
                <a:gd name="T19" fmla="*/ 2 h 102"/>
                <a:gd name="T20" fmla="*/ 10 w 152"/>
                <a:gd name="T21" fmla="*/ 1 h 102"/>
                <a:gd name="T22" fmla="*/ 12 w 152"/>
                <a:gd name="T23" fmla="*/ 1 h 102"/>
                <a:gd name="T24" fmla="*/ 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round/>
            </a:ln>
          </p:spPr>
          <p:txBody>
            <a:bodyPr/>
            <a:lstStyle/>
            <a:p>
              <a:endParaRPr lang="zh-CN" altLang="en-US"/>
            </a:p>
          </p:txBody>
        </p:sp>
        <p:sp>
          <p:nvSpPr>
            <p:cNvPr id="32791" name="Freeform 21"/>
            <p:cNvSpPr>
              <a:spLocks noChangeArrowheads="1"/>
            </p:cNvSpPr>
            <p:nvPr/>
          </p:nvSpPr>
          <p:spPr bwMode="auto">
            <a:xfrm>
              <a:off x="0" y="275"/>
              <a:ext cx="29" cy="14"/>
            </a:xfrm>
            <a:custGeom>
              <a:avLst/>
              <a:gdLst>
                <a:gd name="T0" fmla="*/ 7 w 34"/>
                <a:gd name="T1" fmla="*/ 0 h 20"/>
                <a:gd name="T2" fmla="*/ 5 w 34"/>
                <a:gd name="T3" fmla="*/ 1 h 20"/>
                <a:gd name="T4" fmla="*/ 3 w 34"/>
                <a:gd name="T5" fmla="*/ 1 h 20"/>
                <a:gd name="T6" fmla="*/ 3 w 34"/>
                <a:gd name="T7" fmla="*/ 1 h 20"/>
                <a:gd name="T8" fmla="*/ 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round/>
            </a:ln>
          </p:spPr>
          <p:txBody>
            <a:bodyPr/>
            <a:lstStyle/>
            <a:p>
              <a:endParaRPr lang="zh-CN" altLang="en-US"/>
            </a:p>
          </p:txBody>
        </p:sp>
        <p:sp>
          <p:nvSpPr>
            <p:cNvPr id="32792"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32793"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32794"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32795" name="Freeform 25"/>
            <p:cNvSpPr>
              <a:spLocks noChangeArrowheads="1"/>
            </p:cNvSpPr>
            <p:nvPr/>
          </p:nvSpPr>
          <p:spPr bwMode="auto">
            <a:xfrm>
              <a:off x="1251" y="447"/>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32796" name="Freeform 26"/>
            <p:cNvSpPr>
              <a:spLocks noChangeArrowheads="1"/>
            </p:cNvSpPr>
            <p:nvPr/>
          </p:nvSpPr>
          <p:spPr bwMode="auto">
            <a:xfrm>
              <a:off x="1136" y="255"/>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32797" name="Freeform 27"/>
            <p:cNvSpPr>
              <a:spLocks noChangeArrowheads="1"/>
            </p:cNvSpPr>
            <p:nvPr/>
          </p:nvSpPr>
          <p:spPr bwMode="auto">
            <a:xfrm>
              <a:off x="1211" y="88"/>
              <a:ext cx="45" cy="17"/>
            </a:xfrm>
            <a:custGeom>
              <a:avLst/>
              <a:gdLst>
                <a:gd name="T0" fmla="*/ 4 w 51"/>
                <a:gd name="T1" fmla="*/ 0 h 24"/>
                <a:gd name="T2" fmla="*/ 4 w 51"/>
                <a:gd name="T3" fmla="*/ 1 h 24"/>
                <a:gd name="T4" fmla="*/ 8 w 51"/>
                <a:gd name="T5" fmla="*/ 1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32798" name="Freeform 28"/>
            <p:cNvSpPr>
              <a:spLocks noChangeArrowheads="1"/>
            </p:cNvSpPr>
            <p:nvPr/>
          </p:nvSpPr>
          <p:spPr bwMode="auto">
            <a:xfrm>
              <a:off x="1284" y="189"/>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32799" name="Freeform 29"/>
            <p:cNvSpPr>
              <a:spLocks noChangeArrowheads="1"/>
            </p:cNvSpPr>
            <p:nvPr/>
          </p:nvSpPr>
          <p:spPr bwMode="auto">
            <a:xfrm>
              <a:off x="1302" y="0"/>
              <a:ext cx="801" cy="323"/>
            </a:xfrm>
            <a:custGeom>
              <a:avLst/>
              <a:gdLst>
                <a:gd name="T0" fmla="*/ 7 w 929"/>
                <a:gd name="T1" fmla="*/ 1 h 462"/>
                <a:gd name="T2" fmla="*/ 3 w 929"/>
                <a:gd name="T3" fmla="*/ 2 h 462"/>
                <a:gd name="T4" fmla="*/ 8 w 929"/>
                <a:gd name="T5" fmla="*/ 3 h 462"/>
                <a:gd name="T6" fmla="*/ 3 w 929"/>
                <a:gd name="T7" fmla="*/ 3 h 462"/>
                <a:gd name="T8" fmla="*/ 24 w 929"/>
                <a:gd name="T9" fmla="*/ 3 h 462"/>
                <a:gd name="T10" fmla="*/ 32 w 929"/>
                <a:gd name="T11" fmla="*/ 3 h 462"/>
                <a:gd name="T12" fmla="*/ 57 w 929"/>
                <a:gd name="T13" fmla="*/ 2 h 462"/>
                <a:gd name="T14" fmla="*/ 67 w 929"/>
                <a:gd name="T15" fmla="*/ 1 h 462"/>
                <a:gd name="T16" fmla="*/ 73 w 929"/>
                <a:gd name="T17" fmla="*/ 2 h 462"/>
                <a:gd name="T18" fmla="*/ 62 w 929"/>
                <a:gd name="T19" fmla="*/ 2 h 462"/>
                <a:gd name="T20" fmla="*/ 55 w 929"/>
                <a:gd name="T21" fmla="*/ 3 h 462"/>
                <a:gd name="T22" fmla="*/ 58 w 929"/>
                <a:gd name="T23" fmla="*/ 3 h 462"/>
                <a:gd name="T24" fmla="*/ 58 w 929"/>
                <a:gd name="T25" fmla="*/ 4 h 462"/>
                <a:gd name="T26" fmla="*/ 78 w 929"/>
                <a:gd name="T27" fmla="*/ 5 h 462"/>
                <a:gd name="T28" fmla="*/ 77 w 929"/>
                <a:gd name="T29" fmla="*/ 6 h 462"/>
                <a:gd name="T30" fmla="*/ 84 w 929"/>
                <a:gd name="T31" fmla="*/ 7 h 462"/>
                <a:gd name="T32" fmla="*/ 78 w 929"/>
                <a:gd name="T33" fmla="*/ 7 h 462"/>
                <a:gd name="T34" fmla="*/ 73 w 929"/>
                <a:gd name="T35" fmla="*/ 8 h 462"/>
                <a:gd name="T36" fmla="*/ 67 w 929"/>
                <a:gd name="T37" fmla="*/ 9 h 462"/>
                <a:gd name="T38" fmla="*/ 66 w 929"/>
                <a:gd name="T39" fmla="*/ 12 h 462"/>
                <a:gd name="T40" fmla="*/ 76 w 929"/>
                <a:gd name="T41" fmla="*/ 12 h 462"/>
                <a:gd name="T42" fmla="*/ 89 w 929"/>
                <a:gd name="T43" fmla="*/ 12 h 462"/>
                <a:gd name="T44" fmla="*/ 95 w 929"/>
                <a:gd name="T45" fmla="*/ 12 h 462"/>
                <a:gd name="T46" fmla="*/ 115 w 929"/>
                <a:gd name="T47" fmla="*/ 10 h 462"/>
                <a:gd name="T48" fmla="*/ 130 w 929"/>
                <a:gd name="T49" fmla="*/ 9 h 462"/>
                <a:gd name="T50" fmla="*/ 147 w 929"/>
                <a:gd name="T51" fmla="*/ 8 h 462"/>
                <a:gd name="T52" fmla="*/ 163 w 929"/>
                <a:gd name="T53" fmla="*/ 8 h 462"/>
                <a:gd name="T54" fmla="*/ 173 w 929"/>
                <a:gd name="T55" fmla="*/ 7 h 462"/>
                <a:gd name="T56" fmla="*/ 182 w 929"/>
                <a:gd name="T57" fmla="*/ 6 h 462"/>
                <a:gd name="T58" fmla="*/ 182 w 929"/>
                <a:gd name="T59" fmla="*/ 4 h 462"/>
                <a:gd name="T60" fmla="*/ 182 w 929"/>
                <a:gd name="T61" fmla="*/ 3 h 462"/>
                <a:gd name="T62" fmla="*/ 189 w 929"/>
                <a:gd name="T63" fmla="*/ 2 h 462"/>
                <a:gd name="T64" fmla="*/ 198 w 929"/>
                <a:gd name="T65" fmla="*/ 2 h 462"/>
                <a:gd name="T66" fmla="*/ 210 w 929"/>
                <a:gd name="T67" fmla="*/ 1 h 462"/>
                <a:gd name="T68" fmla="*/ 203 w 929"/>
                <a:gd name="T69" fmla="*/ 1 h 462"/>
                <a:gd name="T70" fmla="*/ 192 w 929"/>
                <a:gd name="T71" fmla="*/ 1 h 462"/>
                <a:gd name="T72" fmla="*/ 181 w 929"/>
                <a:gd name="T73" fmla="*/ 1 h 462"/>
                <a:gd name="T74" fmla="*/ 147 w 929"/>
                <a:gd name="T75" fmla="*/ 1 h 462"/>
                <a:gd name="T76" fmla="*/ 132 w 929"/>
                <a:gd name="T77" fmla="*/ 1 h 462"/>
                <a:gd name="T78" fmla="*/ 127 w 929"/>
                <a:gd name="T79" fmla="*/ 1 h 462"/>
                <a:gd name="T80" fmla="*/ 117 w 929"/>
                <a:gd name="T81" fmla="*/ 1 h 462"/>
                <a:gd name="T82" fmla="*/ 110 w 929"/>
                <a:gd name="T83" fmla="*/ 1 h 462"/>
                <a:gd name="T84" fmla="*/ 98 w 929"/>
                <a:gd name="T85" fmla="*/ 1 h 462"/>
                <a:gd name="T86" fmla="*/ 84 w 929"/>
                <a:gd name="T87" fmla="*/ 1 h 462"/>
                <a:gd name="T88" fmla="*/ 94 w 929"/>
                <a:gd name="T89" fmla="*/ 1 h 462"/>
                <a:gd name="T90" fmla="*/ 80 w 929"/>
                <a:gd name="T91" fmla="*/ 1 h 462"/>
                <a:gd name="T92" fmla="*/ 77 w 929"/>
                <a:gd name="T93" fmla="*/ 1 h 462"/>
                <a:gd name="T94" fmla="*/ 72 w 929"/>
                <a:gd name="T95" fmla="*/ 1 h 462"/>
                <a:gd name="T96" fmla="*/ 53 w 929"/>
                <a:gd name="T97" fmla="*/ 1 h 462"/>
                <a:gd name="T98" fmla="*/ 36 w 929"/>
                <a:gd name="T99" fmla="*/ 1 h 462"/>
                <a:gd name="T100" fmla="*/ 24 w 929"/>
                <a:gd name="T101" fmla="*/ 1 h 462"/>
                <a:gd name="T102" fmla="*/ 25 w 929"/>
                <a:gd name="T103" fmla="*/ 2 h 462"/>
                <a:gd name="T104" fmla="*/ 24 w 929"/>
                <a:gd name="T105" fmla="*/ 1 h 462"/>
                <a:gd name="T106" fmla="*/ 14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round/>
            </a:ln>
          </p:spPr>
          <p:txBody>
            <a:bodyPr/>
            <a:lstStyle/>
            <a:p>
              <a:endParaRPr lang="zh-CN" altLang="en-US"/>
            </a:p>
          </p:txBody>
        </p:sp>
        <p:sp>
          <p:nvSpPr>
            <p:cNvPr id="32800" name="Freeform 30"/>
            <p:cNvSpPr>
              <a:spLocks noChangeArrowheads="1"/>
            </p:cNvSpPr>
            <p:nvPr/>
          </p:nvSpPr>
          <p:spPr bwMode="auto">
            <a:xfrm>
              <a:off x="1547" y="172"/>
              <a:ext cx="45" cy="22"/>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32801" name="Freeform 31"/>
            <p:cNvSpPr>
              <a:spLocks noChangeArrowheads="1"/>
            </p:cNvSpPr>
            <p:nvPr/>
          </p:nvSpPr>
          <p:spPr bwMode="auto">
            <a:xfrm>
              <a:off x="1873" y="234"/>
              <a:ext cx="147" cy="50"/>
            </a:xfrm>
            <a:custGeom>
              <a:avLst/>
              <a:gdLst>
                <a:gd name="T0" fmla="*/ 21 w 172"/>
                <a:gd name="T1" fmla="*/ 1 h 72"/>
                <a:gd name="T2" fmla="*/ 14 w 172"/>
                <a:gd name="T3" fmla="*/ 1 h 72"/>
                <a:gd name="T4" fmla="*/ 11 w 172"/>
                <a:gd name="T5" fmla="*/ 0 h 72"/>
                <a:gd name="T6" fmla="*/ 0 w 172"/>
                <a:gd name="T7" fmla="*/ 1 h 72"/>
                <a:gd name="T8" fmla="*/ 6 w 172"/>
                <a:gd name="T9" fmla="*/ 1 h 72"/>
                <a:gd name="T10" fmla="*/ 9 w 172"/>
                <a:gd name="T11" fmla="*/ 1 h 72"/>
                <a:gd name="T12" fmla="*/ 14 w 172"/>
                <a:gd name="T13" fmla="*/ 2 h 72"/>
                <a:gd name="T14" fmla="*/ 16 w 172"/>
                <a:gd name="T15" fmla="*/ 2 h 72"/>
                <a:gd name="T16" fmla="*/ 27 w 172"/>
                <a:gd name="T17" fmla="*/ 1 h 72"/>
                <a:gd name="T18" fmla="*/ 37 w 172"/>
                <a:gd name="T19" fmla="*/ 1 h 72"/>
                <a:gd name="T20" fmla="*/ 32 w 172"/>
                <a:gd name="T21" fmla="*/ 1 h 72"/>
                <a:gd name="T22" fmla="*/ 27 w 172"/>
                <a:gd name="T23" fmla="*/ 1 h 72"/>
                <a:gd name="T24" fmla="*/ 21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round/>
            </a:ln>
          </p:spPr>
          <p:txBody>
            <a:bodyPr/>
            <a:lstStyle/>
            <a:p>
              <a:endParaRPr lang="zh-CN" altLang="en-US"/>
            </a:p>
          </p:txBody>
        </p:sp>
        <p:sp>
          <p:nvSpPr>
            <p:cNvPr id="32802" name="Freeform 32"/>
            <p:cNvSpPr>
              <a:spLocks noChangeArrowheads="1"/>
            </p:cNvSpPr>
            <p:nvPr/>
          </p:nvSpPr>
          <p:spPr bwMode="auto">
            <a:xfrm>
              <a:off x="1989" y="81"/>
              <a:ext cx="45" cy="23"/>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32803" name="Freeform 33"/>
            <p:cNvSpPr>
              <a:spLocks noChangeArrowheads="1"/>
            </p:cNvSpPr>
            <p:nvPr/>
          </p:nvSpPr>
          <p:spPr bwMode="auto">
            <a:xfrm>
              <a:off x="2298" y="51"/>
              <a:ext cx="178" cy="59"/>
            </a:xfrm>
            <a:custGeom>
              <a:avLst/>
              <a:gdLst>
                <a:gd name="T0" fmla="*/ 44 w 206"/>
                <a:gd name="T1" fmla="*/ 1 h 85"/>
                <a:gd name="T2" fmla="*/ 24 w 206"/>
                <a:gd name="T3" fmla="*/ 1 h 85"/>
                <a:gd name="T4" fmla="*/ 25 w 206"/>
                <a:gd name="T5" fmla="*/ 1 h 85"/>
                <a:gd name="T6" fmla="*/ 25 w 206"/>
                <a:gd name="T7" fmla="*/ 1 h 85"/>
                <a:gd name="T8" fmla="*/ 21 w 206"/>
                <a:gd name="T9" fmla="*/ 1 h 85"/>
                <a:gd name="T10" fmla="*/ 18 w 206"/>
                <a:gd name="T11" fmla="*/ 1 h 85"/>
                <a:gd name="T12" fmla="*/ 6 w 206"/>
                <a:gd name="T13" fmla="*/ 1 h 85"/>
                <a:gd name="T14" fmla="*/ 8 w 206"/>
                <a:gd name="T15" fmla="*/ 1 h 85"/>
                <a:gd name="T16" fmla="*/ 12 w 206"/>
                <a:gd name="T17" fmla="*/ 1 h 85"/>
                <a:gd name="T18" fmla="*/ 16 w 206"/>
                <a:gd name="T19" fmla="*/ 2 h 85"/>
                <a:gd name="T20" fmla="*/ 21 w 206"/>
                <a:gd name="T21" fmla="*/ 2 h 85"/>
                <a:gd name="T22" fmla="*/ 25 w 206"/>
                <a:gd name="T23" fmla="*/ 2 h 85"/>
                <a:gd name="T24" fmla="*/ 29 w 206"/>
                <a:gd name="T25" fmla="*/ 1 h 85"/>
                <a:gd name="T26" fmla="*/ 30 w 206"/>
                <a:gd name="T27" fmla="*/ 1 h 85"/>
                <a:gd name="T28" fmla="*/ 38 w 206"/>
                <a:gd name="T29" fmla="*/ 1 h 85"/>
                <a:gd name="T30" fmla="*/ 44 w 206"/>
                <a:gd name="T31" fmla="*/ 1 h 85"/>
                <a:gd name="T32" fmla="*/ 47 w 206"/>
                <a:gd name="T33" fmla="*/ 1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round/>
            </a:ln>
          </p:spPr>
          <p:txBody>
            <a:bodyPr/>
            <a:lstStyle/>
            <a:p>
              <a:endParaRPr lang="zh-CN" altLang="en-US"/>
            </a:p>
          </p:txBody>
        </p:sp>
        <p:sp>
          <p:nvSpPr>
            <p:cNvPr id="32804" name="Freeform 34"/>
            <p:cNvSpPr>
              <a:spLocks noChangeArrowheads="1"/>
            </p:cNvSpPr>
            <p:nvPr/>
          </p:nvSpPr>
          <p:spPr bwMode="auto">
            <a:xfrm>
              <a:off x="2410" y="82"/>
              <a:ext cx="55" cy="20"/>
            </a:xfrm>
            <a:custGeom>
              <a:avLst/>
              <a:gdLst>
                <a:gd name="T0" fmla="*/ 8 w 64"/>
                <a:gd name="T1" fmla="*/ 1 h 28"/>
                <a:gd name="T2" fmla="*/ 3 w 64"/>
                <a:gd name="T3" fmla="*/ 1 h 28"/>
                <a:gd name="T4" fmla="*/ 5 w 64"/>
                <a:gd name="T5" fmla="*/ 1 h 28"/>
                <a:gd name="T6" fmla="*/ 11 w 64"/>
                <a:gd name="T7" fmla="*/ 1 h 28"/>
                <a:gd name="T8" fmla="*/ 8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round/>
            </a:ln>
          </p:spPr>
          <p:txBody>
            <a:bodyPr/>
            <a:lstStyle/>
            <a:p>
              <a:endParaRPr lang="zh-CN" altLang="en-US"/>
            </a:p>
          </p:txBody>
        </p:sp>
        <p:sp>
          <p:nvSpPr>
            <p:cNvPr id="32805" name="Freeform 35"/>
            <p:cNvSpPr>
              <a:spLocks noChangeArrowheads="1"/>
            </p:cNvSpPr>
            <p:nvPr/>
          </p:nvSpPr>
          <p:spPr bwMode="auto">
            <a:xfrm>
              <a:off x="2074" y="337"/>
              <a:ext cx="125" cy="123"/>
            </a:xfrm>
            <a:custGeom>
              <a:avLst/>
              <a:gdLst>
                <a:gd name="T0" fmla="*/ 5 w 146"/>
                <a:gd name="T1" fmla="*/ 1 h 176"/>
                <a:gd name="T2" fmla="*/ 0 w 146"/>
                <a:gd name="T3" fmla="*/ 1 h 176"/>
                <a:gd name="T4" fmla="*/ 3 w 146"/>
                <a:gd name="T5" fmla="*/ 1 h 176"/>
                <a:gd name="T6" fmla="*/ 7 w 146"/>
                <a:gd name="T7" fmla="*/ 2 h 176"/>
                <a:gd name="T8" fmla="*/ 11 w 146"/>
                <a:gd name="T9" fmla="*/ 2 h 176"/>
                <a:gd name="T10" fmla="*/ 11 w 146"/>
                <a:gd name="T11" fmla="*/ 3 h 176"/>
                <a:gd name="T12" fmla="*/ 6 w 146"/>
                <a:gd name="T13" fmla="*/ 3 h 176"/>
                <a:gd name="T14" fmla="*/ 3 w 146"/>
                <a:gd name="T15" fmla="*/ 3 h 176"/>
                <a:gd name="T16" fmla="*/ 3 w 146"/>
                <a:gd name="T17" fmla="*/ 4 h 176"/>
                <a:gd name="T18" fmla="*/ 7 w 146"/>
                <a:gd name="T19" fmla="*/ 4 h 176"/>
                <a:gd name="T20" fmla="*/ 3 w 146"/>
                <a:gd name="T21" fmla="*/ 5 h 176"/>
                <a:gd name="T22" fmla="*/ 4 w 146"/>
                <a:gd name="T23" fmla="*/ 5 h 176"/>
                <a:gd name="T24" fmla="*/ 7 w 146"/>
                <a:gd name="T25" fmla="*/ 5 h 176"/>
                <a:gd name="T26" fmla="*/ 13 w 146"/>
                <a:gd name="T27" fmla="*/ 5 h 176"/>
                <a:gd name="T28" fmla="*/ 20 w 146"/>
                <a:gd name="T29" fmla="*/ 5 h 176"/>
                <a:gd name="T30" fmla="*/ 23 w 146"/>
                <a:gd name="T31" fmla="*/ 5 h 176"/>
                <a:gd name="T32" fmla="*/ 26 w 146"/>
                <a:gd name="T33" fmla="*/ 4 h 176"/>
                <a:gd name="T34" fmla="*/ 27 w 146"/>
                <a:gd name="T35" fmla="*/ 4 h 176"/>
                <a:gd name="T36" fmla="*/ 32 w 146"/>
                <a:gd name="T37" fmla="*/ 3 h 176"/>
                <a:gd name="T38" fmla="*/ 23 w 146"/>
                <a:gd name="T39" fmla="*/ 3 h 176"/>
                <a:gd name="T40" fmla="*/ 18 w 146"/>
                <a:gd name="T41" fmla="*/ 2 h 176"/>
                <a:gd name="T42" fmla="*/ 18 w 146"/>
                <a:gd name="T43" fmla="*/ 2 h 176"/>
                <a:gd name="T44" fmla="*/ 13 w 146"/>
                <a:gd name="T45" fmla="*/ 1 h 176"/>
                <a:gd name="T46" fmla="*/ 18 w 146"/>
                <a:gd name="T47" fmla="*/ 1 h 176"/>
                <a:gd name="T48" fmla="*/ 13 w 146"/>
                <a:gd name="T49" fmla="*/ 1 h 176"/>
                <a:gd name="T50" fmla="*/ 15 w 146"/>
                <a:gd name="T51" fmla="*/ 1 h 176"/>
                <a:gd name="T52" fmla="*/ 9 w 146"/>
                <a:gd name="T53" fmla="*/ 1 h 176"/>
                <a:gd name="T54" fmla="*/ 7 w 146"/>
                <a:gd name="T55" fmla="*/ 1 h 176"/>
                <a:gd name="T56" fmla="*/ 5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round/>
            </a:ln>
          </p:spPr>
          <p:txBody>
            <a:bodyPr/>
            <a:lstStyle/>
            <a:p>
              <a:endParaRPr lang="zh-CN" altLang="en-US"/>
            </a:p>
          </p:txBody>
        </p:sp>
        <p:sp>
          <p:nvSpPr>
            <p:cNvPr id="32806" name="Freeform 36"/>
            <p:cNvSpPr>
              <a:spLocks noChangeArrowheads="1"/>
            </p:cNvSpPr>
            <p:nvPr/>
          </p:nvSpPr>
          <p:spPr bwMode="auto">
            <a:xfrm>
              <a:off x="2012" y="381"/>
              <a:ext cx="79" cy="64"/>
            </a:xfrm>
            <a:custGeom>
              <a:avLst/>
              <a:gdLst>
                <a:gd name="T0" fmla="*/ 13 w 92"/>
                <a:gd name="T1" fmla="*/ 1 h 92"/>
                <a:gd name="T2" fmla="*/ 18 w 92"/>
                <a:gd name="T3" fmla="*/ 1 h 92"/>
                <a:gd name="T4" fmla="*/ 20 w 92"/>
                <a:gd name="T5" fmla="*/ 1 h 92"/>
                <a:gd name="T6" fmla="*/ 17 w 92"/>
                <a:gd name="T7" fmla="*/ 1 h 92"/>
                <a:gd name="T8" fmla="*/ 9 w 92"/>
                <a:gd name="T9" fmla="*/ 2 h 92"/>
                <a:gd name="T10" fmla="*/ 3 w 92"/>
                <a:gd name="T11" fmla="*/ 2 h 92"/>
                <a:gd name="T12" fmla="*/ 3 w 92"/>
                <a:gd name="T13" fmla="*/ 2 h 92"/>
                <a:gd name="T14" fmla="*/ 4 w 92"/>
                <a:gd name="T15" fmla="*/ 1 h 92"/>
                <a:gd name="T16" fmla="*/ 3 w 92"/>
                <a:gd name="T17" fmla="*/ 1 h 92"/>
                <a:gd name="T18" fmla="*/ 8 w 92"/>
                <a:gd name="T19" fmla="*/ 1 h 92"/>
                <a:gd name="T20" fmla="*/ 1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round/>
            </a:ln>
          </p:spPr>
          <p:txBody>
            <a:bodyPr/>
            <a:lstStyle/>
            <a:p>
              <a:endParaRPr lang="zh-CN" altLang="en-US"/>
            </a:p>
          </p:txBody>
        </p:sp>
        <p:sp>
          <p:nvSpPr>
            <p:cNvPr id="32807" name="Freeform 37"/>
            <p:cNvSpPr>
              <a:spLocks noChangeArrowheads="1"/>
            </p:cNvSpPr>
            <p:nvPr/>
          </p:nvSpPr>
          <p:spPr bwMode="auto">
            <a:xfrm>
              <a:off x="3951" y="1450"/>
              <a:ext cx="545" cy="463"/>
            </a:xfrm>
            <a:custGeom>
              <a:avLst/>
              <a:gdLst>
                <a:gd name="T0" fmla="*/ 48 w 633"/>
                <a:gd name="T1" fmla="*/ 1 h 660"/>
                <a:gd name="T2" fmla="*/ 40 w 633"/>
                <a:gd name="T3" fmla="*/ 1 h 660"/>
                <a:gd name="T4" fmla="*/ 33 w 633"/>
                <a:gd name="T5" fmla="*/ 1 h 660"/>
                <a:gd name="T6" fmla="*/ 23 w 633"/>
                <a:gd name="T7" fmla="*/ 2 h 660"/>
                <a:gd name="T8" fmla="*/ 19 w 633"/>
                <a:gd name="T9" fmla="*/ 2 h 660"/>
                <a:gd name="T10" fmla="*/ 15 w 633"/>
                <a:gd name="T11" fmla="*/ 4 h 660"/>
                <a:gd name="T12" fmla="*/ 8 w 633"/>
                <a:gd name="T13" fmla="*/ 5 h 660"/>
                <a:gd name="T14" fmla="*/ 0 w 633"/>
                <a:gd name="T15" fmla="*/ 6 h 660"/>
                <a:gd name="T16" fmla="*/ 16 w 633"/>
                <a:gd name="T17" fmla="*/ 9 h 660"/>
                <a:gd name="T18" fmla="*/ 27 w 633"/>
                <a:gd name="T19" fmla="*/ 13 h 660"/>
                <a:gd name="T20" fmla="*/ 33 w 633"/>
                <a:gd name="T21" fmla="*/ 13 h 660"/>
                <a:gd name="T22" fmla="*/ 38 w 633"/>
                <a:gd name="T23" fmla="*/ 13 h 660"/>
                <a:gd name="T24" fmla="*/ 51 w 633"/>
                <a:gd name="T25" fmla="*/ 13 h 660"/>
                <a:gd name="T26" fmla="*/ 57 w 633"/>
                <a:gd name="T27" fmla="*/ 13 h 660"/>
                <a:gd name="T28" fmla="*/ 66 w 633"/>
                <a:gd name="T29" fmla="*/ 13 h 660"/>
                <a:gd name="T30" fmla="*/ 72 w 633"/>
                <a:gd name="T31" fmla="*/ 15 h 660"/>
                <a:gd name="T32" fmla="*/ 75 w 633"/>
                <a:gd name="T33" fmla="*/ 15 h 660"/>
                <a:gd name="T34" fmla="*/ 77 w 633"/>
                <a:gd name="T35" fmla="*/ 14 h 660"/>
                <a:gd name="T36" fmla="*/ 83 w 633"/>
                <a:gd name="T37" fmla="*/ 15 h 660"/>
                <a:gd name="T38" fmla="*/ 90 w 633"/>
                <a:gd name="T39" fmla="*/ 17 h 660"/>
                <a:gd name="T40" fmla="*/ 97 w 633"/>
                <a:gd name="T41" fmla="*/ 18 h 660"/>
                <a:gd name="T42" fmla="*/ 99 w 633"/>
                <a:gd name="T43" fmla="*/ 18 h 660"/>
                <a:gd name="T44" fmla="*/ 102 w 633"/>
                <a:gd name="T45" fmla="*/ 18 h 660"/>
                <a:gd name="T46" fmla="*/ 108 w 633"/>
                <a:gd name="T47" fmla="*/ 19 h 660"/>
                <a:gd name="T48" fmla="*/ 109 w 633"/>
                <a:gd name="T49" fmla="*/ 18 h 660"/>
                <a:gd name="T50" fmla="*/ 121 w 633"/>
                <a:gd name="T51" fmla="*/ 19 h 660"/>
                <a:gd name="T52" fmla="*/ 131 w 633"/>
                <a:gd name="T53" fmla="*/ 19 h 660"/>
                <a:gd name="T54" fmla="*/ 138 w 633"/>
                <a:gd name="T55" fmla="*/ 15 h 660"/>
                <a:gd name="T56" fmla="*/ 141 w 633"/>
                <a:gd name="T57" fmla="*/ 13 h 660"/>
                <a:gd name="T58" fmla="*/ 139 w 633"/>
                <a:gd name="T59" fmla="*/ 11 h 660"/>
                <a:gd name="T60" fmla="*/ 120 w 633"/>
                <a:gd name="T61" fmla="*/ 8 h 660"/>
                <a:gd name="T62" fmla="*/ 119 w 633"/>
                <a:gd name="T63" fmla="*/ 7 h 660"/>
                <a:gd name="T64" fmla="*/ 103 w 633"/>
                <a:gd name="T65" fmla="*/ 6 h 660"/>
                <a:gd name="T66" fmla="*/ 105 w 633"/>
                <a:gd name="T67" fmla="*/ 4 h 660"/>
                <a:gd name="T68" fmla="*/ 102 w 633"/>
                <a:gd name="T69" fmla="*/ 4 h 660"/>
                <a:gd name="T70" fmla="*/ 93 w 633"/>
                <a:gd name="T71" fmla="*/ 2 h 660"/>
                <a:gd name="T72" fmla="*/ 88 w 633"/>
                <a:gd name="T73" fmla="*/ 1 h 660"/>
                <a:gd name="T74" fmla="*/ 87 w 633"/>
                <a:gd name="T75" fmla="*/ 1 h 660"/>
                <a:gd name="T76" fmla="*/ 81 w 633"/>
                <a:gd name="T77" fmla="*/ 4 h 660"/>
                <a:gd name="T78" fmla="*/ 72 w 633"/>
                <a:gd name="T79" fmla="*/ 4 h 660"/>
                <a:gd name="T80" fmla="*/ 65 w 633"/>
                <a:gd name="T81" fmla="*/ 3 h 660"/>
                <a:gd name="T82" fmla="*/ 61 w 633"/>
                <a:gd name="T83" fmla="*/ 3 h 660"/>
                <a:gd name="T84" fmla="*/ 59 w 633"/>
                <a:gd name="T85" fmla="*/ 2 h 660"/>
                <a:gd name="T86" fmla="*/ 62 w 633"/>
                <a:gd name="T87" fmla="*/ 1 h 660"/>
                <a:gd name="T88" fmla="*/ 53 w 633"/>
                <a:gd name="T89" fmla="*/ 1 h 660"/>
                <a:gd name="T90" fmla="*/ 48 w 633"/>
                <a:gd name="T91" fmla="*/ 1 h 660"/>
                <a:gd name="T92" fmla="*/ 46 w 633"/>
                <a:gd name="T93" fmla="*/ 1 h 660"/>
                <a:gd name="T94" fmla="*/ 48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round/>
            </a:ln>
          </p:spPr>
          <p:txBody>
            <a:bodyPr/>
            <a:lstStyle/>
            <a:p>
              <a:endParaRPr lang="zh-CN" altLang="en-US"/>
            </a:p>
          </p:txBody>
        </p:sp>
        <p:sp>
          <p:nvSpPr>
            <p:cNvPr id="32808" name="Freeform 38"/>
            <p:cNvSpPr>
              <a:spLocks noChangeArrowheads="1"/>
            </p:cNvSpPr>
            <p:nvPr/>
          </p:nvSpPr>
          <p:spPr bwMode="auto">
            <a:xfrm>
              <a:off x="4120" y="1206"/>
              <a:ext cx="367" cy="196"/>
            </a:xfrm>
            <a:custGeom>
              <a:avLst/>
              <a:gdLst>
                <a:gd name="T0" fmla="*/ 19 w 426"/>
                <a:gd name="T1" fmla="*/ 1 h 280"/>
                <a:gd name="T2" fmla="*/ 16 w 426"/>
                <a:gd name="T3" fmla="*/ 1 h 280"/>
                <a:gd name="T4" fmla="*/ 14 w 426"/>
                <a:gd name="T5" fmla="*/ 1 h 280"/>
                <a:gd name="T6" fmla="*/ 12 w 426"/>
                <a:gd name="T7" fmla="*/ 1 h 280"/>
                <a:gd name="T8" fmla="*/ 3 w 426"/>
                <a:gd name="T9" fmla="*/ 1 h 280"/>
                <a:gd name="T10" fmla="*/ 10 w 426"/>
                <a:gd name="T11" fmla="*/ 1 h 280"/>
                <a:gd name="T12" fmla="*/ 10 w 426"/>
                <a:gd name="T13" fmla="*/ 1 h 280"/>
                <a:gd name="T14" fmla="*/ 6 w 426"/>
                <a:gd name="T15" fmla="*/ 2 h 280"/>
                <a:gd name="T16" fmla="*/ 19 w 426"/>
                <a:gd name="T17" fmla="*/ 3 h 280"/>
                <a:gd name="T18" fmla="*/ 28 w 426"/>
                <a:gd name="T19" fmla="*/ 3 h 280"/>
                <a:gd name="T20" fmla="*/ 29 w 426"/>
                <a:gd name="T21" fmla="*/ 3 h 280"/>
                <a:gd name="T22" fmla="*/ 32 w 426"/>
                <a:gd name="T23" fmla="*/ 3 h 280"/>
                <a:gd name="T24" fmla="*/ 34 w 426"/>
                <a:gd name="T25" fmla="*/ 4 h 280"/>
                <a:gd name="T26" fmla="*/ 29 w 426"/>
                <a:gd name="T27" fmla="*/ 6 h 280"/>
                <a:gd name="T28" fmla="*/ 40 w 426"/>
                <a:gd name="T29" fmla="*/ 5 h 280"/>
                <a:gd name="T30" fmla="*/ 43 w 426"/>
                <a:gd name="T31" fmla="*/ 6 h 280"/>
                <a:gd name="T32" fmla="*/ 49 w 426"/>
                <a:gd name="T33" fmla="*/ 6 h 280"/>
                <a:gd name="T34" fmla="*/ 52 w 426"/>
                <a:gd name="T35" fmla="*/ 6 h 280"/>
                <a:gd name="T36" fmla="*/ 57 w 426"/>
                <a:gd name="T37" fmla="*/ 6 h 280"/>
                <a:gd name="T38" fmla="*/ 62 w 426"/>
                <a:gd name="T39" fmla="*/ 6 h 280"/>
                <a:gd name="T40" fmla="*/ 76 w 426"/>
                <a:gd name="T41" fmla="*/ 7 h 280"/>
                <a:gd name="T42" fmla="*/ 82 w 426"/>
                <a:gd name="T43" fmla="*/ 8 h 280"/>
                <a:gd name="T44" fmla="*/ 81 w 426"/>
                <a:gd name="T45" fmla="*/ 6 h 280"/>
                <a:gd name="T46" fmla="*/ 76 w 426"/>
                <a:gd name="T47" fmla="*/ 6 h 280"/>
                <a:gd name="T48" fmla="*/ 84 w 426"/>
                <a:gd name="T49" fmla="*/ 5 h 280"/>
                <a:gd name="T50" fmla="*/ 91 w 426"/>
                <a:gd name="T51" fmla="*/ 4 h 280"/>
                <a:gd name="T52" fmla="*/ 95 w 426"/>
                <a:gd name="T53" fmla="*/ 4 h 280"/>
                <a:gd name="T54" fmla="*/ 95 w 426"/>
                <a:gd name="T55" fmla="*/ 4 h 280"/>
                <a:gd name="T56" fmla="*/ 81 w 426"/>
                <a:gd name="T57" fmla="*/ 4 h 280"/>
                <a:gd name="T58" fmla="*/ 69 w 426"/>
                <a:gd name="T59" fmla="*/ 4 h 280"/>
                <a:gd name="T60" fmla="*/ 67 w 426"/>
                <a:gd name="T61" fmla="*/ 3 h 280"/>
                <a:gd name="T62" fmla="*/ 66 w 426"/>
                <a:gd name="T63" fmla="*/ 3 h 280"/>
                <a:gd name="T64" fmla="*/ 50 w 426"/>
                <a:gd name="T65" fmla="*/ 2 h 280"/>
                <a:gd name="T66" fmla="*/ 36 w 426"/>
                <a:gd name="T67" fmla="*/ 1 h 280"/>
                <a:gd name="T68" fmla="*/ 30 w 426"/>
                <a:gd name="T69" fmla="*/ 1 h 280"/>
                <a:gd name="T70" fmla="*/ 18 w 426"/>
                <a:gd name="T71" fmla="*/ 1 h 280"/>
                <a:gd name="T72" fmla="*/ 16 w 426"/>
                <a:gd name="T73" fmla="*/ 1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round/>
            </a:ln>
          </p:spPr>
          <p:txBody>
            <a:bodyPr/>
            <a:lstStyle/>
            <a:p>
              <a:endParaRPr lang="zh-CN" altLang="en-US"/>
            </a:p>
          </p:txBody>
        </p:sp>
        <p:sp>
          <p:nvSpPr>
            <p:cNvPr id="32809" name="Freeform 39"/>
            <p:cNvSpPr>
              <a:spLocks noChangeArrowheads="1"/>
            </p:cNvSpPr>
            <p:nvPr/>
          </p:nvSpPr>
          <p:spPr bwMode="auto">
            <a:xfrm>
              <a:off x="4395" y="1928"/>
              <a:ext cx="52" cy="54"/>
            </a:xfrm>
            <a:custGeom>
              <a:avLst/>
              <a:gdLst>
                <a:gd name="T0" fmla="*/ 8 w 60"/>
                <a:gd name="T1" fmla="*/ 1 h 78"/>
                <a:gd name="T2" fmla="*/ 0 w 60"/>
                <a:gd name="T3" fmla="*/ 1 h 78"/>
                <a:gd name="T4" fmla="*/ 5 w 60"/>
                <a:gd name="T5" fmla="*/ 1 h 78"/>
                <a:gd name="T6" fmla="*/ 7 w 60"/>
                <a:gd name="T7" fmla="*/ 1 h 78"/>
                <a:gd name="T8" fmla="*/ 8 w 60"/>
                <a:gd name="T9" fmla="*/ 2 h 78"/>
                <a:gd name="T10" fmla="*/ 14 w 60"/>
                <a:gd name="T11" fmla="*/ 1 h 78"/>
                <a:gd name="T12" fmla="*/ 8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round/>
            </a:ln>
          </p:spPr>
          <p:txBody>
            <a:bodyPr/>
            <a:lstStyle/>
            <a:p>
              <a:endParaRPr lang="zh-CN" altLang="en-US"/>
            </a:p>
          </p:txBody>
        </p:sp>
        <p:sp>
          <p:nvSpPr>
            <p:cNvPr id="32810" name="Freeform 40"/>
            <p:cNvSpPr>
              <a:spLocks noChangeArrowheads="1"/>
            </p:cNvSpPr>
            <p:nvPr/>
          </p:nvSpPr>
          <p:spPr bwMode="auto">
            <a:xfrm>
              <a:off x="4551" y="1844"/>
              <a:ext cx="189" cy="79"/>
            </a:xfrm>
            <a:custGeom>
              <a:avLst/>
              <a:gdLst>
                <a:gd name="T0" fmla="*/ 10 w 219"/>
                <a:gd name="T1" fmla="*/ 2 h 113"/>
                <a:gd name="T2" fmla="*/ 9 w 219"/>
                <a:gd name="T3" fmla="*/ 1 h 113"/>
                <a:gd name="T4" fmla="*/ 3 w 219"/>
                <a:gd name="T5" fmla="*/ 2 h 113"/>
                <a:gd name="T6" fmla="*/ 9 w 219"/>
                <a:gd name="T7" fmla="*/ 3 h 113"/>
                <a:gd name="T8" fmla="*/ 28 w 219"/>
                <a:gd name="T9" fmla="*/ 2 h 113"/>
                <a:gd name="T10" fmla="*/ 35 w 219"/>
                <a:gd name="T11" fmla="*/ 2 h 113"/>
                <a:gd name="T12" fmla="*/ 40 w 219"/>
                <a:gd name="T13" fmla="*/ 1 h 113"/>
                <a:gd name="T14" fmla="*/ 51 w 219"/>
                <a:gd name="T15" fmla="*/ 1 h 113"/>
                <a:gd name="T16" fmla="*/ 48 w 219"/>
                <a:gd name="T17" fmla="*/ 0 h 113"/>
                <a:gd name="T18" fmla="*/ 41 w 219"/>
                <a:gd name="T19" fmla="*/ 1 h 113"/>
                <a:gd name="T20" fmla="*/ 24 w 219"/>
                <a:gd name="T21" fmla="*/ 1 h 113"/>
                <a:gd name="T22" fmla="*/ 19 w 219"/>
                <a:gd name="T23" fmla="*/ 1 h 113"/>
                <a:gd name="T24" fmla="*/ 14 w 219"/>
                <a:gd name="T25" fmla="*/ 1 h 113"/>
                <a:gd name="T26" fmla="*/ 10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round/>
            </a:ln>
          </p:spPr>
          <p:txBody>
            <a:bodyPr/>
            <a:lstStyle/>
            <a:p>
              <a:endParaRPr lang="zh-CN" altLang="en-US"/>
            </a:p>
          </p:txBody>
        </p:sp>
        <p:sp>
          <p:nvSpPr>
            <p:cNvPr id="32811" name="Freeform 41"/>
            <p:cNvSpPr>
              <a:spLocks noChangeArrowheads="1"/>
            </p:cNvSpPr>
            <p:nvPr/>
          </p:nvSpPr>
          <p:spPr bwMode="auto">
            <a:xfrm>
              <a:off x="4747" y="1797"/>
              <a:ext cx="119" cy="86"/>
            </a:xfrm>
            <a:custGeom>
              <a:avLst/>
              <a:gdLst>
                <a:gd name="T0" fmla="*/ 3 w 139"/>
                <a:gd name="T1" fmla="*/ 2 h 122"/>
                <a:gd name="T2" fmla="*/ 3 w 139"/>
                <a:gd name="T3" fmla="*/ 3 h 122"/>
                <a:gd name="T4" fmla="*/ 0 w 139"/>
                <a:gd name="T5" fmla="*/ 3 h 122"/>
                <a:gd name="T6" fmla="*/ 8 w 139"/>
                <a:gd name="T7" fmla="*/ 4 h 122"/>
                <a:gd name="T8" fmla="*/ 11 w 139"/>
                <a:gd name="T9" fmla="*/ 3 h 122"/>
                <a:gd name="T10" fmla="*/ 27 w 139"/>
                <a:gd name="T11" fmla="*/ 2 h 122"/>
                <a:gd name="T12" fmla="*/ 28 w 139"/>
                <a:gd name="T13" fmla="*/ 1 h 122"/>
                <a:gd name="T14" fmla="*/ 24 w 139"/>
                <a:gd name="T15" fmla="*/ 1 h 122"/>
                <a:gd name="T16" fmla="*/ 21 w 139"/>
                <a:gd name="T17" fmla="*/ 1 h 122"/>
                <a:gd name="T18" fmla="*/ 13 w 139"/>
                <a:gd name="T19" fmla="*/ 1 h 122"/>
                <a:gd name="T20" fmla="*/ 11 w 139"/>
                <a:gd name="T21" fmla="*/ 1 h 122"/>
                <a:gd name="T22" fmla="*/ 3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round/>
            </a:ln>
          </p:spPr>
          <p:txBody>
            <a:bodyPr/>
            <a:lstStyle/>
            <a:p>
              <a:endParaRPr lang="zh-CN" altLang="en-US"/>
            </a:p>
          </p:txBody>
        </p:sp>
        <p:sp>
          <p:nvSpPr>
            <p:cNvPr id="32812" name="Freeform 42"/>
            <p:cNvSpPr>
              <a:spLocks noChangeArrowheads="1"/>
            </p:cNvSpPr>
            <p:nvPr/>
          </p:nvSpPr>
          <p:spPr bwMode="auto">
            <a:xfrm>
              <a:off x="4810" y="1759"/>
              <a:ext cx="43" cy="24"/>
            </a:xfrm>
            <a:custGeom>
              <a:avLst/>
              <a:gdLst>
                <a:gd name="T0" fmla="*/ 8 w 49"/>
                <a:gd name="T1" fmla="*/ 0 h 35"/>
                <a:gd name="T2" fmla="*/ 4 w 49"/>
                <a:gd name="T3" fmla="*/ 1 h 35"/>
                <a:gd name="T4" fmla="*/ 7 w 49"/>
                <a:gd name="T5" fmla="*/ 1 h 35"/>
                <a:gd name="T6" fmla="*/ 11 w 49"/>
                <a:gd name="T7" fmla="*/ 1 h 35"/>
                <a:gd name="T8" fmla="*/ 8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round/>
            </a:ln>
          </p:spPr>
          <p:txBody>
            <a:bodyPr/>
            <a:lstStyle/>
            <a:p>
              <a:endParaRPr lang="zh-CN" altLang="en-US"/>
            </a:p>
          </p:txBody>
        </p:sp>
        <p:sp>
          <p:nvSpPr>
            <p:cNvPr id="32813" name="Freeform 43"/>
            <p:cNvSpPr>
              <a:spLocks noChangeArrowheads="1"/>
            </p:cNvSpPr>
            <p:nvPr/>
          </p:nvSpPr>
          <p:spPr bwMode="auto">
            <a:xfrm>
              <a:off x="2828" y="1304"/>
              <a:ext cx="142" cy="188"/>
            </a:xfrm>
            <a:custGeom>
              <a:avLst/>
              <a:gdLst>
                <a:gd name="T0" fmla="*/ 31 w 164"/>
                <a:gd name="T1" fmla="*/ 0 h 268"/>
                <a:gd name="T2" fmla="*/ 25 w 164"/>
                <a:gd name="T3" fmla="*/ 1 h 268"/>
                <a:gd name="T4" fmla="*/ 20 w 164"/>
                <a:gd name="T5" fmla="*/ 2 h 268"/>
                <a:gd name="T6" fmla="*/ 9 w 164"/>
                <a:gd name="T7" fmla="*/ 3 h 268"/>
                <a:gd name="T8" fmla="*/ 7 w 164"/>
                <a:gd name="T9" fmla="*/ 3 h 268"/>
                <a:gd name="T10" fmla="*/ 3 w 164"/>
                <a:gd name="T11" fmla="*/ 3 h 268"/>
                <a:gd name="T12" fmla="*/ 5 w 164"/>
                <a:gd name="T13" fmla="*/ 4 h 268"/>
                <a:gd name="T14" fmla="*/ 7 w 164"/>
                <a:gd name="T15" fmla="*/ 4 h 268"/>
                <a:gd name="T16" fmla="*/ 0 w 164"/>
                <a:gd name="T17" fmla="*/ 6 h 268"/>
                <a:gd name="T18" fmla="*/ 7 w 164"/>
                <a:gd name="T19" fmla="*/ 8 h 268"/>
                <a:gd name="T20" fmla="*/ 12 w 164"/>
                <a:gd name="T21" fmla="*/ 8 h 268"/>
                <a:gd name="T22" fmla="*/ 20 w 164"/>
                <a:gd name="T23" fmla="*/ 6 h 268"/>
                <a:gd name="T24" fmla="*/ 25 w 164"/>
                <a:gd name="T25" fmla="*/ 6 h 268"/>
                <a:gd name="T26" fmla="*/ 31 w 164"/>
                <a:gd name="T27" fmla="*/ 4 h 268"/>
                <a:gd name="T28" fmla="*/ 33 w 164"/>
                <a:gd name="T29" fmla="*/ 2 h 268"/>
                <a:gd name="T30" fmla="*/ 40 w 164"/>
                <a:gd name="T31" fmla="*/ 2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round/>
            </a:ln>
          </p:spPr>
          <p:txBody>
            <a:bodyPr/>
            <a:lstStyle/>
            <a:p>
              <a:endParaRPr lang="zh-CN" altLang="en-US"/>
            </a:p>
          </p:txBody>
        </p:sp>
        <p:sp>
          <p:nvSpPr>
            <p:cNvPr id="32814" name="Freeform 44"/>
            <p:cNvSpPr>
              <a:spLocks noChangeArrowheads="1"/>
            </p:cNvSpPr>
            <p:nvPr/>
          </p:nvSpPr>
          <p:spPr bwMode="auto">
            <a:xfrm>
              <a:off x="3440" y="1013"/>
              <a:ext cx="57" cy="57"/>
            </a:xfrm>
            <a:custGeom>
              <a:avLst/>
              <a:gdLst>
                <a:gd name="T0" fmla="*/ 7 w 66"/>
                <a:gd name="T1" fmla="*/ 0 h 81"/>
                <a:gd name="T2" fmla="*/ 6 w 66"/>
                <a:gd name="T3" fmla="*/ 2 h 81"/>
                <a:gd name="T4" fmla="*/ 7 w 66"/>
                <a:gd name="T5" fmla="*/ 2 h 81"/>
                <a:gd name="T6" fmla="*/ 9 w 66"/>
                <a:gd name="T7" fmla="*/ 2 h 81"/>
                <a:gd name="T8" fmla="*/ 13 w 66"/>
                <a:gd name="T9" fmla="*/ 2 h 81"/>
                <a:gd name="T10" fmla="*/ 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round/>
            </a:ln>
          </p:spPr>
          <p:txBody>
            <a:bodyPr/>
            <a:lstStyle/>
            <a:p>
              <a:endParaRPr lang="zh-CN" altLang="en-US"/>
            </a:p>
          </p:txBody>
        </p:sp>
        <p:sp>
          <p:nvSpPr>
            <p:cNvPr id="32815" name="Freeform 45"/>
            <p:cNvSpPr>
              <a:spLocks noChangeArrowheads="1"/>
            </p:cNvSpPr>
            <p:nvPr/>
          </p:nvSpPr>
          <p:spPr bwMode="auto">
            <a:xfrm>
              <a:off x="3823" y="1074"/>
              <a:ext cx="128" cy="171"/>
            </a:xfrm>
            <a:custGeom>
              <a:avLst/>
              <a:gdLst>
                <a:gd name="T0" fmla="*/ 22 w 148"/>
                <a:gd name="T1" fmla="*/ 0 h 244"/>
                <a:gd name="T2" fmla="*/ 14 w 148"/>
                <a:gd name="T3" fmla="*/ 3 h 244"/>
                <a:gd name="T4" fmla="*/ 9 w 148"/>
                <a:gd name="T5" fmla="*/ 3 h 244"/>
                <a:gd name="T6" fmla="*/ 3 w 148"/>
                <a:gd name="T7" fmla="*/ 3 h 244"/>
                <a:gd name="T8" fmla="*/ 9 w 148"/>
                <a:gd name="T9" fmla="*/ 6 h 244"/>
                <a:gd name="T10" fmla="*/ 12 w 148"/>
                <a:gd name="T11" fmla="*/ 6 h 244"/>
                <a:gd name="T12" fmla="*/ 14 w 148"/>
                <a:gd name="T13" fmla="*/ 7 h 244"/>
                <a:gd name="T14" fmla="*/ 19 w 148"/>
                <a:gd name="T15" fmla="*/ 7 h 244"/>
                <a:gd name="T16" fmla="*/ 22 w 148"/>
                <a:gd name="T17" fmla="*/ 6 h 244"/>
                <a:gd name="T18" fmla="*/ 29 w 148"/>
                <a:gd name="T19" fmla="*/ 5 h 244"/>
                <a:gd name="T20" fmla="*/ 26 w 148"/>
                <a:gd name="T21" fmla="*/ 2 h 244"/>
                <a:gd name="T22" fmla="*/ 33 w 148"/>
                <a:gd name="T23" fmla="*/ 1 h 244"/>
                <a:gd name="T24" fmla="*/ 26 w 148"/>
                <a:gd name="T25" fmla="*/ 1 h 244"/>
                <a:gd name="T26" fmla="*/ 2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round/>
            </a:ln>
          </p:spPr>
          <p:txBody>
            <a:bodyPr/>
            <a:lstStyle/>
            <a:p>
              <a:endParaRPr lang="zh-CN" altLang="en-US"/>
            </a:p>
          </p:txBody>
        </p:sp>
        <p:sp>
          <p:nvSpPr>
            <p:cNvPr id="32816" name="Freeform 46"/>
            <p:cNvSpPr>
              <a:spLocks noChangeArrowheads="1"/>
            </p:cNvSpPr>
            <p:nvPr/>
          </p:nvSpPr>
          <p:spPr bwMode="auto">
            <a:xfrm>
              <a:off x="3715" y="1021"/>
              <a:ext cx="83" cy="128"/>
            </a:xfrm>
            <a:custGeom>
              <a:avLst/>
              <a:gdLst>
                <a:gd name="T0" fmla="*/ 11 w 96"/>
                <a:gd name="T1" fmla="*/ 1 h 183"/>
                <a:gd name="T2" fmla="*/ 12 w 96"/>
                <a:gd name="T3" fmla="*/ 1 h 183"/>
                <a:gd name="T4" fmla="*/ 14 w 96"/>
                <a:gd name="T5" fmla="*/ 1 h 183"/>
                <a:gd name="T6" fmla="*/ 14 w 96"/>
                <a:gd name="T7" fmla="*/ 2 h 183"/>
                <a:gd name="T8" fmla="*/ 16 w 96"/>
                <a:gd name="T9" fmla="*/ 3 h 183"/>
                <a:gd name="T10" fmla="*/ 16 w 96"/>
                <a:gd name="T11" fmla="*/ 3 h 183"/>
                <a:gd name="T12" fmla="*/ 13 w 96"/>
                <a:gd name="T13" fmla="*/ 2 h 183"/>
                <a:gd name="T14" fmla="*/ 8 w 96"/>
                <a:gd name="T15" fmla="*/ 2 h 183"/>
                <a:gd name="T16" fmla="*/ 3 w 96"/>
                <a:gd name="T17" fmla="*/ 2 h 183"/>
                <a:gd name="T18" fmla="*/ 3 w 96"/>
                <a:gd name="T19" fmla="*/ 3 h 183"/>
                <a:gd name="T20" fmla="*/ 9 w 96"/>
                <a:gd name="T21" fmla="*/ 3 h 183"/>
                <a:gd name="T22" fmla="*/ 13 w 96"/>
                <a:gd name="T23" fmla="*/ 3 h 183"/>
                <a:gd name="T24" fmla="*/ 16 w 96"/>
                <a:gd name="T25" fmla="*/ 3 h 183"/>
                <a:gd name="T26" fmla="*/ 18 w 96"/>
                <a:gd name="T27" fmla="*/ 4 h 183"/>
                <a:gd name="T28" fmla="*/ 22 w 96"/>
                <a:gd name="T29" fmla="*/ 5 h 183"/>
                <a:gd name="T30" fmla="*/ 19 w 96"/>
                <a:gd name="T31" fmla="*/ 3 h 183"/>
                <a:gd name="T32" fmla="*/ 19 w 96"/>
                <a:gd name="T33" fmla="*/ 2 h 183"/>
                <a:gd name="T34" fmla="*/ 16 w 96"/>
                <a:gd name="T35" fmla="*/ 1 h 183"/>
                <a:gd name="T36" fmla="*/ 14 w 96"/>
                <a:gd name="T37" fmla="*/ 1 h 183"/>
                <a:gd name="T38" fmla="*/ 13 w 96"/>
                <a:gd name="T39" fmla="*/ 1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round/>
            </a:ln>
          </p:spPr>
          <p:txBody>
            <a:bodyPr/>
            <a:lstStyle/>
            <a:p>
              <a:endParaRPr lang="zh-CN" altLang="en-US"/>
            </a:p>
          </p:txBody>
        </p:sp>
        <p:sp>
          <p:nvSpPr>
            <p:cNvPr id="32817"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1 h 175"/>
                <a:gd name="T6" fmla="*/ 3 w 54"/>
                <a:gd name="T7" fmla="*/ 2 h 175"/>
                <a:gd name="T8" fmla="*/ 7 w 54"/>
                <a:gd name="T9" fmla="*/ 3 h 175"/>
                <a:gd name="T10" fmla="*/ 10 w 54"/>
                <a:gd name="T11" fmla="*/ 5 h 175"/>
                <a:gd name="T12" fmla="*/ 8 w 54"/>
                <a:gd name="T13" fmla="*/ 3 h 175"/>
                <a:gd name="T14" fmla="*/ 7 w 54"/>
                <a:gd name="T15" fmla="*/ 2 h 175"/>
                <a:gd name="T16" fmla="*/ 6 w 54"/>
                <a:gd name="T17" fmla="*/ 1 h 175"/>
                <a:gd name="T18" fmla="*/ 5 w 54"/>
                <a:gd name="T19" fmla="*/ 1 h 175"/>
                <a:gd name="T20" fmla="*/ 3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round/>
            </a:ln>
          </p:spPr>
          <p:txBody>
            <a:bodyPr/>
            <a:lstStyle/>
            <a:p>
              <a:endParaRPr lang="zh-CN" altLang="en-US"/>
            </a:p>
          </p:txBody>
        </p:sp>
        <p:sp>
          <p:nvSpPr>
            <p:cNvPr id="32818" name="Freeform 48"/>
            <p:cNvSpPr>
              <a:spLocks noChangeArrowheads="1"/>
            </p:cNvSpPr>
            <p:nvPr/>
          </p:nvSpPr>
          <p:spPr bwMode="auto">
            <a:xfrm>
              <a:off x="3823" y="1252"/>
              <a:ext cx="75" cy="50"/>
            </a:xfrm>
            <a:custGeom>
              <a:avLst/>
              <a:gdLst>
                <a:gd name="T0" fmla="*/ 2 w 86"/>
                <a:gd name="T1" fmla="*/ 0 h 73"/>
                <a:gd name="T2" fmla="*/ 3 w 86"/>
                <a:gd name="T3" fmla="*/ 1 h 73"/>
                <a:gd name="T4" fmla="*/ 6 w 86"/>
                <a:gd name="T5" fmla="*/ 1 h 73"/>
                <a:gd name="T6" fmla="*/ 12 w 86"/>
                <a:gd name="T7" fmla="*/ 1 h 73"/>
                <a:gd name="T8" fmla="*/ 16 w 86"/>
                <a:gd name="T9" fmla="*/ 1 h 73"/>
                <a:gd name="T10" fmla="*/ 19 w 86"/>
                <a:gd name="T11" fmla="*/ 1 h 73"/>
                <a:gd name="T12" fmla="*/ 22 w 86"/>
                <a:gd name="T13" fmla="*/ 1 h 73"/>
                <a:gd name="T14" fmla="*/ 18 w 86"/>
                <a:gd name="T15" fmla="*/ 1 h 73"/>
                <a:gd name="T16" fmla="*/ 16 w 86"/>
                <a:gd name="T17" fmla="*/ 1 h 73"/>
                <a:gd name="T18" fmla="*/ 9 w 86"/>
                <a:gd name="T19" fmla="*/ 1 h 73"/>
                <a:gd name="T20" fmla="*/ 6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round/>
            </a:ln>
          </p:spPr>
          <p:txBody>
            <a:bodyPr/>
            <a:lstStyle/>
            <a:p>
              <a:endParaRPr lang="zh-CN" altLang="en-US"/>
            </a:p>
          </p:txBody>
        </p:sp>
        <p:sp>
          <p:nvSpPr>
            <p:cNvPr id="32819" name="Freeform 49"/>
            <p:cNvSpPr>
              <a:spLocks noChangeArrowheads="1"/>
            </p:cNvSpPr>
            <p:nvPr/>
          </p:nvSpPr>
          <p:spPr bwMode="auto">
            <a:xfrm>
              <a:off x="3943" y="1163"/>
              <a:ext cx="95" cy="109"/>
            </a:xfrm>
            <a:custGeom>
              <a:avLst/>
              <a:gdLst>
                <a:gd name="T0" fmla="*/ 21 w 111"/>
                <a:gd name="T1" fmla="*/ 0 h 156"/>
                <a:gd name="T2" fmla="*/ 15 w 111"/>
                <a:gd name="T3" fmla="*/ 1 h 156"/>
                <a:gd name="T4" fmla="*/ 5 w 111"/>
                <a:gd name="T5" fmla="*/ 1 h 156"/>
                <a:gd name="T6" fmla="*/ 3 w 111"/>
                <a:gd name="T7" fmla="*/ 1 h 156"/>
                <a:gd name="T8" fmla="*/ 3 w 111"/>
                <a:gd name="T9" fmla="*/ 1 h 156"/>
                <a:gd name="T10" fmla="*/ 3 w 111"/>
                <a:gd name="T11" fmla="*/ 2 h 156"/>
                <a:gd name="T12" fmla="*/ 3 w 111"/>
                <a:gd name="T13" fmla="*/ 2 h 156"/>
                <a:gd name="T14" fmla="*/ 3 w 111"/>
                <a:gd name="T15" fmla="*/ 3 h 156"/>
                <a:gd name="T16" fmla="*/ 5 w 111"/>
                <a:gd name="T17" fmla="*/ 3 h 156"/>
                <a:gd name="T18" fmla="*/ 3 w 111"/>
                <a:gd name="T19" fmla="*/ 4 h 156"/>
                <a:gd name="T20" fmla="*/ 5 w 111"/>
                <a:gd name="T21" fmla="*/ 4 h 156"/>
                <a:gd name="T22" fmla="*/ 9 w 111"/>
                <a:gd name="T23" fmla="*/ 4 h 156"/>
                <a:gd name="T24" fmla="*/ 11 w 111"/>
                <a:gd name="T25" fmla="*/ 2 h 156"/>
                <a:gd name="T26" fmla="*/ 12 w 111"/>
                <a:gd name="T27" fmla="*/ 3 h 156"/>
                <a:gd name="T28" fmla="*/ 14 w 111"/>
                <a:gd name="T29" fmla="*/ 4 h 156"/>
                <a:gd name="T30" fmla="*/ 13 w 111"/>
                <a:gd name="T31" fmla="*/ 3 h 156"/>
                <a:gd name="T32" fmla="*/ 15 w 111"/>
                <a:gd name="T33" fmla="*/ 2 h 156"/>
                <a:gd name="T34" fmla="*/ 15 w 111"/>
                <a:gd name="T35" fmla="*/ 1 h 156"/>
                <a:gd name="T36" fmla="*/ 11 w 111"/>
                <a:gd name="T37" fmla="*/ 1 h 156"/>
                <a:gd name="T38" fmla="*/ 8 w 111"/>
                <a:gd name="T39" fmla="*/ 1 h 156"/>
                <a:gd name="T40" fmla="*/ 9 w 111"/>
                <a:gd name="T41" fmla="*/ 1 h 156"/>
                <a:gd name="T42" fmla="*/ 13 w 111"/>
                <a:gd name="T43" fmla="*/ 1 h 156"/>
                <a:gd name="T44" fmla="*/ 17 w 111"/>
                <a:gd name="T45" fmla="*/ 1 h 156"/>
                <a:gd name="T46" fmla="*/ 21 w 111"/>
                <a:gd name="T47" fmla="*/ 1 h 156"/>
                <a:gd name="T48" fmla="*/ 23 w 111"/>
                <a:gd name="T49" fmla="*/ 1 h 156"/>
                <a:gd name="T50" fmla="*/ 2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round/>
            </a:ln>
          </p:spPr>
          <p:txBody>
            <a:bodyPr/>
            <a:lstStyle/>
            <a:p>
              <a:endParaRPr lang="zh-CN" altLang="en-US"/>
            </a:p>
          </p:txBody>
        </p:sp>
        <p:sp>
          <p:nvSpPr>
            <p:cNvPr id="32820"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1 h 94"/>
                <a:gd name="T6" fmla="*/ 1 w 30"/>
                <a:gd name="T7" fmla="*/ 2 h 94"/>
                <a:gd name="T8" fmla="*/ 3 w 30"/>
                <a:gd name="T9" fmla="*/ 3 h 94"/>
                <a:gd name="T10" fmla="*/ 6 w 30"/>
                <a:gd name="T11" fmla="*/ 3 h 94"/>
                <a:gd name="T12" fmla="*/ 4 w 30"/>
                <a:gd name="T13" fmla="*/ 2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round/>
            </a:ln>
          </p:spPr>
          <p:txBody>
            <a:bodyPr/>
            <a:lstStyle/>
            <a:p>
              <a:endParaRPr lang="zh-CN" altLang="en-US"/>
            </a:p>
          </p:txBody>
        </p:sp>
        <p:sp>
          <p:nvSpPr>
            <p:cNvPr id="32821"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1 h 158"/>
                <a:gd name="T6" fmla="*/ 3 w 81"/>
                <a:gd name="T7" fmla="*/ 3 h 158"/>
                <a:gd name="T8" fmla="*/ 4 w 81"/>
                <a:gd name="T9" fmla="*/ 3 h 158"/>
                <a:gd name="T10" fmla="*/ 5 w 81"/>
                <a:gd name="T11" fmla="*/ 4 h 158"/>
                <a:gd name="T12" fmla="*/ 7 w 81"/>
                <a:gd name="T13" fmla="*/ 4 h 158"/>
                <a:gd name="T14" fmla="*/ 9 w 81"/>
                <a:gd name="T15" fmla="*/ 4 h 158"/>
                <a:gd name="T16" fmla="*/ 10 w 81"/>
                <a:gd name="T17" fmla="*/ 4 h 158"/>
                <a:gd name="T18" fmla="*/ 14 w 81"/>
                <a:gd name="T19" fmla="*/ 4 h 158"/>
                <a:gd name="T20" fmla="*/ 14 w 81"/>
                <a:gd name="T21" fmla="*/ 3 h 158"/>
                <a:gd name="T22" fmla="*/ 10 w 81"/>
                <a:gd name="T23" fmla="*/ 3 h 158"/>
                <a:gd name="T24" fmla="*/ 9 w 81"/>
                <a:gd name="T25" fmla="*/ 3 h 158"/>
                <a:gd name="T26" fmla="*/ 8 w 81"/>
                <a:gd name="T27" fmla="*/ 2 h 158"/>
                <a:gd name="T28" fmla="*/ 9 w 81"/>
                <a:gd name="T29" fmla="*/ 1 h 158"/>
                <a:gd name="T30" fmla="*/ 8 w 81"/>
                <a:gd name="T31" fmla="*/ 1 h 158"/>
                <a:gd name="T32" fmla="*/ 10 w 81"/>
                <a:gd name="T33" fmla="*/ 1 h 158"/>
                <a:gd name="T34" fmla="*/ 7 w 81"/>
                <a:gd name="T35" fmla="*/ 1 h 158"/>
                <a:gd name="T36" fmla="*/ 4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round/>
            </a:ln>
          </p:spPr>
          <p:txBody>
            <a:bodyPr/>
            <a:lstStyle/>
            <a:p>
              <a:endParaRPr lang="zh-CN" altLang="en-US"/>
            </a:p>
          </p:txBody>
        </p:sp>
        <p:sp>
          <p:nvSpPr>
            <p:cNvPr id="32822" name="Freeform 52"/>
            <p:cNvSpPr>
              <a:spLocks noChangeArrowheads="1"/>
            </p:cNvSpPr>
            <p:nvPr/>
          </p:nvSpPr>
          <p:spPr bwMode="auto">
            <a:xfrm>
              <a:off x="3976" y="1029"/>
              <a:ext cx="74" cy="74"/>
            </a:xfrm>
            <a:custGeom>
              <a:avLst/>
              <a:gdLst>
                <a:gd name="T0" fmla="*/ 13 w 85"/>
                <a:gd name="T1" fmla="*/ 0 h 105"/>
                <a:gd name="T2" fmla="*/ 11 w 85"/>
                <a:gd name="T3" fmla="*/ 1 h 105"/>
                <a:gd name="T4" fmla="*/ 8 w 85"/>
                <a:gd name="T5" fmla="*/ 1 h 105"/>
                <a:gd name="T6" fmla="*/ 3 w 85"/>
                <a:gd name="T7" fmla="*/ 1 h 105"/>
                <a:gd name="T8" fmla="*/ 3 w 85"/>
                <a:gd name="T9" fmla="*/ 1 h 105"/>
                <a:gd name="T10" fmla="*/ 3 w 85"/>
                <a:gd name="T11" fmla="*/ 2 h 105"/>
                <a:gd name="T12" fmla="*/ 3 w 85"/>
                <a:gd name="T13" fmla="*/ 2 h 105"/>
                <a:gd name="T14" fmla="*/ 7 w 85"/>
                <a:gd name="T15" fmla="*/ 2 h 105"/>
                <a:gd name="T16" fmla="*/ 9 w 85"/>
                <a:gd name="T17" fmla="*/ 2 h 105"/>
                <a:gd name="T18" fmla="*/ 15 w 85"/>
                <a:gd name="T19" fmla="*/ 3 h 105"/>
                <a:gd name="T20" fmla="*/ 18 w 85"/>
                <a:gd name="T21" fmla="*/ 2 h 105"/>
                <a:gd name="T22" fmla="*/ 21 w 85"/>
                <a:gd name="T23" fmla="*/ 2 h 105"/>
                <a:gd name="T24" fmla="*/ 18 w 85"/>
                <a:gd name="T25" fmla="*/ 1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round/>
            </a:ln>
          </p:spPr>
          <p:txBody>
            <a:bodyPr/>
            <a:lstStyle/>
            <a:p>
              <a:endParaRPr lang="zh-CN" altLang="en-US"/>
            </a:p>
          </p:txBody>
        </p:sp>
        <p:sp>
          <p:nvSpPr>
            <p:cNvPr id="32823" name="Freeform 53"/>
            <p:cNvSpPr>
              <a:spLocks noChangeArrowheads="1"/>
            </p:cNvSpPr>
            <p:nvPr/>
          </p:nvSpPr>
          <p:spPr bwMode="auto">
            <a:xfrm>
              <a:off x="4064" y="1161"/>
              <a:ext cx="33" cy="46"/>
            </a:xfrm>
            <a:custGeom>
              <a:avLst/>
              <a:gdLst>
                <a:gd name="T0" fmla="*/ 3 w 38"/>
                <a:gd name="T1" fmla="*/ 1 h 66"/>
                <a:gd name="T2" fmla="*/ 7 w 38"/>
                <a:gd name="T3" fmla="*/ 1 h 66"/>
                <a:gd name="T4" fmla="*/ 8 w 38"/>
                <a:gd name="T5" fmla="*/ 1 h 66"/>
                <a:gd name="T6" fmla="*/ 10 w 38"/>
                <a:gd name="T7" fmla="*/ 1 h 66"/>
                <a:gd name="T8" fmla="*/ 8 w 38"/>
                <a:gd name="T9" fmla="*/ 1 h 66"/>
                <a:gd name="T10" fmla="*/ 5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round/>
            </a:ln>
          </p:spPr>
          <p:txBody>
            <a:bodyPr/>
            <a:lstStyle/>
            <a:p>
              <a:endParaRPr lang="zh-CN" altLang="en-US"/>
            </a:p>
          </p:txBody>
        </p:sp>
        <p:sp>
          <p:nvSpPr>
            <p:cNvPr id="32824" name="Freeform 54"/>
            <p:cNvSpPr>
              <a:spLocks noChangeArrowheads="1"/>
            </p:cNvSpPr>
            <p:nvPr/>
          </p:nvSpPr>
          <p:spPr bwMode="auto">
            <a:xfrm>
              <a:off x="4045" y="1238"/>
              <a:ext cx="21" cy="16"/>
            </a:xfrm>
            <a:custGeom>
              <a:avLst/>
              <a:gdLst>
                <a:gd name="T0" fmla="*/ 0 w 24"/>
                <a:gd name="T1" fmla="*/ 0 h 23"/>
                <a:gd name="T2" fmla="*/ 4 w 24"/>
                <a:gd name="T3" fmla="*/ 1 h 23"/>
                <a:gd name="T4" fmla="*/ 7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round/>
            </a:ln>
          </p:spPr>
          <p:txBody>
            <a:bodyPr/>
            <a:lstStyle/>
            <a:p>
              <a:endParaRPr lang="zh-CN" altLang="en-US"/>
            </a:p>
          </p:txBody>
        </p:sp>
        <p:sp>
          <p:nvSpPr>
            <p:cNvPr id="32825" name="Freeform 55"/>
            <p:cNvSpPr>
              <a:spLocks noChangeArrowheads="1"/>
            </p:cNvSpPr>
            <p:nvPr/>
          </p:nvSpPr>
          <p:spPr bwMode="auto">
            <a:xfrm>
              <a:off x="4076" y="1228"/>
              <a:ext cx="52" cy="35"/>
            </a:xfrm>
            <a:custGeom>
              <a:avLst/>
              <a:gdLst>
                <a:gd name="T0" fmla="*/ 3 w 60"/>
                <a:gd name="T1" fmla="*/ 0 h 49"/>
                <a:gd name="T2" fmla="*/ 0 w 60"/>
                <a:gd name="T3" fmla="*/ 1 h 49"/>
                <a:gd name="T4" fmla="*/ 7 w 60"/>
                <a:gd name="T5" fmla="*/ 1 h 49"/>
                <a:gd name="T6" fmla="*/ 10 w 60"/>
                <a:gd name="T7" fmla="*/ 1 h 49"/>
                <a:gd name="T8" fmla="*/ 14 w 60"/>
                <a:gd name="T9" fmla="*/ 1 h 49"/>
                <a:gd name="T10" fmla="*/ 11 w 60"/>
                <a:gd name="T11" fmla="*/ 1 h 49"/>
                <a:gd name="T12" fmla="*/ 7 w 60"/>
                <a:gd name="T13" fmla="*/ 1 h 49"/>
                <a:gd name="T14" fmla="*/ 4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round/>
            </a:ln>
          </p:spPr>
          <p:txBody>
            <a:bodyPr/>
            <a:lstStyle/>
            <a:p>
              <a:endParaRPr lang="zh-CN" altLang="en-US"/>
            </a:p>
          </p:txBody>
        </p:sp>
        <p:sp>
          <p:nvSpPr>
            <p:cNvPr id="32826" name="Freeform 56"/>
            <p:cNvSpPr>
              <a:spLocks noChangeArrowheads="1"/>
            </p:cNvSpPr>
            <p:nvPr/>
          </p:nvSpPr>
          <p:spPr bwMode="auto">
            <a:xfrm>
              <a:off x="4156" y="1294"/>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32827" name="Freeform 57"/>
            <p:cNvSpPr>
              <a:spLocks noChangeArrowheads="1"/>
            </p:cNvSpPr>
            <p:nvPr/>
          </p:nvSpPr>
          <p:spPr bwMode="auto">
            <a:xfrm>
              <a:off x="4463" y="1255"/>
              <a:ext cx="53" cy="44"/>
            </a:xfrm>
            <a:custGeom>
              <a:avLst/>
              <a:gdLst>
                <a:gd name="T0" fmla="*/ 3 w 61"/>
                <a:gd name="T1" fmla="*/ 0 h 63"/>
                <a:gd name="T2" fmla="*/ 0 w 61"/>
                <a:gd name="T3" fmla="*/ 1 h 63"/>
                <a:gd name="T4" fmla="*/ 6 w 61"/>
                <a:gd name="T5" fmla="*/ 1 h 63"/>
                <a:gd name="T6" fmla="*/ 9 w 61"/>
                <a:gd name="T7" fmla="*/ 1 h 63"/>
                <a:gd name="T8" fmla="*/ 11 w 61"/>
                <a:gd name="T9" fmla="*/ 1 h 63"/>
                <a:gd name="T10" fmla="*/ 15 w 61"/>
                <a:gd name="T11" fmla="*/ 1 h 63"/>
                <a:gd name="T12" fmla="*/ 9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round/>
            </a:ln>
          </p:spPr>
          <p:txBody>
            <a:bodyPr/>
            <a:lstStyle/>
            <a:p>
              <a:endParaRPr lang="zh-CN" altLang="en-US"/>
            </a:p>
          </p:txBody>
        </p:sp>
        <p:sp>
          <p:nvSpPr>
            <p:cNvPr id="32828" name="Freeform 58"/>
            <p:cNvSpPr>
              <a:spLocks noChangeArrowheads="1"/>
            </p:cNvSpPr>
            <p:nvPr/>
          </p:nvSpPr>
          <p:spPr bwMode="auto">
            <a:xfrm>
              <a:off x="4006" y="1310"/>
              <a:ext cx="53" cy="47"/>
            </a:xfrm>
            <a:custGeom>
              <a:avLst/>
              <a:gdLst>
                <a:gd name="T0" fmla="*/ 7 w 61"/>
                <a:gd name="T1" fmla="*/ 1 h 67"/>
                <a:gd name="T2" fmla="*/ 8 w 61"/>
                <a:gd name="T3" fmla="*/ 1 h 67"/>
                <a:gd name="T4" fmla="*/ 3 w 61"/>
                <a:gd name="T5" fmla="*/ 1 h 67"/>
                <a:gd name="T6" fmla="*/ 6 w 61"/>
                <a:gd name="T7" fmla="*/ 2 h 67"/>
                <a:gd name="T8" fmla="*/ 11 w 61"/>
                <a:gd name="T9" fmla="*/ 2 h 67"/>
                <a:gd name="T10" fmla="*/ 15 w 61"/>
                <a:gd name="T11" fmla="*/ 1 h 67"/>
                <a:gd name="T12" fmla="*/ 13 w 61"/>
                <a:gd name="T13" fmla="*/ 1 h 67"/>
                <a:gd name="T14" fmla="*/ 14 w 61"/>
                <a:gd name="T15" fmla="*/ 1 h 67"/>
                <a:gd name="T16" fmla="*/ 13 w 61"/>
                <a:gd name="T17" fmla="*/ 1 h 67"/>
                <a:gd name="T18" fmla="*/ 11 w 61"/>
                <a:gd name="T19" fmla="*/ 1 h 67"/>
                <a:gd name="T20" fmla="*/ 13 w 61"/>
                <a:gd name="T21" fmla="*/ 1 h 67"/>
                <a:gd name="T22" fmla="*/ 12 w 61"/>
                <a:gd name="T23" fmla="*/ 1 h 67"/>
                <a:gd name="T24" fmla="*/ 10 w 61"/>
                <a:gd name="T25" fmla="*/ 1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round/>
            </a:ln>
          </p:spPr>
          <p:txBody>
            <a:bodyPr/>
            <a:lstStyle/>
            <a:p>
              <a:endParaRPr lang="zh-CN" altLang="en-US"/>
            </a:p>
          </p:txBody>
        </p:sp>
        <p:sp>
          <p:nvSpPr>
            <p:cNvPr id="32829" name="Freeform 59"/>
            <p:cNvSpPr>
              <a:spLocks noChangeArrowheads="1"/>
            </p:cNvSpPr>
            <p:nvPr/>
          </p:nvSpPr>
          <p:spPr bwMode="auto">
            <a:xfrm>
              <a:off x="3950" y="1328"/>
              <a:ext cx="37" cy="25"/>
            </a:xfrm>
            <a:custGeom>
              <a:avLst/>
              <a:gdLst>
                <a:gd name="T0" fmla="*/ 4 w 43"/>
                <a:gd name="T1" fmla="*/ 1 h 36"/>
                <a:gd name="T2" fmla="*/ 3 w 43"/>
                <a:gd name="T3" fmla="*/ 1 h 36"/>
                <a:gd name="T4" fmla="*/ 7 w 43"/>
                <a:gd name="T5" fmla="*/ 1 h 36"/>
                <a:gd name="T6" fmla="*/ 9 w 43"/>
                <a:gd name="T7" fmla="*/ 1 h 36"/>
                <a:gd name="T8" fmla="*/ 4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round/>
            </a:ln>
          </p:spPr>
          <p:txBody>
            <a:bodyPr/>
            <a:lstStyle/>
            <a:p>
              <a:endParaRPr lang="zh-CN" altLang="en-US"/>
            </a:p>
          </p:txBody>
        </p:sp>
        <p:sp>
          <p:nvSpPr>
            <p:cNvPr id="32830" name="Freeform 60"/>
            <p:cNvSpPr>
              <a:spLocks noChangeArrowheads="1"/>
            </p:cNvSpPr>
            <p:nvPr/>
          </p:nvSpPr>
          <p:spPr bwMode="auto">
            <a:xfrm>
              <a:off x="3926" y="1300"/>
              <a:ext cx="27" cy="29"/>
            </a:xfrm>
            <a:custGeom>
              <a:avLst/>
              <a:gdLst>
                <a:gd name="T0" fmla="*/ 4 w 32"/>
                <a:gd name="T1" fmla="*/ 0 h 41"/>
                <a:gd name="T2" fmla="*/ 0 w 32"/>
                <a:gd name="T3" fmla="*/ 1 h 41"/>
                <a:gd name="T4" fmla="*/ 3 w 32"/>
                <a:gd name="T5" fmla="*/ 1 h 41"/>
                <a:gd name="T6" fmla="*/ 3 w 32"/>
                <a:gd name="T7" fmla="*/ 1 h 41"/>
                <a:gd name="T8" fmla="*/ 3 w 32"/>
                <a:gd name="T9" fmla="*/ 1 h 41"/>
                <a:gd name="T10" fmla="*/ 6 w 32"/>
                <a:gd name="T11" fmla="*/ 1 h 41"/>
                <a:gd name="T12" fmla="*/ 4 w 32"/>
                <a:gd name="T13" fmla="*/ 1 h 41"/>
                <a:gd name="T14" fmla="*/ 4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round/>
            </a:ln>
          </p:spPr>
          <p:txBody>
            <a:bodyPr/>
            <a:lstStyle/>
            <a:p>
              <a:endParaRPr lang="zh-CN" altLang="en-US"/>
            </a:p>
          </p:txBody>
        </p:sp>
        <p:sp>
          <p:nvSpPr>
            <p:cNvPr id="32831" name="Freeform 61"/>
            <p:cNvSpPr>
              <a:spLocks noChangeArrowheads="1"/>
            </p:cNvSpPr>
            <p:nvPr/>
          </p:nvSpPr>
          <p:spPr bwMode="auto">
            <a:xfrm>
              <a:off x="3965" y="1311"/>
              <a:ext cx="39" cy="22"/>
            </a:xfrm>
            <a:custGeom>
              <a:avLst/>
              <a:gdLst>
                <a:gd name="T0" fmla="*/ 5 w 45"/>
                <a:gd name="T1" fmla="*/ 0 h 32"/>
                <a:gd name="T2" fmla="*/ 0 w 45"/>
                <a:gd name="T3" fmla="*/ 1 h 32"/>
                <a:gd name="T4" fmla="*/ 7 w 45"/>
                <a:gd name="T5" fmla="*/ 1 h 32"/>
                <a:gd name="T6" fmla="*/ 10 w 45"/>
                <a:gd name="T7" fmla="*/ 1 h 32"/>
                <a:gd name="T8" fmla="*/ 5 w 45"/>
                <a:gd name="T9" fmla="*/ 1 h 32"/>
                <a:gd name="T10" fmla="*/ 5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round/>
            </a:ln>
          </p:spPr>
          <p:txBody>
            <a:bodyPr/>
            <a:lstStyle/>
            <a:p>
              <a:endParaRPr lang="zh-CN" altLang="en-US"/>
            </a:p>
          </p:txBody>
        </p:sp>
        <p:sp>
          <p:nvSpPr>
            <p:cNvPr id="32832" name="Freeform 62"/>
            <p:cNvSpPr>
              <a:spLocks noChangeArrowheads="1"/>
            </p:cNvSpPr>
            <p:nvPr/>
          </p:nvSpPr>
          <p:spPr bwMode="auto">
            <a:xfrm>
              <a:off x="3908" y="1000"/>
              <a:ext cx="31" cy="52"/>
            </a:xfrm>
            <a:custGeom>
              <a:avLst/>
              <a:gdLst>
                <a:gd name="T0" fmla="*/ 10 w 35"/>
                <a:gd name="T1" fmla="*/ 0 h 74"/>
                <a:gd name="T2" fmla="*/ 7 w 35"/>
                <a:gd name="T3" fmla="*/ 1 h 74"/>
                <a:gd name="T4" fmla="*/ 4 w 35"/>
                <a:gd name="T5" fmla="*/ 1 h 74"/>
                <a:gd name="T6" fmla="*/ 0 w 35"/>
                <a:gd name="T7" fmla="*/ 2 h 74"/>
                <a:gd name="T8" fmla="*/ 4 w 35"/>
                <a:gd name="T9" fmla="*/ 2 h 74"/>
                <a:gd name="T10" fmla="*/ 6 w 35"/>
                <a:gd name="T11" fmla="*/ 2 h 74"/>
                <a:gd name="T12" fmla="*/ 11 w 35"/>
                <a:gd name="T13" fmla="*/ 1 h 74"/>
                <a:gd name="T14" fmla="*/ 1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round/>
            </a:ln>
          </p:spPr>
          <p:txBody>
            <a:bodyPr/>
            <a:lstStyle/>
            <a:p>
              <a:endParaRPr lang="zh-CN" altLang="en-US"/>
            </a:p>
          </p:txBody>
        </p:sp>
        <p:sp>
          <p:nvSpPr>
            <p:cNvPr id="32833"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7 w 25"/>
                <a:gd name="T9" fmla="*/ 1 h 73"/>
                <a:gd name="T10" fmla="*/ 4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round/>
            </a:ln>
          </p:spPr>
          <p:txBody>
            <a:bodyPr/>
            <a:lstStyle/>
            <a:p>
              <a:endParaRPr lang="zh-CN" altLang="en-US"/>
            </a:p>
          </p:txBody>
        </p:sp>
        <p:sp>
          <p:nvSpPr>
            <p:cNvPr id="32834"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round/>
            </a:ln>
          </p:spPr>
          <p:txBody>
            <a:bodyPr/>
            <a:lstStyle/>
            <a:p>
              <a:endParaRPr lang="zh-CN" altLang="en-US"/>
            </a:p>
          </p:txBody>
        </p:sp>
        <p:sp>
          <p:nvSpPr>
            <p:cNvPr id="32835" name="Freeform 65"/>
            <p:cNvSpPr>
              <a:spLocks noChangeArrowheads="1"/>
            </p:cNvSpPr>
            <p:nvPr/>
          </p:nvSpPr>
          <p:spPr bwMode="auto">
            <a:xfrm>
              <a:off x="4004" y="987"/>
              <a:ext cx="24" cy="45"/>
            </a:xfrm>
            <a:custGeom>
              <a:avLst/>
              <a:gdLst>
                <a:gd name="T0" fmla="*/ 3 w 28"/>
                <a:gd name="T1" fmla="*/ 0 h 64"/>
                <a:gd name="T2" fmla="*/ 3 w 28"/>
                <a:gd name="T3" fmla="*/ 1 h 64"/>
                <a:gd name="T4" fmla="*/ 4 w 28"/>
                <a:gd name="T5" fmla="*/ 1 h 64"/>
                <a:gd name="T6" fmla="*/ 3 w 28"/>
                <a:gd name="T7" fmla="*/ 1 h 64"/>
                <a:gd name="T8" fmla="*/ 0 w 28"/>
                <a:gd name="T9" fmla="*/ 1 h 64"/>
                <a:gd name="T10" fmla="*/ 3 w 28"/>
                <a:gd name="T11" fmla="*/ 2 h 64"/>
                <a:gd name="T12" fmla="*/ 6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round/>
            </a:ln>
          </p:spPr>
          <p:txBody>
            <a:bodyPr/>
            <a:lstStyle/>
            <a:p>
              <a:endParaRPr lang="zh-CN" altLang="en-US"/>
            </a:p>
          </p:txBody>
        </p:sp>
        <p:sp>
          <p:nvSpPr>
            <p:cNvPr id="32836"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round/>
            </a:ln>
          </p:spPr>
          <p:txBody>
            <a:bodyPr/>
            <a:lstStyle/>
            <a:p>
              <a:endParaRPr lang="zh-CN" altLang="en-US"/>
            </a:p>
          </p:txBody>
        </p:sp>
        <p:sp>
          <p:nvSpPr>
            <p:cNvPr id="32837"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2838"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round/>
            </a:ln>
          </p:spPr>
          <p:txBody>
            <a:bodyPr/>
            <a:lstStyle/>
            <a:p>
              <a:endParaRPr lang="zh-CN" altLang="en-US"/>
            </a:p>
          </p:txBody>
        </p:sp>
        <p:sp>
          <p:nvSpPr>
            <p:cNvPr id="32839"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32840" name="Freeform 70"/>
            <p:cNvSpPr>
              <a:spLocks noChangeArrowheads="1"/>
            </p:cNvSpPr>
            <p:nvPr/>
          </p:nvSpPr>
          <p:spPr bwMode="auto">
            <a:xfrm>
              <a:off x="3667" y="999"/>
              <a:ext cx="18" cy="13"/>
            </a:xfrm>
            <a:custGeom>
              <a:avLst/>
              <a:gdLst>
                <a:gd name="T0" fmla="*/ 2 w 22"/>
                <a:gd name="T1" fmla="*/ 0 h 18"/>
                <a:gd name="T2" fmla="*/ 2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round/>
            </a:ln>
          </p:spPr>
          <p:txBody>
            <a:bodyPr/>
            <a:lstStyle/>
            <a:p>
              <a:endParaRPr lang="zh-CN" altLang="en-US"/>
            </a:p>
          </p:txBody>
        </p:sp>
        <p:sp>
          <p:nvSpPr>
            <p:cNvPr id="32841" name="Freeform 71"/>
            <p:cNvSpPr>
              <a:spLocks noChangeArrowheads="1"/>
            </p:cNvSpPr>
            <p:nvPr/>
          </p:nvSpPr>
          <p:spPr bwMode="auto">
            <a:xfrm>
              <a:off x="4628" y="1582"/>
              <a:ext cx="52" cy="56"/>
            </a:xfrm>
            <a:custGeom>
              <a:avLst/>
              <a:gdLst>
                <a:gd name="T0" fmla="*/ 3 w 60"/>
                <a:gd name="T1" fmla="*/ 1 h 81"/>
                <a:gd name="T2" fmla="*/ 3 w 60"/>
                <a:gd name="T3" fmla="*/ 1 h 81"/>
                <a:gd name="T4" fmla="*/ 3 w 60"/>
                <a:gd name="T5" fmla="*/ 1 h 81"/>
                <a:gd name="T6" fmla="*/ 7 w 60"/>
                <a:gd name="T7" fmla="*/ 1 h 81"/>
                <a:gd name="T8" fmla="*/ 10 w 60"/>
                <a:gd name="T9" fmla="*/ 1 h 81"/>
                <a:gd name="T10" fmla="*/ 12 w 60"/>
                <a:gd name="T11" fmla="*/ 2 h 81"/>
                <a:gd name="T12" fmla="*/ 12 w 60"/>
                <a:gd name="T13" fmla="*/ 1 h 81"/>
                <a:gd name="T14" fmla="*/ 10 w 60"/>
                <a:gd name="T15" fmla="*/ 1 h 81"/>
                <a:gd name="T16" fmla="*/ 6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round/>
            </a:ln>
          </p:spPr>
          <p:txBody>
            <a:bodyPr/>
            <a:lstStyle/>
            <a:p>
              <a:endParaRPr lang="zh-CN" altLang="en-US"/>
            </a:p>
          </p:txBody>
        </p:sp>
        <p:sp>
          <p:nvSpPr>
            <p:cNvPr id="32842" name="Freeform 72"/>
            <p:cNvSpPr>
              <a:spLocks noChangeArrowheads="1"/>
            </p:cNvSpPr>
            <p:nvPr/>
          </p:nvSpPr>
          <p:spPr bwMode="auto">
            <a:xfrm>
              <a:off x="4894" y="1536"/>
              <a:ext cx="61" cy="43"/>
            </a:xfrm>
            <a:custGeom>
              <a:avLst/>
              <a:gdLst>
                <a:gd name="T0" fmla="*/ 6 w 71"/>
                <a:gd name="T1" fmla="*/ 1 h 61"/>
                <a:gd name="T2" fmla="*/ 3 w 71"/>
                <a:gd name="T3" fmla="*/ 1 h 61"/>
                <a:gd name="T4" fmla="*/ 1 w 71"/>
                <a:gd name="T5" fmla="*/ 1 h 61"/>
                <a:gd name="T6" fmla="*/ 3 w 71"/>
                <a:gd name="T7" fmla="*/ 2 h 61"/>
                <a:gd name="T8" fmla="*/ 6 w 71"/>
                <a:gd name="T9" fmla="*/ 1 h 61"/>
                <a:gd name="T10" fmla="*/ 8 w 71"/>
                <a:gd name="T11" fmla="*/ 1 h 61"/>
                <a:gd name="T12" fmla="*/ 11 w 71"/>
                <a:gd name="T13" fmla="*/ 0 h 61"/>
                <a:gd name="T14" fmla="*/ 15 w 71"/>
                <a:gd name="T15" fmla="*/ 1 h 61"/>
                <a:gd name="T16" fmla="*/ 8 w 71"/>
                <a:gd name="T17" fmla="*/ 1 h 61"/>
                <a:gd name="T18" fmla="*/ 6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round/>
            </a:ln>
          </p:spPr>
          <p:txBody>
            <a:bodyPr/>
            <a:lstStyle/>
            <a:p>
              <a:endParaRPr lang="zh-CN" altLang="en-US"/>
            </a:p>
          </p:txBody>
        </p:sp>
        <p:sp>
          <p:nvSpPr>
            <p:cNvPr id="32843"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round/>
            </a:ln>
          </p:spPr>
          <p:txBody>
            <a:bodyPr/>
            <a:lstStyle/>
            <a:p>
              <a:endParaRPr lang="zh-CN" altLang="en-US"/>
            </a:p>
          </p:txBody>
        </p:sp>
        <p:sp>
          <p:nvSpPr>
            <p:cNvPr id="32844" name="Freeform 74"/>
            <p:cNvSpPr>
              <a:spLocks noChangeArrowheads="1"/>
            </p:cNvSpPr>
            <p:nvPr/>
          </p:nvSpPr>
          <p:spPr bwMode="auto">
            <a:xfrm>
              <a:off x="4701" y="1492"/>
              <a:ext cx="23" cy="16"/>
            </a:xfrm>
            <a:custGeom>
              <a:avLst/>
              <a:gdLst>
                <a:gd name="T0" fmla="*/ 6 w 26"/>
                <a:gd name="T1" fmla="*/ 0 h 23"/>
                <a:gd name="T2" fmla="*/ 0 w 26"/>
                <a:gd name="T3" fmla="*/ 1 h 23"/>
                <a:gd name="T4" fmla="*/ 7 w 26"/>
                <a:gd name="T5" fmla="*/ 1 h 23"/>
                <a:gd name="T6" fmla="*/ 6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round/>
            </a:ln>
          </p:spPr>
          <p:txBody>
            <a:bodyPr/>
            <a:lstStyle/>
            <a:p>
              <a:endParaRPr lang="zh-CN" altLang="en-US"/>
            </a:p>
          </p:txBody>
        </p:sp>
        <p:sp>
          <p:nvSpPr>
            <p:cNvPr id="32845" name="Freeform 75"/>
            <p:cNvSpPr>
              <a:spLocks noChangeArrowheads="1"/>
            </p:cNvSpPr>
            <p:nvPr/>
          </p:nvSpPr>
          <p:spPr bwMode="auto">
            <a:xfrm>
              <a:off x="4525" y="1311"/>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32846" name="Freeform 76"/>
            <p:cNvSpPr>
              <a:spLocks noChangeArrowheads="1"/>
            </p:cNvSpPr>
            <p:nvPr/>
          </p:nvSpPr>
          <p:spPr bwMode="auto">
            <a:xfrm>
              <a:off x="4564" y="1351"/>
              <a:ext cx="30" cy="31"/>
            </a:xfrm>
            <a:custGeom>
              <a:avLst/>
              <a:gdLst>
                <a:gd name="T0" fmla="*/ 9 w 34"/>
                <a:gd name="T1" fmla="*/ 0 h 44"/>
                <a:gd name="T2" fmla="*/ 4 w 34"/>
                <a:gd name="T3" fmla="*/ 1 h 44"/>
                <a:gd name="T4" fmla="*/ 4 w 34"/>
                <a:gd name="T5" fmla="*/ 1 h 44"/>
                <a:gd name="T6" fmla="*/ 8 w 34"/>
                <a:gd name="T7" fmla="*/ 1 h 44"/>
                <a:gd name="T8" fmla="*/ 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round/>
            </a:ln>
          </p:spPr>
          <p:txBody>
            <a:bodyPr/>
            <a:lstStyle/>
            <a:p>
              <a:endParaRPr lang="zh-CN" altLang="en-US"/>
            </a:p>
          </p:txBody>
        </p:sp>
        <p:sp>
          <p:nvSpPr>
            <p:cNvPr id="32847" name="Freeform 77"/>
            <p:cNvSpPr>
              <a:spLocks noChangeArrowheads="1"/>
            </p:cNvSpPr>
            <p:nvPr/>
          </p:nvSpPr>
          <p:spPr bwMode="auto">
            <a:xfrm>
              <a:off x="4595" y="1410"/>
              <a:ext cx="32" cy="26"/>
            </a:xfrm>
            <a:custGeom>
              <a:avLst/>
              <a:gdLst>
                <a:gd name="T0" fmla="*/ 6 w 38"/>
                <a:gd name="T1" fmla="*/ 1 h 37"/>
                <a:gd name="T2" fmla="*/ 3 w 38"/>
                <a:gd name="T3" fmla="*/ 1 h 37"/>
                <a:gd name="T4" fmla="*/ 3 w 38"/>
                <a:gd name="T5" fmla="*/ 1 h 37"/>
                <a:gd name="T6" fmla="*/ 5 w 38"/>
                <a:gd name="T7" fmla="*/ 1 h 37"/>
                <a:gd name="T8" fmla="*/ 6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round/>
            </a:ln>
          </p:spPr>
          <p:txBody>
            <a:bodyPr/>
            <a:lstStyle/>
            <a:p>
              <a:endParaRPr lang="zh-CN" altLang="en-US"/>
            </a:p>
          </p:txBody>
        </p:sp>
        <p:sp>
          <p:nvSpPr>
            <p:cNvPr id="32848" name="Freeform 78"/>
            <p:cNvSpPr>
              <a:spLocks noChangeArrowheads="1"/>
            </p:cNvSpPr>
            <p:nvPr/>
          </p:nvSpPr>
          <p:spPr bwMode="auto">
            <a:xfrm>
              <a:off x="4634" y="1400"/>
              <a:ext cx="32" cy="25"/>
            </a:xfrm>
            <a:custGeom>
              <a:avLst/>
              <a:gdLst>
                <a:gd name="T0" fmla="*/ 6 w 38"/>
                <a:gd name="T1" fmla="*/ 1 h 34"/>
                <a:gd name="T2" fmla="*/ 3 w 38"/>
                <a:gd name="T3" fmla="*/ 1 h 34"/>
                <a:gd name="T4" fmla="*/ 3 w 38"/>
                <a:gd name="T5" fmla="*/ 1 h 34"/>
                <a:gd name="T6" fmla="*/ 5 w 38"/>
                <a:gd name="T7" fmla="*/ 1 h 34"/>
                <a:gd name="T8" fmla="*/ 6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round/>
            </a:ln>
          </p:spPr>
          <p:txBody>
            <a:bodyPr/>
            <a:lstStyle/>
            <a:p>
              <a:endParaRPr lang="zh-CN" altLang="en-US"/>
            </a:p>
          </p:txBody>
        </p:sp>
        <p:sp>
          <p:nvSpPr>
            <p:cNvPr id="32849" name="Freeform 79"/>
            <p:cNvSpPr>
              <a:spLocks noChangeArrowheads="1"/>
            </p:cNvSpPr>
            <p:nvPr/>
          </p:nvSpPr>
          <p:spPr bwMode="auto">
            <a:xfrm>
              <a:off x="4623" y="1367"/>
              <a:ext cx="30" cy="19"/>
            </a:xfrm>
            <a:custGeom>
              <a:avLst/>
              <a:gdLst>
                <a:gd name="T0" fmla="*/ 7 w 35"/>
                <a:gd name="T1" fmla="*/ 1 h 27"/>
                <a:gd name="T2" fmla="*/ 3 w 35"/>
                <a:gd name="T3" fmla="*/ 1 h 27"/>
                <a:gd name="T4" fmla="*/ 3 w 35"/>
                <a:gd name="T5" fmla="*/ 1 h 27"/>
                <a:gd name="T6" fmla="*/ 5 w 35"/>
                <a:gd name="T7" fmla="*/ 1 h 27"/>
                <a:gd name="T8" fmla="*/ 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round/>
            </a:ln>
          </p:spPr>
          <p:txBody>
            <a:bodyPr/>
            <a:lstStyle/>
            <a:p>
              <a:endParaRPr lang="zh-CN" altLang="en-US"/>
            </a:p>
          </p:txBody>
        </p:sp>
        <p:sp>
          <p:nvSpPr>
            <p:cNvPr id="32850" name="Freeform 80"/>
            <p:cNvSpPr>
              <a:spLocks noChangeArrowheads="1"/>
            </p:cNvSpPr>
            <p:nvPr/>
          </p:nvSpPr>
          <p:spPr bwMode="auto">
            <a:xfrm>
              <a:off x="4593" y="1343"/>
              <a:ext cx="30" cy="33"/>
            </a:xfrm>
            <a:custGeom>
              <a:avLst/>
              <a:gdLst>
                <a:gd name="T0" fmla="*/ 6 w 35"/>
                <a:gd name="T1" fmla="*/ 1 h 47"/>
                <a:gd name="T2" fmla="*/ 4 w 35"/>
                <a:gd name="T3" fmla="*/ 1 h 47"/>
                <a:gd name="T4" fmla="*/ 3 w 35"/>
                <a:gd name="T5" fmla="*/ 1 h 47"/>
                <a:gd name="T6" fmla="*/ 4 w 35"/>
                <a:gd name="T7" fmla="*/ 1 h 47"/>
                <a:gd name="T8" fmla="*/ 6 w 35"/>
                <a:gd name="T9" fmla="*/ 1 h 47"/>
                <a:gd name="T10" fmla="*/ 6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round/>
            </a:ln>
          </p:spPr>
          <p:txBody>
            <a:bodyPr/>
            <a:lstStyle/>
            <a:p>
              <a:endParaRPr lang="zh-CN" altLang="en-US"/>
            </a:p>
          </p:txBody>
        </p:sp>
        <p:sp>
          <p:nvSpPr>
            <p:cNvPr id="32851" name="Freeform 81"/>
            <p:cNvSpPr>
              <a:spLocks noChangeArrowheads="1"/>
            </p:cNvSpPr>
            <p:nvPr/>
          </p:nvSpPr>
          <p:spPr bwMode="auto">
            <a:xfrm>
              <a:off x="4556" y="1329"/>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32852" name="Freeform 82"/>
            <p:cNvSpPr>
              <a:spLocks noChangeArrowheads="1"/>
            </p:cNvSpPr>
            <p:nvPr/>
          </p:nvSpPr>
          <p:spPr bwMode="auto">
            <a:xfrm>
              <a:off x="4602" y="1378"/>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32853" name="Freeform 83"/>
            <p:cNvSpPr>
              <a:spLocks noChangeArrowheads="1"/>
            </p:cNvSpPr>
            <p:nvPr/>
          </p:nvSpPr>
          <p:spPr bwMode="auto">
            <a:xfrm>
              <a:off x="2750" y="93"/>
              <a:ext cx="162" cy="101"/>
            </a:xfrm>
            <a:custGeom>
              <a:avLst/>
              <a:gdLst>
                <a:gd name="T0" fmla="*/ 38 w 189"/>
                <a:gd name="T1" fmla="*/ 1 h 144"/>
                <a:gd name="T2" fmla="*/ 39 w 189"/>
                <a:gd name="T3" fmla="*/ 1 h 144"/>
                <a:gd name="T4" fmla="*/ 40 w 189"/>
                <a:gd name="T5" fmla="*/ 1 h 144"/>
                <a:gd name="T6" fmla="*/ 39 w 189"/>
                <a:gd name="T7" fmla="*/ 1 h 144"/>
                <a:gd name="T8" fmla="*/ 28 w 189"/>
                <a:gd name="T9" fmla="*/ 1 h 144"/>
                <a:gd name="T10" fmla="*/ 24 w 189"/>
                <a:gd name="T11" fmla="*/ 2 h 144"/>
                <a:gd name="T12" fmla="*/ 21 w 189"/>
                <a:gd name="T13" fmla="*/ 2 h 144"/>
                <a:gd name="T14" fmla="*/ 15 w 189"/>
                <a:gd name="T15" fmla="*/ 3 h 144"/>
                <a:gd name="T16" fmla="*/ 15 w 189"/>
                <a:gd name="T17" fmla="*/ 3 h 144"/>
                <a:gd name="T18" fmla="*/ 18 w 189"/>
                <a:gd name="T19" fmla="*/ 4 h 144"/>
                <a:gd name="T20" fmla="*/ 23 w 189"/>
                <a:gd name="T21" fmla="*/ 4 h 144"/>
                <a:gd name="T22" fmla="*/ 21 w 189"/>
                <a:gd name="T23" fmla="*/ 4 h 144"/>
                <a:gd name="T24" fmla="*/ 18 w 189"/>
                <a:gd name="T25" fmla="*/ 4 h 144"/>
                <a:gd name="T26" fmla="*/ 15 w 189"/>
                <a:gd name="T27" fmla="*/ 4 h 144"/>
                <a:gd name="T28" fmla="*/ 4 w 189"/>
                <a:gd name="T29" fmla="*/ 4 h 144"/>
                <a:gd name="T30" fmla="*/ 4 w 189"/>
                <a:gd name="T31" fmla="*/ 3 h 144"/>
                <a:gd name="T32" fmla="*/ 9 w 189"/>
                <a:gd name="T33" fmla="*/ 3 h 144"/>
                <a:gd name="T34" fmla="*/ 11 w 189"/>
                <a:gd name="T35" fmla="*/ 2 h 144"/>
                <a:gd name="T36" fmla="*/ 9 w 189"/>
                <a:gd name="T37" fmla="*/ 2 h 144"/>
                <a:gd name="T38" fmla="*/ 15 w 189"/>
                <a:gd name="T39" fmla="*/ 1 h 144"/>
                <a:gd name="T40" fmla="*/ 21 w 189"/>
                <a:gd name="T41" fmla="*/ 1 h 144"/>
                <a:gd name="T42" fmla="*/ 24 w 189"/>
                <a:gd name="T43" fmla="*/ 1 h 144"/>
                <a:gd name="T44" fmla="*/ 38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round/>
            </a:ln>
          </p:spPr>
          <p:txBody>
            <a:bodyPr/>
            <a:lstStyle/>
            <a:p>
              <a:endParaRPr lang="zh-CN" altLang="en-US"/>
            </a:p>
          </p:txBody>
        </p:sp>
        <p:sp>
          <p:nvSpPr>
            <p:cNvPr id="32854" name="Freeform 84"/>
            <p:cNvSpPr>
              <a:spLocks noChangeArrowheads="1"/>
            </p:cNvSpPr>
            <p:nvPr/>
          </p:nvSpPr>
          <p:spPr bwMode="auto">
            <a:xfrm>
              <a:off x="2847" y="191"/>
              <a:ext cx="46" cy="11"/>
            </a:xfrm>
            <a:custGeom>
              <a:avLst/>
              <a:gdLst>
                <a:gd name="T0" fmla="*/ 6 w 53"/>
                <a:gd name="T1" fmla="*/ 0 h 17"/>
                <a:gd name="T2" fmla="*/ 3 w 53"/>
                <a:gd name="T3" fmla="*/ 1 h 17"/>
                <a:gd name="T4" fmla="*/ 8 w 53"/>
                <a:gd name="T5" fmla="*/ 1 h 17"/>
                <a:gd name="T6" fmla="*/ 10 w 53"/>
                <a:gd name="T7" fmla="*/ 1 h 17"/>
                <a:gd name="T8" fmla="*/ 6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round/>
            </a:ln>
          </p:spPr>
          <p:txBody>
            <a:bodyPr/>
            <a:lstStyle/>
            <a:p>
              <a:endParaRPr lang="zh-CN" altLang="en-US"/>
            </a:p>
          </p:txBody>
        </p:sp>
        <p:sp>
          <p:nvSpPr>
            <p:cNvPr id="32855" name="Freeform 85"/>
            <p:cNvSpPr>
              <a:spLocks noChangeArrowheads="1"/>
            </p:cNvSpPr>
            <p:nvPr/>
          </p:nvSpPr>
          <p:spPr bwMode="auto">
            <a:xfrm>
              <a:off x="3082" y="45"/>
              <a:ext cx="49" cy="26"/>
            </a:xfrm>
            <a:custGeom>
              <a:avLst/>
              <a:gdLst>
                <a:gd name="T0" fmla="*/ 13 w 57"/>
                <a:gd name="T1" fmla="*/ 1 h 37"/>
                <a:gd name="T2" fmla="*/ 5 w 57"/>
                <a:gd name="T3" fmla="*/ 1 h 37"/>
                <a:gd name="T4" fmla="*/ 3 w 57"/>
                <a:gd name="T5" fmla="*/ 1 h 37"/>
                <a:gd name="T6" fmla="*/ 3 w 57"/>
                <a:gd name="T7" fmla="*/ 1 h 37"/>
                <a:gd name="T8" fmla="*/ 4 w 57"/>
                <a:gd name="T9" fmla="*/ 0 h 37"/>
                <a:gd name="T10" fmla="*/ 1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round/>
            </a:ln>
          </p:spPr>
          <p:txBody>
            <a:bodyPr/>
            <a:lstStyle/>
            <a:p>
              <a:endParaRPr lang="zh-CN" altLang="en-US"/>
            </a:p>
          </p:txBody>
        </p:sp>
        <p:sp>
          <p:nvSpPr>
            <p:cNvPr id="32856" name="Freeform 86"/>
            <p:cNvSpPr>
              <a:spLocks noChangeArrowheads="1"/>
            </p:cNvSpPr>
            <p:nvPr/>
          </p:nvSpPr>
          <p:spPr bwMode="auto">
            <a:xfrm>
              <a:off x="3117" y="57"/>
              <a:ext cx="58" cy="19"/>
            </a:xfrm>
            <a:custGeom>
              <a:avLst/>
              <a:gdLst>
                <a:gd name="T0" fmla="*/ 6 w 68"/>
                <a:gd name="T1" fmla="*/ 0 h 26"/>
                <a:gd name="T2" fmla="*/ 3 w 68"/>
                <a:gd name="T3" fmla="*/ 1 h 26"/>
                <a:gd name="T4" fmla="*/ 12 w 68"/>
                <a:gd name="T5" fmla="*/ 1 h 26"/>
                <a:gd name="T6" fmla="*/ 13 w 68"/>
                <a:gd name="T7" fmla="*/ 1 h 26"/>
                <a:gd name="T8" fmla="*/ 6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round/>
            </a:ln>
          </p:spPr>
          <p:txBody>
            <a:bodyPr/>
            <a:lstStyle/>
            <a:p>
              <a:endParaRPr lang="zh-CN" altLang="en-US"/>
            </a:p>
          </p:txBody>
        </p:sp>
        <p:sp>
          <p:nvSpPr>
            <p:cNvPr id="32857" name="Freeform 87"/>
            <p:cNvSpPr>
              <a:spLocks noChangeArrowheads="1"/>
            </p:cNvSpPr>
            <p:nvPr/>
          </p:nvSpPr>
          <p:spPr bwMode="auto">
            <a:xfrm>
              <a:off x="3179" y="60"/>
              <a:ext cx="58" cy="30"/>
            </a:xfrm>
            <a:custGeom>
              <a:avLst/>
              <a:gdLst>
                <a:gd name="T0" fmla="*/ 14 w 66"/>
                <a:gd name="T1" fmla="*/ 1 h 43"/>
                <a:gd name="T2" fmla="*/ 8 w 66"/>
                <a:gd name="T3" fmla="*/ 1 h 43"/>
                <a:gd name="T4" fmla="*/ 4 w 66"/>
                <a:gd name="T5" fmla="*/ 1 h 43"/>
                <a:gd name="T6" fmla="*/ 4 w 66"/>
                <a:gd name="T7" fmla="*/ 1 h 43"/>
                <a:gd name="T8" fmla="*/ 9 w 66"/>
                <a:gd name="T9" fmla="*/ 1 h 43"/>
                <a:gd name="T10" fmla="*/ 17 w 66"/>
                <a:gd name="T11" fmla="*/ 1 h 43"/>
                <a:gd name="T12" fmla="*/ 14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round/>
            </a:ln>
          </p:spPr>
          <p:txBody>
            <a:bodyPr/>
            <a:lstStyle/>
            <a:p>
              <a:endParaRPr lang="zh-CN" altLang="en-US"/>
            </a:p>
          </p:txBody>
        </p:sp>
        <p:sp>
          <p:nvSpPr>
            <p:cNvPr id="32858" name="Freeform 88"/>
            <p:cNvSpPr>
              <a:spLocks noChangeArrowheads="1"/>
            </p:cNvSpPr>
            <p:nvPr/>
          </p:nvSpPr>
          <p:spPr bwMode="auto">
            <a:xfrm>
              <a:off x="3581" y="85"/>
              <a:ext cx="101" cy="29"/>
            </a:xfrm>
            <a:custGeom>
              <a:avLst/>
              <a:gdLst>
                <a:gd name="T0" fmla="*/ 3 w 117"/>
                <a:gd name="T1" fmla="*/ 0 h 41"/>
                <a:gd name="T2" fmla="*/ 3 w 117"/>
                <a:gd name="T3" fmla="*/ 1 h 41"/>
                <a:gd name="T4" fmla="*/ 12 w 117"/>
                <a:gd name="T5" fmla="*/ 1 h 41"/>
                <a:gd name="T6" fmla="*/ 17 w 117"/>
                <a:gd name="T7" fmla="*/ 1 h 41"/>
                <a:gd name="T8" fmla="*/ 26 w 117"/>
                <a:gd name="T9" fmla="*/ 1 h 41"/>
                <a:gd name="T10" fmla="*/ 18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round/>
            </a:ln>
          </p:spPr>
          <p:txBody>
            <a:bodyPr/>
            <a:lstStyle/>
            <a:p>
              <a:endParaRPr lang="zh-CN" altLang="en-US"/>
            </a:p>
          </p:txBody>
        </p:sp>
        <p:sp>
          <p:nvSpPr>
            <p:cNvPr id="32859" name="Freeform 89"/>
            <p:cNvSpPr>
              <a:spLocks noChangeArrowheads="1"/>
            </p:cNvSpPr>
            <p:nvPr/>
          </p:nvSpPr>
          <p:spPr bwMode="auto">
            <a:xfrm>
              <a:off x="3684" y="84"/>
              <a:ext cx="53" cy="23"/>
            </a:xfrm>
            <a:custGeom>
              <a:avLst/>
              <a:gdLst>
                <a:gd name="T0" fmla="*/ 7 w 62"/>
                <a:gd name="T1" fmla="*/ 1 h 32"/>
                <a:gd name="T2" fmla="*/ 13 w 62"/>
                <a:gd name="T3" fmla="*/ 1 h 32"/>
                <a:gd name="T4" fmla="*/ 7 w 62"/>
                <a:gd name="T5" fmla="*/ 1 h 32"/>
                <a:gd name="T6" fmla="*/ 3 w 62"/>
                <a:gd name="T7" fmla="*/ 1 h 32"/>
                <a:gd name="T8" fmla="*/ 7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round/>
            </a:ln>
          </p:spPr>
          <p:txBody>
            <a:bodyPr/>
            <a:lstStyle/>
            <a:p>
              <a:endParaRPr lang="zh-CN" altLang="en-US"/>
            </a:p>
          </p:txBody>
        </p:sp>
        <p:sp>
          <p:nvSpPr>
            <p:cNvPr id="32860" name="Freeform 90"/>
            <p:cNvSpPr>
              <a:spLocks noChangeArrowheads="1"/>
            </p:cNvSpPr>
            <p:nvPr/>
          </p:nvSpPr>
          <p:spPr bwMode="auto">
            <a:xfrm>
              <a:off x="3660" y="111"/>
              <a:ext cx="42" cy="16"/>
            </a:xfrm>
            <a:custGeom>
              <a:avLst/>
              <a:gdLst>
                <a:gd name="T0" fmla="*/ 4 w 49"/>
                <a:gd name="T1" fmla="*/ 1 h 23"/>
                <a:gd name="T2" fmla="*/ 3 w 49"/>
                <a:gd name="T3" fmla="*/ 1 h 23"/>
                <a:gd name="T4" fmla="*/ 8 w 49"/>
                <a:gd name="T5" fmla="*/ 1 h 23"/>
                <a:gd name="T6" fmla="*/ 4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round/>
            </a:ln>
          </p:spPr>
          <p:txBody>
            <a:bodyPr/>
            <a:lstStyle/>
            <a:p>
              <a:endParaRPr lang="zh-CN" altLang="en-US"/>
            </a:p>
          </p:txBody>
        </p:sp>
        <p:sp>
          <p:nvSpPr>
            <p:cNvPr id="32861"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7 w 102"/>
                <a:gd name="T7" fmla="*/ 2 h 152"/>
                <a:gd name="T8" fmla="*/ 8 w 102"/>
                <a:gd name="T9" fmla="*/ 3 h 152"/>
                <a:gd name="T10" fmla="*/ 16 w 102"/>
                <a:gd name="T11" fmla="*/ 4 h 152"/>
                <a:gd name="T12" fmla="*/ 17 w 102"/>
                <a:gd name="T13" fmla="*/ 3 h 152"/>
                <a:gd name="T14" fmla="*/ 15 w 102"/>
                <a:gd name="T15" fmla="*/ 3 h 152"/>
                <a:gd name="T16" fmla="*/ 13 w 102"/>
                <a:gd name="T17" fmla="*/ 2 h 152"/>
                <a:gd name="T18" fmla="*/ 11 w 102"/>
                <a:gd name="T19" fmla="*/ 2 h 152"/>
                <a:gd name="T20" fmla="*/ 9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round/>
            </a:ln>
          </p:spPr>
          <p:txBody>
            <a:bodyPr/>
            <a:lstStyle/>
            <a:p>
              <a:endParaRPr lang="zh-CN" altLang="en-US"/>
            </a:p>
          </p:txBody>
        </p:sp>
        <p:sp>
          <p:nvSpPr>
            <p:cNvPr id="32862" name="Freeform 92"/>
            <p:cNvSpPr>
              <a:spLocks noChangeArrowheads="1"/>
            </p:cNvSpPr>
            <p:nvPr/>
          </p:nvSpPr>
          <p:spPr bwMode="auto">
            <a:xfrm>
              <a:off x="4020" y="431"/>
              <a:ext cx="63" cy="73"/>
            </a:xfrm>
            <a:custGeom>
              <a:avLst/>
              <a:gdLst>
                <a:gd name="T0" fmla="*/ 12 w 74"/>
                <a:gd name="T1" fmla="*/ 1 h 103"/>
                <a:gd name="T2" fmla="*/ 14 w 74"/>
                <a:gd name="T3" fmla="*/ 1 h 103"/>
                <a:gd name="T4" fmla="*/ 7 w 74"/>
                <a:gd name="T5" fmla="*/ 3 h 103"/>
                <a:gd name="T6" fmla="*/ 7 w 74"/>
                <a:gd name="T7" fmla="*/ 3 h 103"/>
                <a:gd name="T8" fmla="*/ 4 w 74"/>
                <a:gd name="T9" fmla="*/ 3 h 103"/>
                <a:gd name="T10" fmla="*/ 3 w 74"/>
                <a:gd name="T11" fmla="*/ 3 h 103"/>
                <a:gd name="T12" fmla="*/ 0 w 74"/>
                <a:gd name="T13" fmla="*/ 3 h 103"/>
                <a:gd name="T14" fmla="*/ 3 w 74"/>
                <a:gd name="T15" fmla="*/ 2 h 103"/>
                <a:gd name="T16" fmla="*/ 3 w 74"/>
                <a:gd name="T17" fmla="*/ 1 h 103"/>
                <a:gd name="T18" fmla="*/ 2 w 74"/>
                <a:gd name="T19" fmla="*/ 1 h 103"/>
                <a:gd name="T20" fmla="*/ 3 w 74"/>
                <a:gd name="T21" fmla="*/ 1 h 103"/>
                <a:gd name="T22" fmla="*/ 6 w 74"/>
                <a:gd name="T23" fmla="*/ 1 h 103"/>
                <a:gd name="T24" fmla="*/ 8 w 74"/>
                <a:gd name="T25" fmla="*/ 1 h 103"/>
                <a:gd name="T26" fmla="*/ 12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round/>
            </a:ln>
          </p:spPr>
          <p:txBody>
            <a:bodyPr/>
            <a:lstStyle/>
            <a:p>
              <a:endParaRPr lang="zh-CN" altLang="en-US"/>
            </a:p>
          </p:txBody>
        </p:sp>
        <p:sp>
          <p:nvSpPr>
            <p:cNvPr id="32863" name="Freeform 93"/>
            <p:cNvSpPr>
              <a:spLocks noChangeArrowheads="1"/>
            </p:cNvSpPr>
            <p:nvPr/>
          </p:nvSpPr>
          <p:spPr bwMode="auto">
            <a:xfrm>
              <a:off x="3978" y="506"/>
              <a:ext cx="126" cy="176"/>
            </a:xfrm>
            <a:custGeom>
              <a:avLst/>
              <a:gdLst>
                <a:gd name="T0" fmla="*/ 19 w 146"/>
                <a:gd name="T1" fmla="*/ 3 h 252"/>
                <a:gd name="T2" fmla="*/ 15 w 146"/>
                <a:gd name="T3" fmla="*/ 3 h 252"/>
                <a:gd name="T4" fmla="*/ 14 w 146"/>
                <a:gd name="T5" fmla="*/ 3 h 252"/>
                <a:gd name="T6" fmla="*/ 5 w 146"/>
                <a:gd name="T7" fmla="*/ 4 h 252"/>
                <a:gd name="T8" fmla="*/ 3 w 146"/>
                <a:gd name="T9" fmla="*/ 5 h 252"/>
                <a:gd name="T10" fmla="*/ 4 w 146"/>
                <a:gd name="T11" fmla="*/ 5 h 252"/>
                <a:gd name="T12" fmla="*/ 3 w 146"/>
                <a:gd name="T13" fmla="*/ 6 h 252"/>
                <a:gd name="T14" fmla="*/ 6 w 146"/>
                <a:gd name="T15" fmla="*/ 7 h 252"/>
                <a:gd name="T16" fmla="*/ 7 w 146"/>
                <a:gd name="T17" fmla="*/ 6 h 252"/>
                <a:gd name="T18" fmla="*/ 5 w 146"/>
                <a:gd name="T19" fmla="*/ 5 h 252"/>
                <a:gd name="T20" fmla="*/ 9 w 146"/>
                <a:gd name="T21" fmla="*/ 5 h 252"/>
                <a:gd name="T22" fmla="*/ 12 w 146"/>
                <a:gd name="T23" fmla="*/ 4 h 252"/>
                <a:gd name="T24" fmla="*/ 15 w 146"/>
                <a:gd name="T25" fmla="*/ 5 h 252"/>
                <a:gd name="T26" fmla="*/ 10 w 146"/>
                <a:gd name="T27" fmla="*/ 5 h 252"/>
                <a:gd name="T28" fmla="*/ 12 w 146"/>
                <a:gd name="T29" fmla="*/ 6 h 252"/>
                <a:gd name="T30" fmla="*/ 16 w 146"/>
                <a:gd name="T31" fmla="*/ 5 h 252"/>
                <a:gd name="T32" fmla="*/ 19 w 146"/>
                <a:gd name="T33" fmla="*/ 5 h 252"/>
                <a:gd name="T34" fmla="*/ 24 w 146"/>
                <a:gd name="T35" fmla="*/ 4 h 252"/>
                <a:gd name="T36" fmla="*/ 26 w 146"/>
                <a:gd name="T37" fmla="*/ 4 h 252"/>
                <a:gd name="T38" fmla="*/ 30 w 146"/>
                <a:gd name="T39" fmla="*/ 4 h 252"/>
                <a:gd name="T40" fmla="*/ 34 w 146"/>
                <a:gd name="T41" fmla="*/ 3 h 252"/>
                <a:gd name="T42" fmla="*/ 33 w 146"/>
                <a:gd name="T43" fmla="*/ 3 h 252"/>
                <a:gd name="T44" fmla="*/ 30 w 146"/>
                <a:gd name="T45" fmla="*/ 3 h 252"/>
                <a:gd name="T46" fmla="*/ 28 w 146"/>
                <a:gd name="T47" fmla="*/ 1 h 252"/>
                <a:gd name="T48" fmla="*/ 22 w 146"/>
                <a:gd name="T49" fmla="*/ 0 h 252"/>
                <a:gd name="T50" fmla="*/ 18 w 146"/>
                <a:gd name="T51" fmla="*/ 1 h 252"/>
                <a:gd name="T52" fmla="*/ 22 w 146"/>
                <a:gd name="T53" fmla="*/ 1 h 252"/>
                <a:gd name="T54" fmla="*/ 22 w 146"/>
                <a:gd name="T55" fmla="*/ 1 h 252"/>
                <a:gd name="T56" fmla="*/ 19 w 146"/>
                <a:gd name="T57" fmla="*/ 3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round/>
            </a:ln>
          </p:spPr>
          <p:txBody>
            <a:bodyPr/>
            <a:lstStyle/>
            <a:p>
              <a:endParaRPr lang="zh-CN" altLang="en-US"/>
            </a:p>
          </p:txBody>
        </p:sp>
        <p:sp>
          <p:nvSpPr>
            <p:cNvPr id="32864" name="Freeform 94"/>
            <p:cNvSpPr>
              <a:spLocks noChangeArrowheads="1"/>
            </p:cNvSpPr>
            <p:nvPr/>
          </p:nvSpPr>
          <p:spPr bwMode="auto">
            <a:xfrm>
              <a:off x="2758" y="35"/>
              <a:ext cx="60" cy="28"/>
            </a:xfrm>
            <a:custGeom>
              <a:avLst/>
              <a:gdLst>
                <a:gd name="T0" fmla="*/ 13 w 70"/>
                <a:gd name="T1" fmla="*/ 0 h 40"/>
                <a:gd name="T2" fmla="*/ 14 w 70"/>
                <a:gd name="T3" fmla="*/ 1 h 40"/>
                <a:gd name="T4" fmla="*/ 9 w 70"/>
                <a:gd name="T5" fmla="*/ 1 h 40"/>
                <a:gd name="T6" fmla="*/ 7 w 70"/>
                <a:gd name="T7" fmla="*/ 1 h 40"/>
                <a:gd name="T8" fmla="*/ 3 w 70"/>
                <a:gd name="T9" fmla="*/ 1 h 40"/>
                <a:gd name="T10" fmla="*/ 1 w 70"/>
                <a:gd name="T11" fmla="*/ 1 h 40"/>
                <a:gd name="T12" fmla="*/ 7 w 70"/>
                <a:gd name="T13" fmla="*/ 1 h 40"/>
                <a:gd name="T14" fmla="*/ 1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round/>
            </a:ln>
          </p:spPr>
          <p:txBody>
            <a:bodyPr/>
            <a:lstStyle/>
            <a:p>
              <a:endParaRPr lang="zh-CN" altLang="en-US"/>
            </a:p>
          </p:txBody>
        </p:sp>
        <p:sp>
          <p:nvSpPr>
            <p:cNvPr id="32865" name="Freeform 95"/>
            <p:cNvSpPr>
              <a:spLocks noChangeArrowheads="1"/>
            </p:cNvSpPr>
            <p:nvPr/>
          </p:nvSpPr>
          <p:spPr bwMode="auto">
            <a:xfrm>
              <a:off x="2635" y="43"/>
              <a:ext cx="22" cy="21"/>
            </a:xfrm>
            <a:custGeom>
              <a:avLst/>
              <a:gdLst>
                <a:gd name="T0" fmla="*/ 3 w 26"/>
                <a:gd name="T1" fmla="*/ 0 h 29"/>
                <a:gd name="T2" fmla="*/ 0 w 26"/>
                <a:gd name="T3" fmla="*/ 1 h 29"/>
                <a:gd name="T4" fmla="*/ 3 w 26"/>
                <a:gd name="T5" fmla="*/ 1 h 29"/>
                <a:gd name="T6" fmla="*/ 3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round/>
            </a:ln>
          </p:spPr>
          <p:txBody>
            <a:bodyPr/>
            <a:lstStyle/>
            <a:p>
              <a:endParaRPr lang="zh-CN" altLang="en-US"/>
            </a:p>
          </p:txBody>
        </p:sp>
        <p:sp>
          <p:nvSpPr>
            <p:cNvPr id="32866"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3 w 49"/>
                <a:gd name="T7" fmla="*/ 1 h 36"/>
                <a:gd name="T8" fmla="*/ 8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round/>
            </a:ln>
          </p:spPr>
          <p:txBody>
            <a:bodyPr/>
            <a:lstStyle/>
            <a:p>
              <a:endParaRPr lang="zh-CN" altLang="en-US"/>
            </a:p>
          </p:txBody>
        </p:sp>
        <p:sp>
          <p:nvSpPr>
            <p:cNvPr id="32867" name="Freeform 97"/>
            <p:cNvSpPr>
              <a:spLocks noChangeArrowheads="1"/>
            </p:cNvSpPr>
            <p:nvPr/>
          </p:nvSpPr>
          <p:spPr bwMode="auto">
            <a:xfrm>
              <a:off x="2733" y="34"/>
              <a:ext cx="23" cy="15"/>
            </a:xfrm>
            <a:custGeom>
              <a:avLst/>
              <a:gdLst>
                <a:gd name="T0" fmla="*/ 3 w 27"/>
                <a:gd name="T1" fmla="*/ 0 h 22"/>
                <a:gd name="T2" fmla="*/ 3 w 27"/>
                <a:gd name="T3" fmla="*/ 1 h 22"/>
                <a:gd name="T4" fmla="*/ 4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round/>
            </a:ln>
          </p:spPr>
          <p:txBody>
            <a:bodyPr/>
            <a:lstStyle/>
            <a:p>
              <a:endParaRPr lang="zh-CN" altLang="en-US"/>
            </a:p>
          </p:txBody>
        </p:sp>
        <p:sp>
          <p:nvSpPr>
            <p:cNvPr id="32868"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round/>
            </a:ln>
          </p:spPr>
          <p:txBody>
            <a:bodyPr/>
            <a:lstStyle/>
            <a:p>
              <a:endParaRPr lang="zh-CN" altLang="en-US"/>
            </a:p>
          </p:txBody>
        </p:sp>
        <p:sp>
          <p:nvSpPr>
            <p:cNvPr id="32869" name="Freeform 99"/>
            <p:cNvSpPr>
              <a:spLocks noChangeArrowheads="1"/>
            </p:cNvSpPr>
            <p:nvPr/>
          </p:nvSpPr>
          <p:spPr bwMode="auto">
            <a:xfrm>
              <a:off x="4023" y="65"/>
              <a:ext cx="21" cy="31"/>
            </a:xfrm>
            <a:custGeom>
              <a:avLst/>
              <a:gdLst>
                <a:gd name="T0" fmla="*/ 7 w 24"/>
                <a:gd name="T1" fmla="*/ 0 h 44"/>
                <a:gd name="T2" fmla="*/ 4 w 24"/>
                <a:gd name="T3" fmla="*/ 1 h 44"/>
                <a:gd name="T4" fmla="*/ 0 w 24"/>
                <a:gd name="T5" fmla="*/ 1 h 44"/>
                <a:gd name="T6" fmla="*/ 4 w 24"/>
                <a:gd name="T7" fmla="*/ 1 h 44"/>
                <a:gd name="T8" fmla="*/ 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round/>
            </a:ln>
          </p:spPr>
          <p:txBody>
            <a:bodyPr/>
            <a:lstStyle/>
            <a:p>
              <a:endParaRPr lang="zh-CN" altLang="en-US"/>
            </a:p>
          </p:txBody>
        </p:sp>
        <p:sp>
          <p:nvSpPr>
            <p:cNvPr id="32870" name="Freeform 100"/>
            <p:cNvSpPr>
              <a:spLocks noChangeArrowheads="1"/>
            </p:cNvSpPr>
            <p:nvPr/>
          </p:nvSpPr>
          <p:spPr bwMode="auto">
            <a:xfrm>
              <a:off x="3007" y="1423"/>
              <a:ext cx="35" cy="17"/>
            </a:xfrm>
            <a:custGeom>
              <a:avLst/>
              <a:gdLst>
                <a:gd name="T0" fmla="*/ 7 w 41"/>
                <a:gd name="T1" fmla="*/ 0 h 24"/>
                <a:gd name="T2" fmla="*/ 6 w 41"/>
                <a:gd name="T3" fmla="*/ 1 h 24"/>
                <a:gd name="T4" fmla="*/ 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round/>
            </a:ln>
          </p:spPr>
          <p:txBody>
            <a:bodyPr/>
            <a:lstStyle/>
            <a:p>
              <a:endParaRPr lang="zh-CN" altLang="en-US"/>
            </a:p>
          </p:txBody>
        </p:sp>
        <p:sp>
          <p:nvSpPr>
            <p:cNvPr id="32871"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2872"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2873"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32874"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32875"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2876"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2877"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2878"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32879"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32880" name="Freeform 110"/>
            <p:cNvSpPr>
              <a:spLocks noChangeArrowheads="1"/>
            </p:cNvSpPr>
            <p:nvPr/>
          </p:nvSpPr>
          <p:spPr bwMode="auto">
            <a:xfrm>
              <a:off x="1810" y="85"/>
              <a:ext cx="2370" cy="1537"/>
            </a:xfrm>
            <a:custGeom>
              <a:avLst/>
              <a:gdLst>
                <a:gd name="T0" fmla="*/ 1836 w 2060"/>
                <a:gd name="T1" fmla="*/ 333 h 1644"/>
                <a:gd name="T2" fmla="*/ 1353 w 2060"/>
                <a:gd name="T3" fmla="*/ 302 h 1644"/>
                <a:gd name="T4" fmla="*/ 641 w 2060"/>
                <a:gd name="T5" fmla="*/ 329 h 1644"/>
                <a:gd name="T6" fmla="*/ 188 w 2060"/>
                <a:gd name="T7" fmla="*/ 388 h 1644"/>
                <a:gd name="T8" fmla="*/ 49 w 2060"/>
                <a:gd name="T9" fmla="*/ 480 h 1644"/>
                <a:gd name="T10" fmla="*/ 590 w 2060"/>
                <a:gd name="T11" fmla="*/ 541 h 1644"/>
                <a:gd name="T12" fmla="*/ 1247 w 2060"/>
                <a:gd name="T13" fmla="*/ 532 h 1644"/>
                <a:gd name="T14" fmla="*/ 1611 w 2060"/>
                <a:gd name="T15" fmla="*/ 581 h 1644"/>
                <a:gd name="T16" fmla="*/ 1836 w 2060"/>
                <a:gd name="T17" fmla="*/ 739 h 1644"/>
                <a:gd name="T18" fmla="*/ 2021 w 2060"/>
                <a:gd name="T19" fmla="*/ 829 h 1644"/>
                <a:gd name="T20" fmla="*/ 2861 w 2060"/>
                <a:gd name="T21" fmla="*/ 803 h 1644"/>
                <a:gd name="T22" fmla="*/ 3318 w 2060"/>
                <a:gd name="T23" fmla="*/ 705 h 1644"/>
                <a:gd name="T24" fmla="*/ 3594 w 2060"/>
                <a:gd name="T25" fmla="*/ 588 h 1644"/>
                <a:gd name="T26" fmla="*/ 4055 w 2060"/>
                <a:gd name="T27" fmla="*/ 510 h 1644"/>
                <a:gd name="T28" fmla="*/ 3237 w 2060"/>
                <a:gd name="T29" fmla="*/ 437 h 1644"/>
                <a:gd name="T30" fmla="*/ 3318 w 2060"/>
                <a:gd name="T31" fmla="*/ 417 h 1644"/>
                <a:gd name="T32" fmla="*/ 4076 w 2060"/>
                <a:gd name="T33" fmla="*/ 467 h 1644"/>
                <a:gd name="T34" fmla="*/ 4462 w 2060"/>
                <a:gd name="T35" fmla="*/ 405 h 1644"/>
                <a:gd name="T36" fmla="*/ 4249 w 2060"/>
                <a:gd name="T37" fmla="*/ 390 h 1644"/>
                <a:gd name="T38" fmla="*/ 3775 w 2060"/>
                <a:gd name="T39" fmla="*/ 365 h 1644"/>
                <a:gd name="T40" fmla="*/ 4636 w 2060"/>
                <a:gd name="T41" fmla="*/ 389 h 1644"/>
                <a:gd name="T42" fmla="*/ 5263 w 2060"/>
                <a:gd name="T43" fmla="*/ 436 h 1644"/>
                <a:gd name="T44" fmla="*/ 5582 w 2060"/>
                <a:gd name="T45" fmla="*/ 527 h 1644"/>
                <a:gd name="T46" fmla="*/ 6530 w 2060"/>
                <a:gd name="T47" fmla="*/ 433 h 1644"/>
                <a:gd name="T48" fmla="*/ 6920 w 2060"/>
                <a:gd name="T49" fmla="*/ 524 h 1644"/>
                <a:gd name="T50" fmla="*/ 6936 w 2060"/>
                <a:gd name="T51" fmla="*/ 446 h 1644"/>
                <a:gd name="T52" fmla="*/ 7148 w 2060"/>
                <a:gd name="T53" fmla="*/ 409 h 1644"/>
                <a:gd name="T54" fmla="*/ 7245 w 2060"/>
                <a:gd name="T55" fmla="*/ 278 h 1644"/>
                <a:gd name="T56" fmla="*/ 7408 w 2060"/>
                <a:gd name="T57" fmla="*/ 270 h 1644"/>
                <a:gd name="T58" fmla="*/ 7487 w 2060"/>
                <a:gd name="T59" fmla="*/ 218 h 1644"/>
                <a:gd name="T60" fmla="*/ 7337 w 2060"/>
                <a:gd name="T61" fmla="*/ 115 h 1644"/>
                <a:gd name="T62" fmla="*/ 7716 w 2060"/>
                <a:gd name="T63" fmla="*/ 55 h 1644"/>
                <a:gd name="T64" fmla="*/ 7910 w 2060"/>
                <a:gd name="T65" fmla="*/ 107 h 1644"/>
                <a:gd name="T66" fmla="*/ 7891 w 2060"/>
                <a:gd name="T67" fmla="*/ 63 h 1644"/>
                <a:gd name="T68" fmla="*/ 8023 w 2060"/>
                <a:gd name="T69" fmla="*/ 26 h 1644"/>
                <a:gd name="T70" fmla="*/ 8279 w 2060"/>
                <a:gd name="T71" fmla="*/ 0 h 1644"/>
                <a:gd name="T72" fmla="*/ 7395 w 2060"/>
                <a:gd name="T73" fmla="*/ 32 h 1644"/>
                <a:gd name="T74" fmla="*/ 6429 w 2060"/>
                <a:gd name="T75" fmla="*/ 43 h 1644"/>
                <a:gd name="T76" fmla="*/ 5482 w 2060"/>
                <a:gd name="T77" fmla="*/ 16 h 1644"/>
                <a:gd name="T78" fmla="*/ 4595 w 2060"/>
                <a:gd name="T79" fmla="*/ 34 h 1644"/>
                <a:gd name="T80" fmla="*/ 4223 w 2060"/>
                <a:gd name="T81" fmla="*/ 87 h 1644"/>
                <a:gd name="T82" fmla="*/ 3761 w 2060"/>
                <a:gd name="T83" fmla="*/ 70 h 1644"/>
                <a:gd name="T84" fmla="*/ 3080 w 2060"/>
                <a:gd name="T85" fmla="*/ 93 h 1644"/>
                <a:gd name="T86" fmla="*/ 2709 w 2060"/>
                <a:gd name="T87" fmla="*/ 71 h 1644"/>
                <a:gd name="T88" fmla="*/ 1481 w 2060"/>
                <a:gd name="T89" fmla="*/ 127 h 1644"/>
                <a:gd name="T90" fmla="*/ 2178 w 2060"/>
                <a:gd name="T91" fmla="*/ 108 h 1644"/>
                <a:gd name="T92" fmla="*/ 2589 w 2060"/>
                <a:gd name="T93" fmla="*/ 140 h 1644"/>
                <a:gd name="T94" fmla="*/ 1803 w 2060"/>
                <a:gd name="T95" fmla="*/ 181 h 1644"/>
                <a:gd name="T96" fmla="*/ 1119 w 2060"/>
                <a:gd name="T97" fmla="*/ 212 h 1644"/>
                <a:gd name="T98" fmla="*/ 678 w 2060"/>
                <a:gd name="T99" fmla="*/ 273 h 1644"/>
                <a:gd name="T100" fmla="*/ 1152 w 2060"/>
                <a:gd name="T101" fmla="*/ 282 h 1644"/>
                <a:gd name="T102" fmla="*/ 1546 w 2060"/>
                <a:gd name="T103" fmla="*/ 292 h 1644"/>
                <a:gd name="T104" fmla="*/ 2002 w 2060"/>
                <a:gd name="T105" fmla="*/ 302 h 1644"/>
                <a:gd name="T106" fmla="*/ 1978 w 2060"/>
                <a:gd name="T107" fmla="*/ 262 h 1644"/>
                <a:gd name="T108" fmla="*/ 2407 w 2060"/>
                <a:gd name="T109" fmla="*/ 280 h 1644"/>
                <a:gd name="T110" fmla="*/ 2786 w 2060"/>
                <a:gd name="T111" fmla="*/ 239 h 1644"/>
                <a:gd name="T112" fmla="*/ 3139 w 2060"/>
                <a:gd name="T113" fmla="*/ 245 h 1644"/>
                <a:gd name="T114" fmla="*/ 2594 w 2060"/>
                <a:gd name="T115" fmla="*/ 30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round/>
            </a:ln>
          </p:spPr>
          <p:txBody>
            <a:bodyPr/>
            <a:lstStyle/>
            <a:p>
              <a:endParaRPr lang="zh-CN" altLang="en-US"/>
            </a:p>
          </p:txBody>
        </p:sp>
      </p:grpSp>
      <p:sp>
        <p:nvSpPr>
          <p:cNvPr id="32771" name="内容占位符 4"/>
          <p:cNvSpPr txBox="1"/>
          <p:nvPr/>
        </p:nvSpPr>
        <p:spPr bwMode="auto">
          <a:xfrm>
            <a:off x="0" y="2332038"/>
            <a:ext cx="11644313" cy="4525962"/>
          </a:xfrm>
          <a:prstGeom prst="rect">
            <a:avLst/>
          </a:prstGeom>
          <a:noFill/>
          <a:ln w="9525">
            <a:noFill/>
            <a:miter lim="800000"/>
          </a:ln>
        </p:spPr>
        <p:txBody>
          <a:bodyPr/>
          <a:lstStyle/>
          <a:p>
            <a:pPr marL="342900" indent="-342900" algn="ctr">
              <a:spcBef>
                <a:spcPct val="20000"/>
              </a:spcBef>
            </a:pPr>
            <a:endParaRPr lang="en-US" altLang="zh-CN" sz="5400" b="1">
              <a:latin typeface="微软雅黑" panose="020B0503020204020204" charset="-122"/>
              <a:ea typeface="微软雅黑" panose="020B0503020204020204" charset="-122"/>
              <a:cs typeface="微软雅黑" panose="020B0503020204020204" charset="-122"/>
            </a:endParaRPr>
          </a:p>
          <a:p>
            <a:pPr marL="342900" indent="-342900" algn="ctr">
              <a:spcBef>
                <a:spcPct val="20000"/>
              </a:spcBef>
            </a:pPr>
            <a:endParaRPr lang="en-US" altLang="zh-CN" sz="3200">
              <a:latin typeface="Calibri" panose="020F0502020204030204" pitchFamily="34" charset="0"/>
            </a:endParaRPr>
          </a:p>
          <a:p>
            <a:pPr marL="342900" indent="-342900" algn="ctr">
              <a:spcBef>
                <a:spcPct val="20000"/>
              </a:spcBef>
            </a:pPr>
            <a:endParaRPr lang="en-US" altLang="zh-CN" sz="3200">
              <a:latin typeface="Calibri" panose="020F0502020204030204" pitchFamily="34" charset="0"/>
            </a:endParaRPr>
          </a:p>
          <a:p>
            <a:pPr marL="342900" indent="-342900" algn="ctr">
              <a:spcBef>
                <a:spcPct val="20000"/>
              </a:spcBef>
            </a:pPr>
            <a:endParaRPr lang="en-US" altLang="zh-CN" sz="3200">
              <a:latin typeface="Calibri" panose="020F0502020204030204" pitchFamily="34" charset="0"/>
            </a:endParaRPr>
          </a:p>
        </p:txBody>
      </p:sp>
      <p:sp>
        <p:nvSpPr>
          <p:cNvPr id="32773" name="矩形 114"/>
          <p:cNvSpPr>
            <a:spLocks noChangeArrowheads="1"/>
          </p:cNvSpPr>
          <p:nvPr/>
        </p:nvSpPr>
        <p:spPr bwMode="auto">
          <a:xfrm>
            <a:off x="3737199" y="852638"/>
            <a:ext cx="5260975" cy="830997"/>
          </a:xfrm>
          <a:prstGeom prst="rect">
            <a:avLst/>
          </a:prstGeom>
          <a:noFill/>
          <a:ln w="9525">
            <a:noFill/>
            <a:miter lim="800000"/>
          </a:ln>
        </p:spPr>
        <p:txBody>
          <a:bodyPr>
            <a:spAutoFit/>
          </a:bodyPr>
          <a:lstStyle/>
          <a:p>
            <a:r>
              <a:rPr lang="en-US" altLang="zh-CN" sz="2400" dirty="0">
                <a:latin typeface="Calibri" panose="020F0502020204030204" pitchFamily="34" charset="0"/>
              </a:rPr>
              <a:t>2017</a:t>
            </a:r>
            <a:r>
              <a:rPr lang="zh-CN" altLang="en-US" sz="2400" dirty="0">
                <a:latin typeface="Calibri" panose="020F0502020204030204" pitchFamily="34" charset="0"/>
              </a:rPr>
              <a:t>年</a:t>
            </a:r>
            <a:r>
              <a:rPr lang="zh-CN" altLang="en-US" sz="2400" b="1" dirty="0">
                <a:solidFill>
                  <a:srgbClr val="333333"/>
                </a:solidFill>
                <a:latin typeface="Arial" panose="020B0604020202020204" pitchFamily="34" charset="0"/>
              </a:rPr>
              <a:t>全国居民人均消费支出及构成</a:t>
            </a:r>
            <a:endParaRPr lang="zh-CN" altLang="en-US" sz="2400" dirty="0"/>
          </a:p>
          <a:p>
            <a:endParaRPr lang="zh-CN" altLang="en-US" sz="2400" dirty="0">
              <a:latin typeface="Calibri" panose="020F0502020204030204" pitchFamily="34" charset="0"/>
            </a:endParaRPr>
          </a:p>
        </p:txBody>
      </p:sp>
      <p:pic>
        <p:nvPicPr>
          <p:cNvPr id="113" name="图片 112" descr="IMG_256"/>
          <p:cNvPicPr>
            <a:picLocks noChangeAspect="1"/>
          </p:cNvPicPr>
          <p:nvPr/>
        </p:nvPicPr>
        <p:blipFill>
          <a:blip r:embed="rId1"/>
          <a:stretch>
            <a:fillRect/>
          </a:stretch>
        </p:blipFill>
        <p:spPr>
          <a:xfrm>
            <a:off x="3087805" y="1510387"/>
            <a:ext cx="6430728" cy="5064968"/>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3"/>
          <p:cNvGrpSpPr/>
          <p:nvPr/>
        </p:nvGrpSpPr>
        <p:grpSpPr bwMode="auto">
          <a:xfrm>
            <a:off x="665163" y="2189163"/>
            <a:ext cx="10717212" cy="3168650"/>
            <a:chOff x="0" y="0"/>
            <a:chExt cx="4955" cy="1982"/>
          </a:xfrm>
        </p:grpSpPr>
        <p:sp>
          <p:nvSpPr>
            <p:cNvPr id="28681" name="Freeform 4"/>
            <p:cNvSpPr>
              <a:spLocks noChangeArrowheads="1"/>
            </p:cNvSpPr>
            <p:nvPr/>
          </p:nvSpPr>
          <p:spPr bwMode="auto">
            <a:xfrm>
              <a:off x="91" y="88"/>
              <a:ext cx="1457" cy="1812"/>
            </a:xfrm>
            <a:custGeom>
              <a:avLst/>
              <a:gdLst>
                <a:gd name="T0" fmla="*/ 25 w 1692"/>
                <a:gd name="T1" fmla="*/ 8 h 2586"/>
                <a:gd name="T2" fmla="*/ 72 w 1692"/>
                <a:gd name="T3" fmla="*/ 6 h 2586"/>
                <a:gd name="T4" fmla="*/ 97 w 1692"/>
                <a:gd name="T5" fmla="*/ 7 h 2586"/>
                <a:gd name="T6" fmla="*/ 94 w 1692"/>
                <a:gd name="T7" fmla="*/ 13 h 2586"/>
                <a:gd name="T8" fmla="*/ 61 w 1692"/>
                <a:gd name="T9" fmla="*/ 17 h 2586"/>
                <a:gd name="T10" fmla="*/ 50 w 1692"/>
                <a:gd name="T11" fmla="*/ 20 h 2586"/>
                <a:gd name="T12" fmla="*/ 64 w 1692"/>
                <a:gd name="T13" fmla="*/ 27 h 2586"/>
                <a:gd name="T14" fmla="*/ 71 w 1692"/>
                <a:gd name="T15" fmla="*/ 27 h 2586"/>
                <a:gd name="T16" fmla="*/ 73 w 1692"/>
                <a:gd name="T17" fmla="*/ 26 h 2586"/>
                <a:gd name="T18" fmla="*/ 108 w 1692"/>
                <a:gd name="T19" fmla="*/ 33 h 2586"/>
                <a:gd name="T20" fmla="*/ 145 w 1692"/>
                <a:gd name="T21" fmla="*/ 34 h 2586"/>
                <a:gd name="T22" fmla="*/ 178 w 1692"/>
                <a:gd name="T23" fmla="*/ 39 h 2586"/>
                <a:gd name="T24" fmla="*/ 191 w 1692"/>
                <a:gd name="T25" fmla="*/ 41 h 2586"/>
                <a:gd name="T26" fmla="*/ 173 w 1692"/>
                <a:gd name="T27" fmla="*/ 46 h 2586"/>
                <a:gd name="T28" fmla="*/ 206 w 1692"/>
                <a:gd name="T29" fmla="*/ 51 h 2586"/>
                <a:gd name="T30" fmla="*/ 233 w 1692"/>
                <a:gd name="T31" fmla="*/ 58 h 2586"/>
                <a:gd name="T32" fmla="*/ 245 w 1692"/>
                <a:gd name="T33" fmla="*/ 66 h 2586"/>
                <a:gd name="T34" fmla="*/ 268 w 1692"/>
                <a:gd name="T35" fmla="*/ 73 h 2586"/>
                <a:gd name="T36" fmla="*/ 287 w 1692"/>
                <a:gd name="T37" fmla="*/ 71 h 2586"/>
                <a:gd name="T38" fmla="*/ 279 w 1692"/>
                <a:gd name="T39" fmla="*/ 68 h 2586"/>
                <a:gd name="T40" fmla="*/ 288 w 1692"/>
                <a:gd name="T41" fmla="*/ 66 h 2586"/>
                <a:gd name="T42" fmla="*/ 307 w 1692"/>
                <a:gd name="T43" fmla="*/ 63 h 2586"/>
                <a:gd name="T44" fmla="*/ 325 w 1692"/>
                <a:gd name="T45" fmla="*/ 60 h 2586"/>
                <a:gd name="T46" fmla="*/ 351 w 1692"/>
                <a:gd name="T47" fmla="*/ 56 h 2586"/>
                <a:gd name="T48" fmla="*/ 363 w 1692"/>
                <a:gd name="T49" fmla="*/ 50 h 2586"/>
                <a:gd name="T50" fmla="*/ 348 w 1692"/>
                <a:gd name="T51" fmla="*/ 44 h 2586"/>
                <a:gd name="T52" fmla="*/ 308 w 1692"/>
                <a:gd name="T53" fmla="*/ 40 h 2586"/>
                <a:gd name="T54" fmla="*/ 247 w 1692"/>
                <a:gd name="T55" fmla="*/ 37 h 2586"/>
                <a:gd name="T56" fmla="*/ 219 w 1692"/>
                <a:gd name="T57" fmla="*/ 36 h 2586"/>
                <a:gd name="T58" fmla="*/ 203 w 1692"/>
                <a:gd name="T59" fmla="*/ 36 h 2586"/>
                <a:gd name="T60" fmla="*/ 178 w 1692"/>
                <a:gd name="T61" fmla="*/ 37 h 2586"/>
                <a:gd name="T62" fmla="*/ 170 w 1692"/>
                <a:gd name="T63" fmla="*/ 34 h 2586"/>
                <a:gd name="T64" fmla="*/ 165 w 1692"/>
                <a:gd name="T65" fmla="*/ 30 h 2586"/>
                <a:gd name="T66" fmla="*/ 141 w 1692"/>
                <a:gd name="T67" fmla="*/ 32 h 2586"/>
                <a:gd name="T68" fmla="*/ 128 w 1692"/>
                <a:gd name="T69" fmla="*/ 27 h 2586"/>
                <a:gd name="T70" fmla="*/ 165 w 1692"/>
                <a:gd name="T71" fmla="*/ 26 h 2586"/>
                <a:gd name="T72" fmla="*/ 189 w 1692"/>
                <a:gd name="T73" fmla="*/ 26 h 2586"/>
                <a:gd name="T74" fmla="*/ 201 w 1692"/>
                <a:gd name="T75" fmla="*/ 26 h 2586"/>
                <a:gd name="T76" fmla="*/ 237 w 1692"/>
                <a:gd name="T77" fmla="*/ 21 h 2586"/>
                <a:gd name="T78" fmla="*/ 265 w 1692"/>
                <a:gd name="T79" fmla="*/ 19 h 2586"/>
                <a:gd name="T80" fmla="*/ 287 w 1692"/>
                <a:gd name="T81" fmla="*/ 18 h 2586"/>
                <a:gd name="T82" fmla="*/ 301 w 1692"/>
                <a:gd name="T83" fmla="*/ 15 h 2586"/>
                <a:gd name="T84" fmla="*/ 288 w 1692"/>
                <a:gd name="T85" fmla="*/ 15 h 2586"/>
                <a:gd name="T86" fmla="*/ 343 w 1692"/>
                <a:gd name="T87" fmla="*/ 13 h 2586"/>
                <a:gd name="T88" fmla="*/ 315 w 1692"/>
                <a:gd name="T89" fmla="*/ 10 h 2586"/>
                <a:gd name="T90" fmla="*/ 298 w 1692"/>
                <a:gd name="T91" fmla="*/ 8 h 2586"/>
                <a:gd name="T92" fmla="*/ 275 w 1692"/>
                <a:gd name="T93" fmla="*/ 11 h 2586"/>
                <a:gd name="T94" fmla="*/ 249 w 1692"/>
                <a:gd name="T95" fmla="*/ 13 h 2586"/>
                <a:gd name="T96" fmla="*/ 229 w 1692"/>
                <a:gd name="T97" fmla="*/ 9 h 2586"/>
                <a:gd name="T98" fmla="*/ 271 w 1692"/>
                <a:gd name="T99" fmla="*/ 7 h 2586"/>
                <a:gd name="T100" fmla="*/ 284 w 1692"/>
                <a:gd name="T101" fmla="*/ 6 h 2586"/>
                <a:gd name="T102" fmla="*/ 298 w 1692"/>
                <a:gd name="T103" fmla="*/ 5 h 2586"/>
                <a:gd name="T104" fmla="*/ 288 w 1692"/>
                <a:gd name="T105" fmla="*/ 4 h 2586"/>
                <a:gd name="T106" fmla="*/ 282 w 1692"/>
                <a:gd name="T107" fmla="*/ 4 h 2586"/>
                <a:gd name="T108" fmla="*/ 270 w 1692"/>
                <a:gd name="T109" fmla="*/ 3 h 2586"/>
                <a:gd name="T110" fmla="*/ 248 w 1692"/>
                <a:gd name="T111" fmla="*/ 4 h 2586"/>
                <a:gd name="T112" fmla="*/ 214 w 1692"/>
                <a:gd name="T113" fmla="*/ 4 h 2586"/>
                <a:gd name="T114" fmla="*/ 123 w 1692"/>
                <a:gd name="T115" fmla="*/ 0 h 2586"/>
                <a:gd name="T116" fmla="*/ 78 w 1692"/>
                <a:gd name="T117" fmla="*/ 1 h 2586"/>
                <a:gd name="T118" fmla="*/ 65 w 1692"/>
                <a:gd name="T119" fmla="*/ 3 h 2586"/>
                <a:gd name="T120" fmla="*/ 29 w 1692"/>
                <a:gd name="T121" fmla="*/ 5 h 2586"/>
                <a:gd name="T122" fmla="*/ 29 w 1692"/>
                <a:gd name="T123" fmla="*/ 6 h 2586"/>
                <a:gd name="T124" fmla="*/ 2 w 1692"/>
                <a:gd name="T125" fmla="*/ 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round/>
            </a:ln>
          </p:spPr>
          <p:txBody>
            <a:bodyPr/>
            <a:lstStyle/>
            <a:p>
              <a:endParaRPr lang="zh-CN" altLang="en-US"/>
            </a:p>
          </p:txBody>
        </p:sp>
        <p:sp>
          <p:nvSpPr>
            <p:cNvPr id="28682" name="Freeform 5"/>
            <p:cNvSpPr>
              <a:spLocks noChangeArrowheads="1"/>
            </p:cNvSpPr>
            <p:nvPr/>
          </p:nvSpPr>
          <p:spPr bwMode="auto">
            <a:xfrm>
              <a:off x="45" y="261"/>
              <a:ext cx="39" cy="26"/>
            </a:xfrm>
            <a:custGeom>
              <a:avLst/>
              <a:gdLst>
                <a:gd name="T0" fmla="*/ 3 w 46"/>
                <a:gd name="T1" fmla="*/ 1 h 38"/>
                <a:gd name="T2" fmla="*/ 0 w 46"/>
                <a:gd name="T3" fmla="*/ 1 h 38"/>
                <a:gd name="T4" fmla="*/ 4 w 46"/>
                <a:gd name="T5" fmla="*/ 1 h 38"/>
                <a:gd name="T6" fmla="*/ 8 w 46"/>
                <a:gd name="T7" fmla="*/ 1 h 38"/>
                <a:gd name="T8" fmla="*/ 6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round/>
            </a:ln>
          </p:spPr>
          <p:txBody>
            <a:bodyPr/>
            <a:lstStyle/>
            <a:p>
              <a:endParaRPr lang="zh-CN" altLang="en-US"/>
            </a:p>
          </p:txBody>
        </p:sp>
        <p:sp>
          <p:nvSpPr>
            <p:cNvPr id="28683" name="Freeform 6"/>
            <p:cNvSpPr>
              <a:spLocks noChangeArrowheads="1"/>
            </p:cNvSpPr>
            <p:nvPr/>
          </p:nvSpPr>
          <p:spPr bwMode="auto">
            <a:xfrm>
              <a:off x="398" y="376"/>
              <a:ext cx="45" cy="30"/>
            </a:xfrm>
            <a:custGeom>
              <a:avLst/>
              <a:gdLst>
                <a:gd name="T0" fmla="*/ 3 w 52"/>
                <a:gd name="T1" fmla="*/ 0 h 44"/>
                <a:gd name="T2" fmla="*/ 7 w 52"/>
                <a:gd name="T3" fmla="*/ 1 h 44"/>
                <a:gd name="T4" fmla="*/ 10 w 52"/>
                <a:gd name="T5" fmla="*/ 1 h 44"/>
                <a:gd name="T6" fmla="*/ 9 w 52"/>
                <a:gd name="T7" fmla="*/ 1 h 44"/>
                <a:gd name="T8" fmla="*/ 7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round/>
            </a:ln>
          </p:spPr>
          <p:txBody>
            <a:bodyPr/>
            <a:lstStyle/>
            <a:p>
              <a:endParaRPr lang="zh-CN" altLang="en-US"/>
            </a:p>
          </p:txBody>
        </p:sp>
        <p:sp>
          <p:nvSpPr>
            <p:cNvPr id="28684" name="Freeform 7"/>
            <p:cNvSpPr>
              <a:spLocks noChangeArrowheads="1"/>
            </p:cNvSpPr>
            <p:nvPr/>
          </p:nvSpPr>
          <p:spPr bwMode="auto">
            <a:xfrm>
              <a:off x="1297" y="428"/>
              <a:ext cx="113" cy="69"/>
            </a:xfrm>
            <a:custGeom>
              <a:avLst/>
              <a:gdLst>
                <a:gd name="T0" fmla="*/ 22 w 131"/>
                <a:gd name="T1" fmla="*/ 0 h 98"/>
                <a:gd name="T2" fmla="*/ 18 w 131"/>
                <a:gd name="T3" fmla="*/ 1 h 98"/>
                <a:gd name="T4" fmla="*/ 12 w 131"/>
                <a:gd name="T5" fmla="*/ 1 h 98"/>
                <a:gd name="T6" fmla="*/ 9 w 131"/>
                <a:gd name="T7" fmla="*/ 1 h 98"/>
                <a:gd name="T8" fmla="*/ 5 w 131"/>
                <a:gd name="T9" fmla="*/ 1 h 98"/>
                <a:gd name="T10" fmla="*/ 14 w 131"/>
                <a:gd name="T11" fmla="*/ 3 h 98"/>
                <a:gd name="T12" fmla="*/ 18 w 131"/>
                <a:gd name="T13" fmla="*/ 3 h 98"/>
                <a:gd name="T14" fmla="*/ 19 w 131"/>
                <a:gd name="T15" fmla="*/ 3 h 98"/>
                <a:gd name="T16" fmla="*/ 20 w 131"/>
                <a:gd name="T17" fmla="*/ 3 h 98"/>
                <a:gd name="T18" fmla="*/ 22 w 131"/>
                <a:gd name="T19" fmla="*/ 3 h 98"/>
                <a:gd name="T20" fmla="*/ 28 w 131"/>
                <a:gd name="T21" fmla="*/ 3 h 98"/>
                <a:gd name="T22" fmla="*/ 30 w 131"/>
                <a:gd name="T23" fmla="*/ 2 h 98"/>
                <a:gd name="T24" fmla="*/ 22 w 131"/>
                <a:gd name="T25" fmla="*/ 1 h 98"/>
                <a:gd name="T26" fmla="*/ 26 w 131"/>
                <a:gd name="T27" fmla="*/ 1 h 98"/>
                <a:gd name="T28" fmla="*/ 26 w 131"/>
                <a:gd name="T29" fmla="*/ 1 h 98"/>
                <a:gd name="T30" fmla="*/ 22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round/>
            </a:ln>
          </p:spPr>
          <p:txBody>
            <a:bodyPr/>
            <a:lstStyle/>
            <a:p>
              <a:endParaRPr lang="zh-CN" altLang="en-US"/>
            </a:p>
          </p:txBody>
        </p:sp>
        <p:sp>
          <p:nvSpPr>
            <p:cNvPr id="28685" name="Freeform 8"/>
            <p:cNvSpPr>
              <a:spLocks noChangeArrowheads="1"/>
            </p:cNvSpPr>
            <p:nvPr/>
          </p:nvSpPr>
          <p:spPr bwMode="auto">
            <a:xfrm>
              <a:off x="752" y="787"/>
              <a:ext cx="182" cy="79"/>
            </a:xfrm>
            <a:custGeom>
              <a:avLst/>
              <a:gdLst>
                <a:gd name="T0" fmla="*/ 9 w 212"/>
                <a:gd name="T1" fmla="*/ 1 h 112"/>
                <a:gd name="T2" fmla="*/ 3 w 212"/>
                <a:gd name="T3" fmla="*/ 1 h 112"/>
                <a:gd name="T4" fmla="*/ 3 w 212"/>
                <a:gd name="T5" fmla="*/ 1 h 112"/>
                <a:gd name="T6" fmla="*/ 5 w 212"/>
                <a:gd name="T7" fmla="*/ 1 h 112"/>
                <a:gd name="T8" fmla="*/ 11 w 212"/>
                <a:gd name="T9" fmla="*/ 1 h 112"/>
                <a:gd name="T10" fmla="*/ 21 w 212"/>
                <a:gd name="T11" fmla="*/ 1 h 112"/>
                <a:gd name="T12" fmla="*/ 24 w 212"/>
                <a:gd name="T13" fmla="*/ 2 h 112"/>
                <a:gd name="T14" fmla="*/ 28 w 212"/>
                <a:gd name="T15" fmla="*/ 3 h 112"/>
                <a:gd name="T16" fmla="*/ 30 w 212"/>
                <a:gd name="T17" fmla="*/ 4 h 112"/>
                <a:gd name="T18" fmla="*/ 34 w 212"/>
                <a:gd name="T19" fmla="*/ 3 h 112"/>
                <a:gd name="T20" fmla="*/ 37 w 212"/>
                <a:gd name="T21" fmla="*/ 3 h 112"/>
                <a:gd name="T22" fmla="*/ 40 w 212"/>
                <a:gd name="T23" fmla="*/ 3 h 112"/>
                <a:gd name="T24" fmla="*/ 43 w 212"/>
                <a:gd name="T25" fmla="*/ 3 h 112"/>
                <a:gd name="T26" fmla="*/ 33 w 212"/>
                <a:gd name="T27" fmla="*/ 1 h 112"/>
                <a:gd name="T28" fmla="*/ 23 w 212"/>
                <a:gd name="T29" fmla="*/ 1 h 112"/>
                <a:gd name="T30" fmla="*/ 11 w 212"/>
                <a:gd name="T31" fmla="*/ 1 h 112"/>
                <a:gd name="T32" fmla="*/ 9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round/>
            </a:ln>
          </p:spPr>
          <p:txBody>
            <a:bodyPr/>
            <a:lstStyle/>
            <a:p>
              <a:endParaRPr lang="zh-CN" altLang="en-US"/>
            </a:p>
          </p:txBody>
        </p:sp>
        <p:sp>
          <p:nvSpPr>
            <p:cNvPr id="28686" name="Freeform 9"/>
            <p:cNvSpPr>
              <a:spLocks noChangeArrowheads="1"/>
            </p:cNvSpPr>
            <p:nvPr/>
          </p:nvSpPr>
          <p:spPr bwMode="auto">
            <a:xfrm>
              <a:off x="902" y="847"/>
              <a:ext cx="114" cy="38"/>
            </a:xfrm>
            <a:custGeom>
              <a:avLst/>
              <a:gdLst>
                <a:gd name="T0" fmla="*/ 13 w 133"/>
                <a:gd name="T1" fmla="*/ 0 h 54"/>
                <a:gd name="T2" fmla="*/ 9 w 133"/>
                <a:gd name="T3" fmla="*/ 1 h 54"/>
                <a:gd name="T4" fmla="*/ 7 w 133"/>
                <a:gd name="T5" fmla="*/ 1 h 54"/>
                <a:gd name="T6" fmla="*/ 3 w 133"/>
                <a:gd name="T7" fmla="*/ 1 h 54"/>
                <a:gd name="T8" fmla="*/ 3 w 133"/>
                <a:gd name="T9" fmla="*/ 1 h 54"/>
                <a:gd name="T10" fmla="*/ 3 w 133"/>
                <a:gd name="T11" fmla="*/ 1 h 54"/>
                <a:gd name="T12" fmla="*/ 28 w 133"/>
                <a:gd name="T13" fmla="*/ 1 h 54"/>
                <a:gd name="T14" fmla="*/ 27 w 133"/>
                <a:gd name="T15" fmla="*/ 1 h 54"/>
                <a:gd name="T16" fmla="*/ 23 w 133"/>
                <a:gd name="T17" fmla="*/ 1 h 54"/>
                <a:gd name="T18" fmla="*/ 21 w 133"/>
                <a:gd name="T19" fmla="*/ 1 h 54"/>
                <a:gd name="T20" fmla="*/ 19 w 133"/>
                <a:gd name="T21" fmla="*/ 1 h 54"/>
                <a:gd name="T22" fmla="*/ 15 w 133"/>
                <a:gd name="T23" fmla="*/ 1 h 54"/>
                <a:gd name="T24" fmla="*/ 1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round/>
            </a:ln>
          </p:spPr>
          <p:txBody>
            <a:bodyPr/>
            <a:lstStyle/>
            <a:p>
              <a:endParaRPr lang="zh-CN" altLang="en-US"/>
            </a:p>
          </p:txBody>
        </p:sp>
        <p:sp>
          <p:nvSpPr>
            <p:cNvPr id="28687" name="Freeform 10"/>
            <p:cNvSpPr>
              <a:spLocks noChangeArrowheads="1"/>
            </p:cNvSpPr>
            <p:nvPr/>
          </p:nvSpPr>
          <p:spPr bwMode="auto">
            <a:xfrm>
              <a:off x="1023" y="871"/>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round/>
            </a:ln>
          </p:spPr>
          <p:txBody>
            <a:bodyPr/>
            <a:lstStyle/>
            <a:p>
              <a:endParaRPr lang="zh-CN" altLang="en-US"/>
            </a:p>
          </p:txBody>
        </p:sp>
        <p:sp>
          <p:nvSpPr>
            <p:cNvPr id="28688" name="Freeform 11"/>
            <p:cNvSpPr>
              <a:spLocks noChangeArrowheads="1"/>
            </p:cNvSpPr>
            <p:nvPr/>
          </p:nvSpPr>
          <p:spPr bwMode="auto">
            <a:xfrm>
              <a:off x="1087" y="874"/>
              <a:ext cx="14" cy="24"/>
            </a:xfrm>
            <a:custGeom>
              <a:avLst/>
              <a:gdLst>
                <a:gd name="T0" fmla="*/ 4 w 16"/>
                <a:gd name="T1" fmla="*/ 0 h 34"/>
                <a:gd name="T2" fmla="*/ 0 w 16"/>
                <a:gd name="T3" fmla="*/ 1 h 34"/>
                <a:gd name="T4" fmla="*/ 4 w 16"/>
                <a:gd name="T5" fmla="*/ 1 h 34"/>
                <a:gd name="T6" fmla="*/ 4 w 16"/>
                <a:gd name="T7" fmla="*/ 1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round/>
            </a:ln>
          </p:spPr>
          <p:txBody>
            <a:bodyPr/>
            <a:lstStyle/>
            <a:p>
              <a:endParaRPr lang="zh-CN" altLang="en-US"/>
            </a:p>
          </p:txBody>
        </p:sp>
        <p:sp>
          <p:nvSpPr>
            <p:cNvPr id="28689" name="Freeform 12"/>
            <p:cNvSpPr>
              <a:spLocks noChangeArrowheads="1"/>
            </p:cNvSpPr>
            <p:nvPr/>
          </p:nvSpPr>
          <p:spPr bwMode="auto">
            <a:xfrm>
              <a:off x="876" y="83"/>
              <a:ext cx="207" cy="82"/>
            </a:xfrm>
            <a:custGeom>
              <a:avLst/>
              <a:gdLst>
                <a:gd name="T0" fmla="*/ 14 w 240"/>
                <a:gd name="T1" fmla="*/ 1 h 117"/>
                <a:gd name="T2" fmla="*/ 6 w 240"/>
                <a:gd name="T3" fmla="*/ 1 h 117"/>
                <a:gd name="T4" fmla="*/ 3 w 240"/>
                <a:gd name="T5" fmla="*/ 1 h 117"/>
                <a:gd name="T6" fmla="*/ 0 w 240"/>
                <a:gd name="T7" fmla="*/ 1 h 117"/>
                <a:gd name="T8" fmla="*/ 6 w 240"/>
                <a:gd name="T9" fmla="*/ 2 h 117"/>
                <a:gd name="T10" fmla="*/ 9 w 240"/>
                <a:gd name="T11" fmla="*/ 2 h 117"/>
                <a:gd name="T12" fmla="*/ 16 w 240"/>
                <a:gd name="T13" fmla="*/ 1 h 117"/>
                <a:gd name="T14" fmla="*/ 19 w 240"/>
                <a:gd name="T15" fmla="*/ 1 h 117"/>
                <a:gd name="T16" fmla="*/ 19 w 240"/>
                <a:gd name="T17" fmla="*/ 1 h 117"/>
                <a:gd name="T18" fmla="*/ 14 w 240"/>
                <a:gd name="T19" fmla="*/ 2 h 117"/>
                <a:gd name="T20" fmla="*/ 16 w 240"/>
                <a:gd name="T21" fmla="*/ 2 h 117"/>
                <a:gd name="T22" fmla="*/ 9 w 240"/>
                <a:gd name="T23" fmla="*/ 3 h 117"/>
                <a:gd name="T24" fmla="*/ 16 w 240"/>
                <a:gd name="T25" fmla="*/ 3 h 117"/>
                <a:gd name="T26" fmla="*/ 19 w 240"/>
                <a:gd name="T27" fmla="*/ 3 h 117"/>
                <a:gd name="T28" fmla="*/ 27 w 240"/>
                <a:gd name="T29" fmla="*/ 3 h 117"/>
                <a:gd name="T30" fmla="*/ 35 w 240"/>
                <a:gd name="T31" fmla="*/ 3 h 117"/>
                <a:gd name="T32" fmla="*/ 39 w 240"/>
                <a:gd name="T33" fmla="*/ 4 h 117"/>
                <a:gd name="T34" fmla="*/ 46 w 240"/>
                <a:gd name="T35" fmla="*/ 3 h 117"/>
                <a:gd name="T36" fmla="*/ 50 w 240"/>
                <a:gd name="T37" fmla="*/ 3 h 117"/>
                <a:gd name="T38" fmla="*/ 50 w 240"/>
                <a:gd name="T39" fmla="*/ 2 h 117"/>
                <a:gd name="T40" fmla="*/ 53 w 240"/>
                <a:gd name="T41" fmla="*/ 2 h 117"/>
                <a:gd name="T42" fmla="*/ 54 w 240"/>
                <a:gd name="T43" fmla="*/ 1 h 117"/>
                <a:gd name="T44" fmla="*/ 47 w 240"/>
                <a:gd name="T45" fmla="*/ 2 h 117"/>
                <a:gd name="T46" fmla="*/ 46 w 240"/>
                <a:gd name="T47" fmla="*/ 1 h 117"/>
                <a:gd name="T48" fmla="*/ 40 w 240"/>
                <a:gd name="T49" fmla="*/ 1 h 117"/>
                <a:gd name="T50" fmla="*/ 30 w 240"/>
                <a:gd name="T51" fmla="*/ 1 h 117"/>
                <a:gd name="T52" fmla="*/ 22 w 240"/>
                <a:gd name="T53" fmla="*/ 1 h 117"/>
                <a:gd name="T54" fmla="*/ 19 w 240"/>
                <a:gd name="T55" fmla="*/ 1 h 117"/>
                <a:gd name="T56" fmla="*/ 1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round/>
            </a:ln>
          </p:spPr>
          <p:txBody>
            <a:bodyPr/>
            <a:lstStyle/>
            <a:p>
              <a:endParaRPr lang="zh-CN" altLang="en-US"/>
            </a:p>
          </p:txBody>
        </p:sp>
        <p:sp>
          <p:nvSpPr>
            <p:cNvPr id="28690" name="Freeform 13"/>
            <p:cNvSpPr>
              <a:spLocks noChangeArrowheads="1"/>
            </p:cNvSpPr>
            <p:nvPr/>
          </p:nvSpPr>
          <p:spPr bwMode="auto">
            <a:xfrm>
              <a:off x="968" y="45"/>
              <a:ext cx="168" cy="56"/>
            </a:xfrm>
            <a:custGeom>
              <a:avLst/>
              <a:gdLst>
                <a:gd name="T0" fmla="*/ 23 w 194"/>
                <a:gd name="T1" fmla="*/ 1 h 80"/>
                <a:gd name="T2" fmla="*/ 3 w 194"/>
                <a:gd name="T3" fmla="*/ 1 h 80"/>
                <a:gd name="T4" fmla="*/ 3 w 194"/>
                <a:gd name="T5" fmla="*/ 1 h 80"/>
                <a:gd name="T6" fmla="*/ 13 w 194"/>
                <a:gd name="T7" fmla="*/ 1 h 80"/>
                <a:gd name="T8" fmla="*/ 31 w 194"/>
                <a:gd name="T9" fmla="*/ 2 h 80"/>
                <a:gd name="T10" fmla="*/ 42 w 194"/>
                <a:gd name="T11" fmla="*/ 2 h 80"/>
                <a:gd name="T12" fmla="*/ 44 w 194"/>
                <a:gd name="T13" fmla="*/ 2 h 80"/>
                <a:gd name="T14" fmla="*/ 42 w 194"/>
                <a:gd name="T15" fmla="*/ 1 h 80"/>
                <a:gd name="T16" fmla="*/ 39 w 194"/>
                <a:gd name="T17" fmla="*/ 1 h 80"/>
                <a:gd name="T18" fmla="*/ 31 w 194"/>
                <a:gd name="T19" fmla="*/ 1 h 80"/>
                <a:gd name="T20" fmla="*/ 23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round/>
            </a:ln>
          </p:spPr>
          <p:txBody>
            <a:bodyPr/>
            <a:lstStyle/>
            <a:p>
              <a:endParaRPr lang="zh-CN" altLang="en-US"/>
            </a:p>
          </p:txBody>
        </p:sp>
        <p:sp>
          <p:nvSpPr>
            <p:cNvPr id="28691" name="Freeform 14"/>
            <p:cNvSpPr>
              <a:spLocks noChangeArrowheads="1"/>
            </p:cNvSpPr>
            <p:nvPr/>
          </p:nvSpPr>
          <p:spPr bwMode="auto">
            <a:xfrm>
              <a:off x="1204" y="110"/>
              <a:ext cx="268" cy="178"/>
            </a:xfrm>
            <a:custGeom>
              <a:avLst/>
              <a:gdLst>
                <a:gd name="T0" fmla="*/ 16 w 310"/>
                <a:gd name="T1" fmla="*/ 1 h 254"/>
                <a:gd name="T2" fmla="*/ 12 w 310"/>
                <a:gd name="T3" fmla="*/ 1 h 254"/>
                <a:gd name="T4" fmla="*/ 5 w 310"/>
                <a:gd name="T5" fmla="*/ 1 h 254"/>
                <a:gd name="T6" fmla="*/ 12 w 310"/>
                <a:gd name="T7" fmla="*/ 2 h 254"/>
                <a:gd name="T8" fmla="*/ 19 w 310"/>
                <a:gd name="T9" fmla="*/ 3 h 254"/>
                <a:gd name="T10" fmla="*/ 24 w 310"/>
                <a:gd name="T11" fmla="*/ 3 h 254"/>
                <a:gd name="T12" fmla="*/ 30 w 310"/>
                <a:gd name="T13" fmla="*/ 3 h 254"/>
                <a:gd name="T14" fmla="*/ 34 w 310"/>
                <a:gd name="T15" fmla="*/ 3 h 254"/>
                <a:gd name="T16" fmla="*/ 35 w 310"/>
                <a:gd name="T17" fmla="*/ 4 h 254"/>
                <a:gd name="T18" fmla="*/ 26 w 310"/>
                <a:gd name="T19" fmla="*/ 4 h 254"/>
                <a:gd name="T20" fmla="*/ 21 w 310"/>
                <a:gd name="T21" fmla="*/ 5 h 254"/>
                <a:gd name="T22" fmla="*/ 16 w 310"/>
                <a:gd name="T23" fmla="*/ 5 h 254"/>
                <a:gd name="T24" fmla="*/ 13 w 310"/>
                <a:gd name="T25" fmla="*/ 5 h 254"/>
                <a:gd name="T26" fmla="*/ 10 w 310"/>
                <a:gd name="T27" fmla="*/ 6 h 254"/>
                <a:gd name="T28" fmla="*/ 9 w 310"/>
                <a:gd name="T29" fmla="*/ 6 h 254"/>
                <a:gd name="T30" fmla="*/ 16 w 310"/>
                <a:gd name="T31" fmla="*/ 6 h 254"/>
                <a:gd name="T32" fmla="*/ 22 w 310"/>
                <a:gd name="T33" fmla="*/ 6 h 254"/>
                <a:gd name="T34" fmla="*/ 26 w 310"/>
                <a:gd name="T35" fmla="*/ 6 h 254"/>
                <a:gd name="T36" fmla="*/ 30 w 310"/>
                <a:gd name="T37" fmla="*/ 7 h 254"/>
                <a:gd name="T38" fmla="*/ 32 w 310"/>
                <a:gd name="T39" fmla="*/ 7 h 254"/>
                <a:gd name="T40" fmla="*/ 35 w 310"/>
                <a:gd name="T41" fmla="*/ 7 h 254"/>
                <a:gd name="T42" fmla="*/ 41 w 310"/>
                <a:gd name="T43" fmla="*/ 7 h 254"/>
                <a:gd name="T44" fmla="*/ 47 w 310"/>
                <a:gd name="T45" fmla="*/ 7 h 254"/>
                <a:gd name="T46" fmla="*/ 54 w 310"/>
                <a:gd name="T47" fmla="*/ 6 h 254"/>
                <a:gd name="T48" fmla="*/ 53 w 310"/>
                <a:gd name="T49" fmla="*/ 6 h 254"/>
                <a:gd name="T50" fmla="*/ 51 w 310"/>
                <a:gd name="T51" fmla="*/ 5 h 254"/>
                <a:gd name="T52" fmla="*/ 54 w 310"/>
                <a:gd name="T53" fmla="*/ 5 h 254"/>
                <a:gd name="T54" fmla="*/ 57 w 310"/>
                <a:gd name="T55" fmla="*/ 6 h 254"/>
                <a:gd name="T56" fmla="*/ 58 w 310"/>
                <a:gd name="T57" fmla="*/ 6 h 254"/>
                <a:gd name="T58" fmla="*/ 61 w 310"/>
                <a:gd name="T59" fmla="*/ 6 h 254"/>
                <a:gd name="T60" fmla="*/ 70 w 310"/>
                <a:gd name="T61" fmla="*/ 5 h 254"/>
                <a:gd name="T62" fmla="*/ 68 w 310"/>
                <a:gd name="T63" fmla="*/ 4 h 254"/>
                <a:gd name="T64" fmla="*/ 60 w 310"/>
                <a:gd name="T65" fmla="*/ 4 h 254"/>
                <a:gd name="T66" fmla="*/ 62 w 310"/>
                <a:gd name="T67" fmla="*/ 3 h 254"/>
                <a:gd name="T68" fmla="*/ 64 w 310"/>
                <a:gd name="T69" fmla="*/ 3 h 254"/>
                <a:gd name="T70" fmla="*/ 59 w 310"/>
                <a:gd name="T71" fmla="*/ 2 h 254"/>
                <a:gd name="T72" fmla="*/ 54 w 310"/>
                <a:gd name="T73" fmla="*/ 2 h 254"/>
                <a:gd name="T74" fmla="*/ 52 w 310"/>
                <a:gd name="T75" fmla="*/ 1 h 254"/>
                <a:gd name="T76" fmla="*/ 47 w 310"/>
                <a:gd name="T77" fmla="*/ 1 h 254"/>
                <a:gd name="T78" fmla="*/ 35 w 310"/>
                <a:gd name="T79" fmla="*/ 1 h 254"/>
                <a:gd name="T80" fmla="*/ 39 w 310"/>
                <a:gd name="T81" fmla="*/ 1 h 254"/>
                <a:gd name="T82" fmla="*/ 32 w 310"/>
                <a:gd name="T83" fmla="*/ 1 h 254"/>
                <a:gd name="T84" fmla="*/ 28 w 310"/>
                <a:gd name="T85" fmla="*/ 1 h 254"/>
                <a:gd name="T86" fmla="*/ 16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round/>
            </a:ln>
          </p:spPr>
          <p:txBody>
            <a:bodyPr/>
            <a:lstStyle/>
            <a:p>
              <a:endParaRPr lang="zh-CN" altLang="en-US"/>
            </a:p>
          </p:txBody>
        </p:sp>
        <p:sp>
          <p:nvSpPr>
            <p:cNvPr id="28692" name="Freeform 15"/>
            <p:cNvSpPr>
              <a:spLocks noChangeArrowheads="1"/>
            </p:cNvSpPr>
            <p:nvPr/>
          </p:nvSpPr>
          <p:spPr bwMode="auto">
            <a:xfrm>
              <a:off x="1202" y="34"/>
              <a:ext cx="51" cy="34"/>
            </a:xfrm>
            <a:custGeom>
              <a:avLst/>
              <a:gdLst>
                <a:gd name="T0" fmla="*/ 6 w 59"/>
                <a:gd name="T1" fmla="*/ 0 h 50"/>
                <a:gd name="T2" fmla="*/ 0 w 59"/>
                <a:gd name="T3" fmla="*/ 1 h 50"/>
                <a:gd name="T4" fmla="*/ 7 w 59"/>
                <a:gd name="T5" fmla="*/ 1 h 50"/>
                <a:gd name="T6" fmla="*/ 10 w 59"/>
                <a:gd name="T7" fmla="*/ 1 h 50"/>
                <a:gd name="T8" fmla="*/ 14 w 59"/>
                <a:gd name="T9" fmla="*/ 1 h 50"/>
                <a:gd name="T10" fmla="*/ 10 w 59"/>
                <a:gd name="T11" fmla="*/ 1 h 50"/>
                <a:gd name="T12" fmla="*/ 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round/>
            </a:ln>
          </p:spPr>
          <p:txBody>
            <a:bodyPr/>
            <a:lstStyle/>
            <a:p>
              <a:endParaRPr lang="zh-CN" altLang="en-US"/>
            </a:p>
          </p:txBody>
        </p:sp>
        <p:sp>
          <p:nvSpPr>
            <p:cNvPr id="28693" name="Freeform 16"/>
            <p:cNvSpPr>
              <a:spLocks noChangeArrowheads="1"/>
            </p:cNvSpPr>
            <p:nvPr/>
          </p:nvSpPr>
          <p:spPr bwMode="auto">
            <a:xfrm>
              <a:off x="1105" y="99"/>
              <a:ext cx="75" cy="39"/>
            </a:xfrm>
            <a:custGeom>
              <a:avLst/>
              <a:gdLst>
                <a:gd name="T0" fmla="*/ 11 w 86"/>
                <a:gd name="T1" fmla="*/ 1 h 57"/>
                <a:gd name="T2" fmla="*/ 6 w 86"/>
                <a:gd name="T3" fmla="*/ 1 h 57"/>
                <a:gd name="T4" fmla="*/ 3 w 86"/>
                <a:gd name="T5" fmla="*/ 1 h 57"/>
                <a:gd name="T6" fmla="*/ 3 w 86"/>
                <a:gd name="T7" fmla="*/ 1 h 57"/>
                <a:gd name="T8" fmla="*/ 19 w 86"/>
                <a:gd name="T9" fmla="*/ 1 h 57"/>
                <a:gd name="T10" fmla="*/ 22 w 86"/>
                <a:gd name="T11" fmla="*/ 1 h 57"/>
                <a:gd name="T12" fmla="*/ 15 w 86"/>
                <a:gd name="T13" fmla="*/ 1 h 57"/>
                <a:gd name="T14" fmla="*/ 11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round/>
            </a:ln>
          </p:spPr>
          <p:txBody>
            <a:bodyPr/>
            <a:lstStyle/>
            <a:p>
              <a:endParaRPr lang="zh-CN" altLang="en-US"/>
            </a:p>
          </p:txBody>
        </p:sp>
        <p:sp>
          <p:nvSpPr>
            <p:cNvPr id="28694" name="Freeform 17"/>
            <p:cNvSpPr>
              <a:spLocks noChangeArrowheads="1"/>
            </p:cNvSpPr>
            <p:nvPr/>
          </p:nvSpPr>
          <p:spPr bwMode="auto">
            <a:xfrm>
              <a:off x="1184" y="107"/>
              <a:ext cx="62" cy="23"/>
            </a:xfrm>
            <a:custGeom>
              <a:avLst/>
              <a:gdLst>
                <a:gd name="T0" fmla="*/ 8 w 73"/>
                <a:gd name="T1" fmla="*/ 0 h 34"/>
                <a:gd name="T2" fmla="*/ 3 w 73"/>
                <a:gd name="T3" fmla="*/ 1 h 34"/>
                <a:gd name="T4" fmla="*/ 4 w 73"/>
                <a:gd name="T5" fmla="*/ 1 h 34"/>
                <a:gd name="T6" fmla="*/ 10 w 73"/>
                <a:gd name="T7" fmla="*/ 1 h 34"/>
                <a:gd name="T8" fmla="*/ 12 w 73"/>
                <a:gd name="T9" fmla="*/ 1 h 34"/>
                <a:gd name="T10" fmla="*/ 8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round/>
            </a:ln>
          </p:spPr>
          <p:txBody>
            <a:bodyPr/>
            <a:lstStyle/>
            <a:p>
              <a:endParaRPr lang="zh-CN" altLang="en-US"/>
            </a:p>
          </p:txBody>
        </p:sp>
        <p:sp>
          <p:nvSpPr>
            <p:cNvPr id="28695" name="Freeform 18"/>
            <p:cNvSpPr>
              <a:spLocks noChangeArrowheads="1"/>
            </p:cNvSpPr>
            <p:nvPr/>
          </p:nvSpPr>
          <p:spPr bwMode="auto">
            <a:xfrm>
              <a:off x="1150" y="73"/>
              <a:ext cx="74" cy="32"/>
            </a:xfrm>
            <a:custGeom>
              <a:avLst/>
              <a:gdLst>
                <a:gd name="T0" fmla="*/ 15 w 85"/>
                <a:gd name="T1" fmla="*/ 1 h 45"/>
                <a:gd name="T2" fmla="*/ 7 w 85"/>
                <a:gd name="T3" fmla="*/ 1 h 45"/>
                <a:gd name="T4" fmla="*/ 0 w 85"/>
                <a:gd name="T5" fmla="*/ 1 h 45"/>
                <a:gd name="T6" fmla="*/ 10 w 85"/>
                <a:gd name="T7" fmla="*/ 1 h 45"/>
                <a:gd name="T8" fmla="*/ 16 w 85"/>
                <a:gd name="T9" fmla="*/ 1 h 45"/>
                <a:gd name="T10" fmla="*/ 21 w 85"/>
                <a:gd name="T11" fmla="*/ 1 h 45"/>
                <a:gd name="T12" fmla="*/ 21 w 85"/>
                <a:gd name="T13" fmla="*/ 1 h 45"/>
                <a:gd name="T14" fmla="*/ 16 w 85"/>
                <a:gd name="T15" fmla="*/ 0 h 45"/>
                <a:gd name="T16" fmla="*/ 1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round/>
            </a:ln>
          </p:spPr>
          <p:txBody>
            <a:bodyPr/>
            <a:lstStyle/>
            <a:p>
              <a:endParaRPr lang="zh-CN" altLang="en-US"/>
            </a:p>
          </p:txBody>
        </p:sp>
        <p:sp>
          <p:nvSpPr>
            <p:cNvPr id="28696" name="Freeform 19"/>
            <p:cNvSpPr>
              <a:spLocks noChangeArrowheads="1"/>
            </p:cNvSpPr>
            <p:nvPr/>
          </p:nvSpPr>
          <p:spPr bwMode="auto">
            <a:xfrm>
              <a:off x="1119" y="43"/>
              <a:ext cx="51" cy="22"/>
            </a:xfrm>
            <a:custGeom>
              <a:avLst/>
              <a:gdLst>
                <a:gd name="T0" fmla="*/ 4 w 58"/>
                <a:gd name="T1" fmla="*/ 1 h 31"/>
                <a:gd name="T2" fmla="*/ 0 w 58"/>
                <a:gd name="T3" fmla="*/ 1 h 31"/>
                <a:gd name="T4" fmla="*/ 6 w 58"/>
                <a:gd name="T5" fmla="*/ 1 h 31"/>
                <a:gd name="T6" fmla="*/ 8 w 58"/>
                <a:gd name="T7" fmla="*/ 1 h 31"/>
                <a:gd name="T8" fmla="*/ 14 w 58"/>
                <a:gd name="T9" fmla="*/ 1 h 31"/>
                <a:gd name="T10" fmla="*/ 12 w 58"/>
                <a:gd name="T11" fmla="*/ 0 h 31"/>
                <a:gd name="T12" fmla="*/ 4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round/>
            </a:ln>
          </p:spPr>
          <p:txBody>
            <a:bodyPr/>
            <a:lstStyle/>
            <a:p>
              <a:endParaRPr lang="zh-CN" altLang="en-US"/>
            </a:p>
          </p:txBody>
        </p:sp>
        <p:sp>
          <p:nvSpPr>
            <p:cNvPr id="28697" name="Freeform 20"/>
            <p:cNvSpPr>
              <a:spLocks noChangeArrowheads="1"/>
            </p:cNvSpPr>
            <p:nvPr/>
          </p:nvSpPr>
          <p:spPr bwMode="auto">
            <a:xfrm>
              <a:off x="1250" y="46"/>
              <a:ext cx="131" cy="72"/>
            </a:xfrm>
            <a:custGeom>
              <a:avLst/>
              <a:gdLst>
                <a:gd name="T0" fmla="*/ 9 w 152"/>
                <a:gd name="T1" fmla="*/ 0 h 102"/>
                <a:gd name="T2" fmla="*/ 3 w 152"/>
                <a:gd name="T3" fmla="*/ 1 h 102"/>
                <a:gd name="T4" fmla="*/ 3 w 152"/>
                <a:gd name="T5" fmla="*/ 1 h 102"/>
                <a:gd name="T6" fmla="*/ 3 w 152"/>
                <a:gd name="T7" fmla="*/ 2 h 102"/>
                <a:gd name="T8" fmla="*/ 0 w 152"/>
                <a:gd name="T9" fmla="*/ 2 h 102"/>
                <a:gd name="T10" fmla="*/ 12 w 152"/>
                <a:gd name="T11" fmla="*/ 3 h 102"/>
                <a:gd name="T12" fmla="*/ 19 w 152"/>
                <a:gd name="T13" fmla="*/ 3 h 102"/>
                <a:gd name="T14" fmla="*/ 34 w 152"/>
                <a:gd name="T15" fmla="*/ 3 h 102"/>
                <a:gd name="T16" fmla="*/ 17 w 152"/>
                <a:gd name="T17" fmla="*/ 2 h 102"/>
                <a:gd name="T18" fmla="*/ 12 w 152"/>
                <a:gd name="T19" fmla="*/ 2 h 102"/>
                <a:gd name="T20" fmla="*/ 10 w 152"/>
                <a:gd name="T21" fmla="*/ 1 h 102"/>
                <a:gd name="T22" fmla="*/ 12 w 152"/>
                <a:gd name="T23" fmla="*/ 1 h 102"/>
                <a:gd name="T24" fmla="*/ 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round/>
            </a:ln>
          </p:spPr>
          <p:txBody>
            <a:bodyPr/>
            <a:lstStyle/>
            <a:p>
              <a:endParaRPr lang="zh-CN" altLang="en-US"/>
            </a:p>
          </p:txBody>
        </p:sp>
        <p:sp>
          <p:nvSpPr>
            <p:cNvPr id="28698" name="Freeform 21"/>
            <p:cNvSpPr>
              <a:spLocks noChangeArrowheads="1"/>
            </p:cNvSpPr>
            <p:nvPr/>
          </p:nvSpPr>
          <p:spPr bwMode="auto">
            <a:xfrm>
              <a:off x="0" y="275"/>
              <a:ext cx="29" cy="14"/>
            </a:xfrm>
            <a:custGeom>
              <a:avLst/>
              <a:gdLst>
                <a:gd name="T0" fmla="*/ 7 w 34"/>
                <a:gd name="T1" fmla="*/ 0 h 20"/>
                <a:gd name="T2" fmla="*/ 5 w 34"/>
                <a:gd name="T3" fmla="*/ 1 h 20"/>
                <a:gd name="T4" fmla="*/ 3 w 34"/>
                <a:gd name="T5" fmla="*/ 1 h 20"/>
                <a:gd name="T6" fmla="*/ 3 w 34"/>
                <a:gd name="T7" fmla="*/ 1 h 20"/>
                <a:gd name="T8" fmla="*/ 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round/>
            </a:ln>
          </p:spPr>
          <p:txBody>
            <a:bodyPr/>
            <a:lstStyle/>
            <a:p>
              <a:endParaRPr lang="zh-CN" altLang="en-US"/>
            </a:p>
          </p:txBody>
        </p:sp>
        <p:sp>
          <p:nvSpPr>
            <p:cNvPr id="28699"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8700"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8701"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28702" name="Freeform 25"/>
            <p:cNvSpPr>
              <a:spLocks noChangeArrowheads="1"/>
            </p:cNvSpPr>
            <p:nvPr/>
          </p:nvSpPr>
          <p:spPr bwMode="auto">
            <a:xfrm>
              <a:off x="1251" y="447"/>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8703" name="Freeform 26"/>
            <p:cNvSpPr>
              <a:spLocks noChangeArrowheads="1"/>
            </p:cNvSpPr>
            <p:nvPr/>
          </p:nvSpPr>
          <p:spPr bwMode="auto">
            <a:xfrm>
              <a:off x="1136" y="255"/>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8704" name="Freeform 27"/>
            <p:cNvSpPr>
              <a:spLocks noChangeArrowheads="1"/>
            </p:cNvSpPr>
            <p:nvPr/>
          </p:nvSpPr>
          <p:spPr bwMode="auto">
            <a:xfrm>
              <a:off x="1211" y="88"/>
              <a:ext cx="45" cy="17"/>
            </a:xfrm>
            <a:custGeom>
              <a:avLst/>
              <a:gdLst>
                <a:gd name="T0" fmla="*/ 4 w 51"/>
                <a:gd name="T1" fmla="*/ 0 h 24"/>
                <a:gd name="T2" fmla="*/ 4 w 51"/>
                <a:gd name="T3" fmla="*/ 1 h 24"/>
                <a:gd name="T4" fmla="*/ 8 w 51"/>
                <a:gd name="T5" fmla="*/ 1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8705" name="Freeform 28"/>
            <p:cNvSpPr>
              <a:spLocks noChangeArrowheads="1"/>
            </p:cNvSpPr>
            <p:nvPr/>
          </p:nvSpPr>
          <p:spPr bwMode="auto">
            <a:xfrm>
              <a:off x="1284" y="189"/>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28706" name="Freeform 29"/>
            <p:cNvSpPr>
              <a:spLocks noChangeArrowheads="1"/>
            </p:cNvSpPr>
            <p:nvPr/>
          </p:nvSpPr>
          <p:spPr bwMode="auto">
            <a:xfrm>
              <a:off x="1302" y="0"/>
              <a:ext cx="801" cy="323"/>
            </a:xfrm>
            <a:custGeom>
              <a:avLst/>
              <a:gdLst>
                <a:gd name="T0" fmla="*/ 7 w 929"/>
                <a:gd name="T1" fmla="*/ 1 h 462"/>
                <a:gd name="T2" fmla="*/ 3 w 929"/>
                <a:gd name="T3" fmla="*/ 2 h 462"/>
                <a:gd name="T4" fmla="*/ 8 w 929"/>
                <a:gd name="T5" fmla="*/ 3 h 462"/>
                <a:gd name="T6" fmla="*/ 3 w 929"/>
                <a:gd name="T7" fmla="*/ 3 h 462"/>
                <a:gd name="T8" fmla="*/ 24 w 929"/>
                <a:gd name="T9" fmla="*/ 3 h 462"/>
                <a:gd name="T10" fmla="*/ 32 w 929"/>
                <a:gd name="T11" fmla="*/ 3 h 462"/>
                <a:gd name="T12" fmla="*/ 57 w 929"/>
                <a:gd name="T13" fmla="*/ 2 h 462"/>
                <a:gd name="T14" fmla="*/ 67 w 929"/>
                <a:gd name="T15" fmla="*/ 1 h 462"/>
                <a:gd name="T16" fmla="*/ 73 w 929"/>
                <a:gd name="T17" fmla="*/ 2 h 462"/>
                <a:gd name="T18" fmla="*/ 62 w 929"/>
                <a:gd name="T19" fmla="*/ 2 h 462"/>
                <a:gd name="T20" fmla="*/ 55 w 929"/>
                <a:gd name="T21" fmla="*/ 3 h 462"/>
                <a:gd name="T22" fmla="*/ 58 w 929"/>
                <a:gd name="T23" fmla="*/ 3 h 462"/>
                <a:gd name="T24" fmla="*/ 58 w 929"/>
                <a:gd name="T25" fmla="*/ 4 h 462"/>
                <a:gd name="T26" fmla="*/ 78 w 929"/>
                <a:gd name="T27" fmla="*/ 5 h 462"/>
                <a:gd name="T28" fmla="*/ 77 w 929"/>
                <a:gd name="T29" fmla="*/ 6 h 462"/>
                <a:gd name="T30" fmla="*/ 84 w 929"/>
                <a:gd name="T31" fmla="*/ 7 h 462"/>
                <a:gd name="T32" fmla="*/ 78 w 929"/>
                <a:gd name="T33" fmla="*/ 7 h 462"/>
                <a:gd name="T34" fmla="*/ 73 w 929"/>
                <a:gd name="T35" fmla="*/ 8 h 462"/>
                <a:gd name="T36" fmla="*/ 67 w 929"/>
                <a:gd name="T37" fmla="*/ 9 h 462"/>
                <a:gd name="T38" fmla="*/ 66 w 929"/>
                <a:gd name="T39" fmla="*/ 12 h 462"/>
                <a:gd name="T40" fmla="*/ 76 w 929"/>
                <a:gd name="T41" fmla="*/ 12 h 462"/>
                <a:gd name="T42" fmla="*/ 89 w 929"/>
                <a:gd name="T43" fmla="*/ 12 h 462"/>
                <a:gd name="T44" fmla="*/ 95 w 929"/>
                <a:gd name="T45" fmla="*/ 12 h 462"/>
                <a:gd name="T46" fmla="*/ 115 w 929"/>
                <a:gd name="T47" fmla="*/ 10 h 462"/>
                <a:gd name="T48" fmla="*/ 130 w 929"/>
                <a:gd name="T49" fmla="*/ 9 h 462"/>
                <a:gd name="T50" fmla="*/ 147 w 929"/>
                <a:gd name="T51" fmla="*/ 8 h 462"/>
                <a:gd name="T52" fmla="*/ 163 w 929"/>
                <a:gd name="T53" fmla="*/ 8 h 462"/>
                <a:gd name="T54" fmla="*/ 173 w 929"/>
                <a:gd name="T55" fmla="*/ 7 h 462"/>
                <a:gd name="T56" fmla="*/ 182 w 929"/>
                <a:gd name="T57" fmla="*/ 6 h 462"/>
                <a:gd name="T58" fmla="*/ 182 w 929"/>
                <a:gd name="T59" fmla="*/ 4 h 462"/>
                <a:gd name="T60" fmla="*/ 182 w 929"/>
                <a:gd name="T61" fmla="*/ 3 h 462"/>
                <a:gd name="T62" fmla="*/ 189 w 929"/>
                <a:gd name="T63" fmla="*/ 2 h 462"/>
                <a:gd name="T64" fmla="*/ 198 w 929"/>
                <a:gd name="T65" fmla="*/ 2 h 462"/>
                <a:gd name="T66" fmla="*/ 210 w 929"/>
                <a:gd name="T67" fmla="*/ 1 h 462"/>
                <a:gd name="T68" fmla="*/ 203 w 929"/>
                <a:gd name="T69" fmla="*/ 1 h 462"/>
                <a:gd name="T70" fmla="*/ 192 w 929"/>
                <a:gd name="T71" fmla="*/ 1 h 462"/>
                <a:gd name="T72" fmla="*/ 181 w 929"/>
                <a:gd name="T73" fmla="*/ 1 h 462"/>
                <a:gd name="T74" fmla="*/ 147 w 929"/>
                <a:gd name="T75" fmla="*/ 1 h 462"/>
                <a:gd name="T76" fmla="*/ 132 w 929"/>
                <a:gd name="T77" fmla="*/ 1 h 462"/>
                <a:gd name="T78" fmla="*/ 127 w 929"/>
                <a:gd name="T79" fmla="*/ 1 h 462"/>
                <a:gd name="T80" fmla="*/ 117 w 929"/>
                <a:gd name="T81" fmla="*/ 1 h 462"/>
                <a:gd name="T82" fmla="*/ 110 w 929"/>
                <a:gd name="T83" fmla="*/ 1 h 462"/>
                <a:gd name="T84" fmla="*/ 98 w 929"/>
                <a:gd name="T85" fmla="*/ 1 h 462"/>
                <a:gd name="T86" fmla="*/ 84 w 929"/>
                <a:gd name="T87" fmla="*/ 1 h 462"/>
                <a:gd name="T88" fmla="*/ 94 w 929"/>
                <a:gd name="T89" fmla="*/ 1 h 462"/>
                <a:gd name="T90" fmla="*/ 80 w 929"/>
                <a:gd name="T91" fmla="*/ 1 h 462"/>
                <a:gd name="T92" fmla="*/ 77 w 929"/>
                <a:gd name="T93" fmla="*/ 1 h 462"/>
                <a:gd name="T94" fmla="*/ 72 w 929"/>
                <a:gd name="T95" fmla="*/ 1 h 462"/>
                <a:gd name="T96" fmla="*/ 53 w 929"/>
                <a:gd name="T97" fmla="*/ 1 h 462"/>
                <a:gd name="T98" fmla="*/ 36 w 929"/>
                <a:gd name="T99" fmla="*/ 1 h 462"/>
                <a:gd name="T100" fmla="*/ 24 w 929"/>
                <a:gd name="T101" fmla="*/ 1 h 462"/>
                <a:gd name="T102" fmla="*/ 25 w 929"/>
                <a:gd name="T103" fmla="*/ 2 h 462"/>
                <a:gd name="T104" fmla="*/ 24 w 929"/>
                <a:gd name="T105" fmla="*/ 1 h 462"/>
                <a:gd name="T106" fmla="*/ 14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round/>
            </a:ln>
          </p:spPr>
          <p:txBody>
            <a:bodyPr/>
            <a:lstStyle/>
            <a:p>
              <a:endParaRPr lang="zh-CN" altLang="en-US"/>
            </a:p>
          </p:txBody>
        </p:sp>
        <p:sp>
          <p:nvSpPr>
            <p:cNvPr id="28707" name="Freeform 30"/>
            <p:cNvSpPr>
              <a:spLocks noChangeArrowheads="1"/>
            </p:cNvSpPr>
            <p:nvPr/>
          </p:nvSpPr>
          <p:spPr bwMode="auto">
            <a:xfrm>
              <a:off x="1547" y="172"/>
              <a:ext cx="45" cy="22"/>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8708" name="Freeform 31"/>
            <p:cNvSpPr>
              <a:spLocks noChangeArrowheads="1"/>
            </p:cNvSpPr>
            <p:nvPr/>
          </p:nvSpPr>
          <p:spPr bwMode="auto">
            <a:xfrm>
              <a:off x="1873" y="234"/>
              <a:ext cx="147" cy="50"/>
            </a:xfrm>
            <a:custGeom>
              <a:avLst/>
              <a:gdLst>
                <a:gd name="T0" fmla="*/ 21 w 172"/>
                <a:gd name="T1" fmla="*/ 1 h 72"/>
                <a:gd name="T2" fmla="*/ 14 w 172"/>
                <a:gd name="T3" fmla="*/ 1 h 72"/>
                <a:gd name="T4" fmla="*/ 11 w 172"/>
                <a:gd name="T5" fmla="*/ 0 h 72"/>
                <a:gd name="T6" fmla="*/ 0 w 172"/>
                <a:gd name="T7" fmla="*/ 1 h 72"/>
                <a:gd name="T8" fmla="*/ 6 w 172"/>
                <a:gd name="T9" fmla="*/ 1 h 72"/>
                <a:gd name="T10" fmla="*/ 9 w 172"/>
                <a:gd name="T11" fmla="*/ 1 h 72"/>
                <a:gd name="T12" fmla="*/ 14 w 172"/>
                <a:gd name="T13" fmla="*/ 2 h 72"/>
                <a:gd name="T14" fmla="*/ 16 w 172"/>
                <a:gd name="T15" fmla="*/ 2 h 72"/>
                <a:gd name="T16" fmla="*/ 27 w 172"/>
                <a:gd name="T17" fmla="*/ 1 h 72"/>
                <a:gd name="T18" fmla="*/ 37 w 172"/>
                <a:gd name="T19" fmla="*/ 1 h 72"/>
                <a:gd name="T20" fmla="*/ 32 w 172"/>
                <a:gd name="T21" fmla="*/ 1 h 72"/>
                <a:gd name="T22" fmla="*/ 27 w 172"/>
                <a:gd name="T23" fmla="*/ 1 h 72"/>
                <a:gd name="T24" fmla="*/ 21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round/>
            </a:ln>
          </p:spPr>
          <p:txBody>
            <a:bodyPr/>
            <a:lstStyle/>
            <a:p>
              <a:endParaRPr lang="zh-CN" altLang="en-US"/>
            </a:p>
          </p:txBody>
        </p:sp>
        <p:sp>
          <p:nvSpPr>
            <p:cNvPr id="28709" name="Freeform 32"/>
            <p:cNvSpPr>
              <a:spLocks noChangeArrowheads="1"/>
            </p:cNvSpPr>
            <p:nvPr/>
          </p:nvSpPr>
          <p:spPr bwMode="auto">
            <a:xfrm>
              <a:off x="1989" y="81"/>
              <a:ext cx="45" cy="23"/>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28710" name="Freeform 33"/>
            <p:cNvSpPr>
              <a:spLocks noChangeArrowheads="1"/>
            </p:cNvSpPr>
            <p:nvPr/>
          </p:nvSpPr>
          <p:spPr bwMode="auto">
            <a:xfrm>
              <a:off x="2298" y="51"/>
              <a:ext cx="178" cy="59"/>
            </a:xfrm>
            <a:custGeom>
              <a:avLst/>
              <a:gdLst>
                <a:gd name="T0" fmla="*/ 44 w 206"/>
                <a:gd name="T1" fmla="*/ 1 h 85"/>
                <a:gd name="T2" fmla="*/ 24 w 206"/>
                <a:gd name="T3" fmla="*/ 1 h 85"/>
                <a:gd name="T4" fmla="*/ 25 w 206"/>
                <a:gd name="T5" fmla="*/ 1 h 85"/>
                <a:gd name="T6" fmla="*/ 25 w 206"/>
                <a:gd name="T7" fmla="*/ 1 h 85"/>
                <a:gd name="T8" fmla="*/ 21 w 206"/>
                <a:gd name="T9" fmla="*/ 1 h 85"/>
                <a:gd name="T10" fmla="*/ 18 w 206"/>
                <a:gd name="T11" fmla="*/ 1 h 85"/>
                <a:gd name="T12" fmla="*/ 6 w 206"/>
                <a:gd name="T13" fmla="*/ 1 h 85"/>
                <a:gd name="T14" fmla="*/ 8 w 206"/>
                <a:gd name="T15" fmla="*/ 1 h 85"/>
                <a:gd name="T16" fmla="*/ 12 w 206"/>
                <a:gd name="T17" fmla="*/ 1 h 85"/>
                <a:gd name="T18" fmla="*/ 16 w 206"/>
                <a:gd name="T19" fmla="*/ 2 h 85"/>
                <a:gd name="T20" fmla="*/ 21 w 206"/>
                <a:gd name="T21" fmla="*/ 2 h 85"/>
                <a:gd name="T22" fmla="*/ 25 w 206"/>
                <a:gd name="T23" fmla="*/ 2 h 85"/>
                <a:gd name="T24" fmla="*/ 29 w 206"/>
                <a:gd name="T25" fmla="*/ 1 h 85"/>
                <a:gd name="T26" fmla="*/ 30 w 206"/>
                <a:gd name="T27" fmla="*/ 1 h 85"/>
                <a:gd name="T28" fmla="*/ 38 w 206"/>
                <a:gd name="T29" fmla="*/ 1 h 85"/>
                <a:gd name="T30" fmla="*/ 44 w 206"/>
                <a:gd name="T31" fmla="*/ 1 h 85"/>
                <a:gd name="T32" fmla="*/ 47 w 206"/>
                <a:gd name="T33" fmla="*/ 1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round/>
            </a:ln>
          </p:spPr>
          <p:txBody>
            <a:bodyPr/>
            <a:lstStyle/>
            <a:p>
              <a:endParaRPr lang="zh-CN" altLang="en-US"/>
            </a:p>
          </p:txBody>
        </p:sp>
        <p:sp>
          <p:nvSpPr>
            <p:cNvPr id="28711" name="Freeform 34"/>
            <p:cNvSpPr>
              <a:spLocks noChangeArrowheads="1"/>
            </p:cNvSpPr>
            <p:nvPr/>
          </p:nvSpPr>
          <p:spPr bwMode="auto">
            <a:xfrm>
              <a:off x="2410" y="82"/>
              <a:ext cx="55" cy="20"/>
            </a:xfrm>
            <a:custGeom>
              <a:avLst/>
              <a:gdLst>
                <a:gd name="T0" fmla="*/ 8 w 64"/>
                <a:gd name="T1" fmla="*/ 1 h 28"/>
                <a:gd name="T2" fmla="*/ 3 w 64"/>
                <a:gd name="T3" fmla="*/ 1 h 28"/>
                <a:gd name="T4" fmla="*/ 5 w 64"/>
                <a:gd name="T5" fmla="*/ 1 h 28"/>
                <a:gd name="T6" fmla="*/ 11 w 64"/>
                <a:gd name="T7" fmla="*/ 1 h 28"/>
                <a:gd name="T8" fmla="*/ 8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round/>
            </a:ln>
          </p:spPr>
          <p:txBody>
            <a:bodyPr/>
            <a:lstStyle/>
            <a:p>
              <a:endParaRPr lang="zh-CN" altLang="en-US"/>
            </a:p>
          </p:txBody>
        </p:sp>
        <p:sp>
          <p:nvSpPr>
            <p:cNvPr id="28712" name="Freeform 35"/>
            <p:cNvSpPr>
              <a:spLocks noChangeArrowheads="1"/>
            </p:cNvSpPr>
            <p:nvPr/>
          </p:nvSpPr>
          <p:spPr bwMode="auto">
            <a:xfrm>
              <a:off x="2074" y="337"/>
              <a:ext cx="125" cy="123"/>
            </a:xfrm>
            <a:custGeom>
              <a:avLst/>
              <a:gdLst>
                <a:gd name="T0" fmla="*/ 5 w 146"/>
                <a:gd name="T1" fmla="*/ 1 h 176"/>
                <a:gd name="T2" fmla="*/ 0 w 146"/>
                <a:gd name="T3" fmla="*/ 1 h 176"/>
                <a:gd name="T4" fmla="*/ 3 w 146"/>
                <a:gd name="T5" fmla="*/ 1 h 176"/>
                <a:gd name="T6" fmla="*/ 7 w 146"/>
                <a:gd name="T7" fmla="*/ 2 h 176"/>
                <a:gd name="T8" fmla="*/ 11 w 146"/>
                <a:gd name="T9" fmla="*/ 2 h 176"/>
                <a:gd name="T10" fmla="*/ 11 w 146"/>
                <a:gd name="T11" fmla="*/ 3 h 176"/>
                <a:gd name="T12" fmla="*/ 6 w 146"/>
                <a:gd name="T13" fmla="*/ 3 h 176"/>
                <a:gd name="T14" fmla="*/ 3 w 146"/>
                <a:gd name="T15" fmla="*/ 3 h 176"/>
                <a:gd name="T16" fmla="*/ 3 w 146"/>
                <a:gd name="T17" fmla="*/ 4 h 176"/>
                <a:gd name="T18" fmla="*/ 7 w 146"/>
                <a:gd name="T19" fmla="*/ 4 h 176"/>
                <a:gd name="T20" fmla="*/ 3 w 146"/>
                <a:gd name="T21" fmla="*/ 5 h 176"/>
                <a:gd name="T22" fmla="*/ 4 w 146"/>
                <a:gd name="T23" fmla="*/ 5 h 176"/>
                <a:gd name="T24" fmla="*/ 7 w 146"/>
                <a:gd name="T25" fmla="*/ 5 h 176"/>
                <a:gd name="T26" fmla="*/ 13 w 146"/>
                <a:gd name="T27" fmla="*/ 5 h 176"/>
                <a:gd name="T28" fmla="*/ 20 w 146"/>
                <a:gd name="T29" fmla="*/ 5 h 176"/>
                <a:gd name="T30" fmla="*/ 23 w 146"/>
                <a:gd name="T31" fmla="*/ 5 h 176"/>
                <a:gd name="T32" fmla="*/ 26 w 146"/>
                <a:gd name="T33" fmla="*/ 4 h 176"/>
                <a:gd name="T34" fmla="*/ 27 w 146"/>
                <a:gd name="T35" fmla="*/ 4 h 176"/>
                <a:gd name="T36" fmla="*/ 32 w 146"/>
                <a:gd name="T37" fmla="*/ 3 h 176"/>
                <a:gd name="T38" fmla="*/ 23 w 146"/>
                <a:gd name="T39" fmla="*/ 3 h 176"/>
                <a:gd name="T40" fmla="*/ 18 w 146"/>
                <a:gd name="T41" fmla="*/ 2 h 176"/>
                <a:gd name="T42" fmla="*/ 18 w 146"/>
                <a:gd name="T43" fmla="*/ 2 h 176"/>
                <a:gd name="T44" fmla="*/ 13 w 146"/>
                <a:gd name="T45" fmla="*/ 1 h 176"/>
                <a:gd name="T46" fmla="*/ 18 w 146"/>
                <a:gd name="T47" fmla="*/ 1 h 176"/>
                <a:gd name="T48" fmla="*/ 13 w 146"/>
                <a:gd name="T49" fmla="*/ 1 h 176"/>
                <a:gd name="T50" fmla="*/ 15 w 146"/>
                <a:gd name="T51" fmla="*/ 1 h 176"/>
                <a:gd name="T52" fmla="*/ 9 w 146"/>
                <a:gd name="T53" fmla="*/ 1 h 176"/>
                <a:gd name="T54" fmla="*/ 7 w 146"/>
                <a:gd name="T55" fmla="*/ 1 h 176"/>
                <a:gd name="T56" fmla="*/ 5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round/>
            </a:ln>
          </p:spPr>
          <p:txBody>
            <a:bodyPr/>
            <a:lstStyle/>
            <a:p>
              <a:endParaRPr lang="zh-CN" altLang="en-US"/>
            </a:p>
          </p:txBody>
        </p:sp>
        <p:sp>
          <p:nvSpPr>
            <p:cNvPr id="28713" name="Freeform 36"/>
            <p:cNvSpPr>
              <a:spLocks noChangeArrowheads="1"/>
            </p:cNvSpPr>
            <p:nvPr/>
          </p:nvSpPr>
          <p:spPr bwMode="auto">
            <a:xfrm>
              <a:off x="2012" y="381"/>
              <a:ext cx="79" cy="64"/>
            </a:xfrm>
            <a:custGeom>
              <a:avLst/>
              <a:gdLst>
                <a:gd name="T0" fmla="*/ 13 w 92"/>
                <a:gd name="T1" fmla="*/ 1 h 92"/>
                <a:gd name="T2" fmla="*/ 18 w 92"/>
                <a:gd name="T3" fmla="*/ 1 h 92"/>
                <a:gd name="T4" fmla="*/ 20 w 92"/>
                <a:gd name="T5" fmla="*/ 1 h 92"/>
                <a:gd name="T6" fmla="*/ 17 w 92"/>
                <a:gd name="T7" fmla="*/ 1 h 92"/>
                <a:gd name="T8" fmla="*/ 9 w 92"/>
                <a:gd name="T9" fmla="*/ 2 h 92"/>
                <a:gd name="T10" fmla="*/ 3 w 92"/>
                <a:gd name="T11" fmla="*/ 2 h 92"/>
                <a:gd name="T12" fmla="*/ 3 w 92"/>
                <a:gd name="T13" fmla="*/ 2 h 92"/>
                <a:gd name="T14" fmla="*/ 4 w 92"/>
                <a:gd name="T15" fmla="*/ 1 h 92"/>
                <a:gd name="T16" fmla="*/ 3 w 92"/>
                <a:gd name="T17" fmla="*/ 1 h 92"/>
                <a:gd name="T18" fmla="*/ 8 w 92"/>
                <a:gd name="T19" fmla="*/ 1 h 92"/>
                <a:gd name="T20" fmla="*/ 1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round/>
            </a:ln>
          </p:spPr>
          <p:txBody>
            <a:bodyPr/>
            <a:lstStyle/>
            <a:p>
              <a:endParaRPr lang="zh-CN" altLang="en-US"/>
            </a:p>
          </p:txBody>
        </p:sp>
        <p:sp>
          <p:nvSpPr>
            <p:cNvPr id="28714" name="Freeform 37"/>
            <p:cNvSpPr>
              <a:spLocks noChangeArrowheads="1"/>
            </p:cNvSpPr>
            <p:nvPr/>
          </p:nvSpPr>
          <p:spPr bwMode="auto">
            <a:xfrm>
              <a:off x="3951" y="1450"/>
              <a:ext cx="545" cy="463"/>
            </a:xfrm>
            <a:custGeom>
              <a:avLst/>
              <a:gdLst>
                <a:gd name="T0" fmla="*/ 48 w 633"/>
                <a:gd name="T1" fmla="*/ 1 h 660"/>
                <a:gd name="T2" fmla="*/ 40 w 633"/>
                <a:gd name="T3" fmla="*/ 1 h 660"/>
                <a:gd name="T4" fmla="*/ 33 w 633"/>
                <a:gd name="T5" fmla="*/ 1 h 660"/>
                <a:gd name="T6" fmla="*/ 23 w 633"/>
                <a:gd name="T7" fmla="*/ 2 h 660"/>
                <a:gd name="T8" fmla="*/ 19 w 633"/>
                <a:gd name="T9" fmla="*/ 2 h 660"/>
                <a:gd name="T10" fmla="*/ 15 w 633"/>
                <a:gd name="T11" fmla="*/ 4 h 660"/>
                <a:gd name="T12" fmla="*/ 8 w 633"/>
                <a:gd name="T13" fmla="*/ 5 h 660"/>
                <a:gd name="T14" fmla="*/ 0 w 633"/>
                <a:gd name="T15" fmla="*/ 6 h 660"/>
                <a:gd name="T16" fmla="*/ 16 w 633"/>
                <a:gd name="T17" fmla="*/ 9 h 660"/>
                <a:gd name="T18" fmla="*/ 27 w 633"/>
                <a:gd name="T19" fmla="*/ 13 h 660"/>
                <a:gd name="T20" fmla="*/ 33 w 633"/>
                <a:gd name="T21" fmla="*/ 13 h 660"/>
                <a:gd name="T22" fmla="*/ 38 w 633"/>
                <a:gd name="T23" fmla="*/ 13 h 660"/>
                <a:gd name="T24" fmla="*/ 51 w 633"/>
                <a:gd name="T25" fmla="*/ 13 h 660"/>
                <a:gd name="T26" fmla="*/ 57 w 633"/>
                <a:gd name="T27" fmla="*/ 13 h 660"/>
                <a:gd name="T28" fmla="*/ 66 w 633"/>
                <a:gd name="T29" fmla="*/ 13 h 660"/>
                <a:gd name="T30" fmla="*/ 72 w 633"/>
                <a:gd name="T31" fmla="*/ 15 h 660"/>
                <a:gd name="T32" fmla="*/ 75 w 633"/>
                <a:gd name="T33" fmla="*/ 15 h 660"/>
                <a:gd name="T34" fmla="*/ 77 w 633"/>
                <a:gd name="T35" fmla="*/ 14 h 660"/>
                <a:gd name="T36" fmla="*/ 83 w 633"/>
                <a:gd name="T37" fmla="*/ 15 h 660"/>
                <a:gd name="T38" fmla="*/ 90 w 633"/>
                <a:gd name="T39" fmla="*/ 17 h 660"/>
                <a:gd name="T40" fmla="*/ 97 w 633"/>
                <a:gd name="T41" fmla="*/ 18 h 660"/>
                <a:gd name="T42" fmla="*/ 99 w 633"/>
                <a:gd name="T43" fmla="*/ 18 h 660"/>
                <a:gd name="T44" fmla="*/ 102 w 633"/>
                <a:gd name="T45" fmla="*/ 18 h 660"/>
                <a:gd name="T46" fmla="*/ 108 w 633"/>
                <a:gd name="T47" fmla="*/ 19 h 660"/>
                <a:gd name="T48" fmla="*/ 109 w 633"/>
                <a:gd name="T49" fmla="*/ 18 h 660"/>
                <a:gd name="T50" fmla="*/ 121 w 633"/>
                <a:gd name="T51" fmla="*/ 19 h 660"/>
                <a:gd name="T52" fmla="*/ 131 w 633"/>
                <a:gd name="T53" fmla="*/ 19 h 660"/>
                <a:gd name="T54" fmla="*/ 138 w 633"/>
                <a:gd name="T55" fmla="*/ 15 h 660"/>
                <a:gd name="T56" fmla="*/ 141 w 633"/>
                <a:gd name="T57" fmla="*/ 13 h 660"/>
                <a:gd name="T58" fmla="*/ 139 w 633"/>
                <a:gd name="T59" fmla="*/ 11 h 660"/>
                <a:gd name="T60" fmla="*/ 120 w 633"/>
                <a:gd name="T61" fmla="*/ 8 h 660"/>
                <a:gd name="T62" fmla="*/ 119 w 633"/>
                <a:gd name="T63" fmla="*/ 7 h 660"/>
                <a:gd name="T64" fmla="*/ 103 w 633"/>
                <a:gd name="T65" fmla="*/ 6 h 660"/>
                <a:gd name="T66" fmla="*/ 105 w 633"/>
                <a:gd name="T67" fmla="*/ 4 h 660"/>
                <a:gd name="T68" fmla="*/ 102 w 633"/>
                <a:gd name="T69" fmla="*/ 4 h 660"/>
                <a:gd name="T70" fmla="*/ 93 w 633"/>
                <a:gd name="T71" fmla="*/ 2 h 660"/>
                <a:gd name="T72" fmla="*/ 88 w 633"/>
                <a:gd name="T73" fmla="*/ 1 h 660"/>
                <a:gd name="T74" fmla="*/ 87 w 633"/>
                <a:gd name="T75" fmla="*/ 1 h 660"/>
                <a:gd name="T76" fmla="*/ 81 w 633"/>
                <a:gd name="T77" fmla="*/ 4 h 660"/>
                <a:gd name="T78" fmla="*/ 72 w 633"/>
                <a:gd name="T79" fmla="*/ 4 h 660"/>
                <a:gd name="T80" fmla="*/ 65 w 633"/>
                <a:gd name="T81" fmla="*/ 3 h 660"/>
                <a:gd name="T82" fmla="*/ 61 w 633"/>
                <a:gd name="T83" fmla="*/ 3 h 660"/>
                <a:gd name="T84" fmla="*/ 59 w 633"/>
                <a:gd name="T85" fmla="*/ 2 h 660"/>
                <a:gd name="T86" fmla="*/ 62 w 633"/>
                <a:gd name="T87" fmla="*/ 1 h 660"/>
                <a:gd name="T88" fmla="*/ 53 w 633"/>
                <a:gd name="T89" fmla="*/ 1 h 660"/>
                <a:gd name="T90" fmla="*/ 48 w 633"/>
                <a:gd name="T91" fmla="*/ 1 h 660"/>
                <a:gd name="T92" fmla="*/ 46 w 633"/>
                <a:gd name="T93" fmla="*/ 1 h 660"/>
                <a:gd name="T94" fmla="*/ 48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round/>
            </a:ln>
          </p:spPr>
          <p:txBody>
            <a:bodyPr/>
            <a:lstStyle/>
            <a:p>
              <a:endParaRPr lang="zh-CN" altLang="en-US"/>
            </a:p>
          </p:txBody>
        </p:sp>
        <p:sp>
          <p:nvSpPr>
            <p:cNvPr id="28715" name="Freeform 38"/>
            <p:cNvSpPr>
              <a:spLocks noChangeArrowheads="1"/>
            </p:cNvSpPr>
            <p:nvPr/>
          </p:nvSpPr>
          <p:spPr bwMode="auto">
            <a:xfrm>
              <a:off x="4120" y="1206"/>
              <a:ext cx="367" cy="196"/>
            </a:xfrm>
            <a:custGeom>
              <a:avLst/>
              <a:gdLst>
                <a:gd name="T0" fmla="*/ 19 w 426"/>
                <a:gd name="T1" fmla="*/ 1 h 280"/>
                <a:gd name="T2" fmla="*/ 16 w 426"/>
                <a:gd name="T3" fmla="*/ 1 h 280"/>
                <a:gd name="T4" fmla="*/ 14 w 426"/>
                <a:gd name="T5" fmla="*/ 1 h 280"/>
                <a:gd name="T6" fmla="*/ 12 w 426"/>
                <a:gd name="T7" fmla="*/ 1 h 280"/>
                <a:gd name="T8" fmla="*/ 3 w 426"/>
                <a:gd name="T9" fmla="*/ 1 h 280"/>
                <a:gd name="T10" fmla="*/ 10 w 426"/>
                <a:gd name="T11" fmla="*/ 1 h 280"/>
                <a:gd name="T12" fmla="*/ 10 w 426"/>
                <a:gd name="T13" fmla="*/ 1 h 280"/>
                <a:gd name="T14" fmla="*/ 6 w 426"/>
                <a:gd name="T15" fmla="*/ 2 h 280"/>
                <a:gd name="T16" fmla="*/ 19 w 426"/>
                <a:gd name="T17" fmla="*/ 3 h 280"/>
                <a:gd name="T18" fmla="*/ 28 w 426"/>
                <a:gd name="T19" fmla="*/ 3 h 280"/>
                <a:gd name="T20" fmla="*/ 29 w 426"/>
                <a:gd name="T21" fmla="*/ 3 h 280"/>
                <a:gd name="T22" fmla="*/ 32 w 426"/>
                <a:gd name="T23" fmla="*/ 3 h 280"/>
                <a:gd name="T24" fmla="*/ 34 w 426"/>
                <a:gd name="T25" fmla="*/ 4 h 280"/>
                <a:gd name="T26" fmla="*/ 29 w 426"/>
                <a:gd name="T27" fmla="*/ 6 h 280"/>
                <a:gd name="T28" fmla="*/ 40 w 426"/>
                <a:gd name="T29" fmla="*/ 5 h 280"/>
                <a:gd name="T30" fmla="*/ 43 w 426"/>
                <a:gd name="T31" fmla="*/ 6 h 280"/>
                <a:gd name="T32" fmla="*/ 49 w 426"/>
                <a:gd name="T33" fmla="*/ 6 h 280"/>
                <a:gd name="T34" fmla="*/ 52 w 426"/>
                <a:gd name="T35" fmla="*/ 6 h 280"/>
                <a:gd name="T36" fmla="*/ 57 w 426"/>
                <a:gd name="T37" fmla="*/ 6 h 280"/>
                <a:gd name="T38" fmla="*/ 62 w 426"/>
                <a:gd name="T39" fmla="*/ 6 h 280"/>
                <a:gd name="T40" fmla="*/ 76 w 426"/>
                <a:gd name="T41" fmla="*/ 7 h 280"/>
                <a:gd name="T42" fmla="*/ 82 w 426"/>
                <a:gd name="T43" fmla="*/ 8 h 280"/>
                <a:gd name="T44" fmla="*/ 81 w 426"/>
                <a:gd name="T45" fmla="*/ 6 h 280"/>
                <a:gd name="T46" fmla="*/ 76 w 426"/>
                <a:gd name="T47" fmla="*/ 6 h 280"/>
                <a:gd name="T48" fmla="*/ 84 w 426"/>
                <a:gd name="T49" fmla="*/ 5 h 280"/>
                <a:gd name="T50" fmla="*/ 91 w 426"/>
                <a:gd name="T51" fmla="*/ 4 h 280"/>
                <a:gd name="T52" fmla="*/ 95 w 426"/>
                <a:gd name="T53" fmla="*/ 4 h 280"/>
                <a:gd name="T54" fmla="*/ 95 w 426"/>
                <a:gd name="T55" fmla="*/ 4 h 280"/>
                <a:gd name="T56" fmla="*/ 81 w 426"/>
                <a:gd name="T57" fmla="*/ 4 h 280"/>
                <a:gd name="T58" fmla="*/ 69 w 426"/>
                <a:gd name="T59" fmla="*/ 4 h 280"/>
                <a:gd name="T60" fmla="*/ 67 w 426"/>
                <a:gd name="T61" fmla="*/ 3 h 280"/>
                <a:gd name="T62" fmla="*/ 66 w 426"/>
                <a:gd name="T63" fmla="*/ 3 h 280"/>
                <a:gd name="T64" fmla="*/ 50 w 426"/>
                <a:gd name="T65" fmla="*/ 2 h 280"/>
                <a:gd name="T66" fmla="*/ 36 w 426"/>
                <a:gd name="T67" fmla="*/ 1 h 280"/>
                <a:gd name="T68" fmla="*/ 30 w 426"/>
                <a:gd name="T69" fmla="*/ 1 h 280"/>
                <a:gd name="T70" fmla="*/ 18 w 426"/>
                <a:gd name="T71" fmla="*/ 1 h 280"/>
                <a:gd name="T72" fmla="*/ 16 w 426"/>
                <a:gd name="T73" fmla="*/ 1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round/>
            </a:ln>
          </p:spPr>
          <p:txBody>
            <a:bodyPr/>
            <a:lstStyle/>
            <a:p>
              <a:endParaRPr lang="zh-CN" altLang="en-US"/>
            </a:p>
          </p:txBody>
        </p:sp>
        <p:sp>
          <p:nvSpPr>
            <p:cNvPr id="28716" name="Freeform 39"/>
            <p:cNvSpPr>
              <a:spLocks noChangeArrowheads="1"/>
            </p:cNvSpPr>
            <p:nvPr/>
          </p:nvSpPr>
          <p:spPr bwMode="auto">
            <a:xfrm>
              <a:off x="4395" y="1928"/>
              <a:ext cx="52" cy="54"/>
            </a:xfrm>
            <a:custGeom>
              <a:avLst/>
              <a:gdLst>
                <a:gd name="T0" fmla="*/ 8 w 60"/>
                <a:gd name="T1" fmla="*/ 1 h 78"/>
                <a:gd name="T2" fmla="*/ 0 w 60"/>
                <a:gd name="T3" fmla="*/ 1 h 78"/>
                <a:gd name="T4" fmla="*/ 5 w 60"/>
                <a:gd name="T5" fmla="*/ 1 h 78"/>
                <a:gd name="T6" fmla="*/ 7 w 60"/>
                <a:gd name="T7" fmla="*/ 1 h 78"/>
                <a:gd name="T8" fmla="*/ 8 w 60"/>
                <a:gd name="T9" fmla="*/ 2 h 78"/>
                <a:gd name="T10" fmla="*/ 14 w 60"/>
                <a:gd name="T11" fmla="*/ 1 h 78"/>
                <a:gd name="T12" fmla="*/ 8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round/>
            </a:ln>
          </p:spPr>
          <p:txBody>
            <a:bodyPr/>
            <a:lstStyle/>
            <a:p>
              <a:endParaRPr lang="zh-CN" altLang="en-US"/>
            </a:p>
          </p:txBody>
        </p:sp>
        <p:sp>
          <p:nvSpPr>
            <p:cNvPr id="28717" name="Freeform 40"/>
            <p:cNvSpPr>
              <a:spLocks noChangeArrowheads="1"/>
            </p:cNvSpPr>
            <p:nvPr/>
          </p:nvSpPr>
          <p:spPr bwMode="auto">
            <a:xfrm>
              <a:off x="4551" y="1844"/>
              <a:ext cx="189" cy="79"/>
            </a:xfrm>
            <a:custGeom>
              <a:avLst/>
              <a:gdLst>
                <a:gd name="T0" fmla="*/ 10 w 219"/>
                <a:gd name="T1" fmla="*/ 2 h 113"/>
                <a:gd name="T2" fmla="*/ 9 w 219"/>
                <a:gd name="T3" fmla="*/ 1 h 113"/>
                <a:gd name="T4" fmla="*/ 3 w 219"/>
                <a:gd name="T5" fmla="*/ 2 h 113"/>
                <a:gd name="T6" fmla="*/ 9 w 219"/>
                <a:gd name="T7" fmla="*/ 3 h 113"/>
                <a:gd name="T8" fmla="*/ 28 w 219"/>
                <a:gd name="T9" fmla="*/ 2 h 113"/>
                <a:gd name="T10" fmla="*/ 35 w 219"/>
                <a:gd name="T11" fmla="*/ 2 h 113"/>
                <a:gd name="T12" fmla="*/ 40 w 219"/>
                <a:gd name="T13" fmla="*/ 1 h 113"/>
                <a:gd name="T14" fmla="*/ 51 w 219"/>
                <a:gd name="T15" fmla="*/ 1 h 113"/>
                <a:gd name="T16" fmla="*/ 48 w 219"/>
                <a:gd name="T17" fmla="*/ 0 h 113"/>
                <a:gd name="T18" fmla="*/ 41 w 219"/>
                <a:gd name="T19" fmla="*/ 1 h 113"/>
                <a:gd name="T20" fmla="*/ 24 w 219"/>
                <a:gd name="T21" fmla="*/ 1 h 113"/>
                <a:gd name="T22" fmla="*/ 19 w 219"/>
                <a:gd name="T23" fmla="*/ 1 h 113"/>
                <a:gd name="T24" fmla="*/ 14 w 219"/>
                <a:gd name="T25" fmla="*/ 1 h 113"/>
                <a:gd name="T26" fmla="*/ 10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round/>
            </a:ln>
          </p:spPr>
          <p:txBody>
            <a:bodyPr/>
            <a:lstStyle/>
            <a:p>
              <a:endParaRPr lang="zh-CN" altLang="en-US"/>
            </a:p>
          </p:txBody>
        </p:sp>
        <p:sp>
          <p:nvSpPr>
            <p:cNvPr id="28718" name="Freeform 41"/>
            <p:cNvSpPr>
              <a:spLocks noChangeArrowheads="1"/>
            </p:cNvSpPr>
            <p:nvPr/>
          </p:nvSpPr>
          <p:spPr bwMode="auto">
            <a:xfrm>
              <a:off x="4747" y="1797"/>
              <a:ext cx="119" cy="86"/>
            </a:xfrm>
            <a:custGeom>
              <a:avLst/>
              <a:gdLst>
                <a:gd name="T0" fmla="*/ 3 w 139"/>
                <a:gd name="T1" fmla="*/ 2 h 122"/>
                <a:gd name="T2" fmla="*/ 3 w 139"/>
                <a:gd name="T3" fmla="*/ 3 h 122"/>
                <a:gd name="T4" fmla="*/ 0 w 139"/>
                <a:gd name="T5" fmla="*/ 3 h 122"/>
                <a:gd name="T6" fmla="*/ 8 w 139"/>
                <a:gd name="T7" fmla="*/ 4 h 122"/>
                <a:gd name="T8" fmla="*/ 11 w 139"/>
                <a:gd name="T9" fmla="*/ 3 h 122"/>
                <a:gd name="T10" fmla="*/ 27 w 139"/>
                <a:gd name="T11" fmla="*/ 2 h 122"/>
                <a:gd name="T12" fmla="*/ 28 w 139"/>
                <a:gd name="T13" fmla="*/ 1 h 122"/>
                <a:gd name="T14" fmla="*/ 24 w 139"/>
                <a:gd name="T15" fmla="*/ 1 h 122"/>
                <a:gd name="T16" fmla="*/ 21 w 139"/>
                <a:gd name="T17" fmla="*/ 1 h 122"/>
                <a:gd name="T18" fmla="*/ 13 w 139"/>
                <a:gd name="T19" fmla="*/ 1 h 122"/>
                <a:gd name="T20" fmla="*/ 11 w 139"/>
                <a:gd name="T21" fmla="*/ 1 h 122"/>
                <a:gd name="T22" fmla="*/ 3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round/>
            </a:ln>
          </p:spPr>
          <p:txBody>
            <a:bodyPr/>
            <a:lstStyle/>
            <a:p>
              <a:endParaRPr lang="zh-CN" altLang="en-US"/>
            </a:p>
          </p:txBody>
        </p:sp>
        <p:sp>
          <p:nvSpPr>
            <p:cNvPr id="28719" name="Freeform 42"/>
            <p:cNvSpPr>
              <a:spLocks noChangeArrowheads="1"/>
            </p:cNvSpPr>
            <p:nvPr/>
          </p:nvSpPr>
          <p:spPr bwMode="auto">
            <a:xfrm>
              <a:off x="4810" y="1759"/>
              <a:ext cx="43" cy="24"/>
            </a:xfrm>
            <a:custGeom>
              <a:avLst/>
              <a:gdLst>
                <a:gd name="T0" fmla="*/ 8 w 49"/>
                <a:gd name="T1" fmla="*/ 0 h 35"/>
                <a:gd name="T2" fmla="*/ 4 w 49"/>
                <a:gd name="T3" fmla="*/ 1 h 35"/>
                <a:gd name="T4" fmla="*/ 7 w 49"/>
                <a:gd name="T5" fmla="*/ 1 h 35"/>
                <a:gd name="T6" fmla="*/ 11 w 49"/>
                <a:gd name="T7" fmla="*/ 1 h 35"/>
                <a:gd name="T8" fmla="*/ 8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round/>
            </a:ln>
          </p:spPr>
          <p:txBody>
            <a:bodyPr/>
            <a:lstStyle/>
            <a:p>
              <a:endParaRPr lang="zh-CN" altLang="en-US"/>
            </a:p>
          </p:txBody>
        </p:sp>
        <p:sp>
          <p:nvSpPr>
            <p:cNvPr id="28720" name="Freeform 43"/>
            <p:cNvSpPr>
              <a:spLocks noChangeArrowheads="1"/>
            </p:cNvSpPr>
            <p:nvPr/>
          </p:nvSpPr>
          <p:spPr bwMode="auto">
            <a:xfrm>
              <a:off x="2828" y="1304"/>
              <a:ext cx="142" cy="188"/>
            </a:xfrm>
            <a:custGeom>
              <a:avLst/>
              <a:gdLst>
                <a:gd name="T0" fmla="*/ 31 w 164"/>
                <a:gd name="T1" fmla="*/ 0 h 268"/>
                <a:gd name="T2" fmla="*/ 25 w 164"/>
                <a:gd name="T3" fmla="*/ 1 h 268"/>
                <a:gd name="T4" fmla="*/ 20 w 164"/>
                <a:gd name="T5" fmla="*/ 2 h 268"/>
                <a:gd name="T6" fmla="*/ 9 w 164"/>
                <a:gd name="T7" fmla="*/ 3 h 268"/>
                <a:gd name="T8" fmla="*/ 7 w 164"/>
                <a:gd name="T9" fmla="*/ 3 h 268"/>
                <a:gd name="T10" fmla="*/ 3 w 164"/>
                <a:gd name="T11" fmla="*/ 3 h 268"/>
                <a:gd name="T12" fmla="*/ 5 w 164"/>
                <a:gd name="T13" fmla="*/ 4 h 268"/>
                <a:gd name="T14" fmla="*/ 7 w 164"/>
                <a:gd name="T15" fmla="*/ 4 h 268"/>
                <a:gd name="T16" fmla="*/ 0 w 164"/>
                <a:gd name="T17" fmla="*/ 6 h 268"/>
                <a:gd name="T18" fmla="*/ 7 w 164"/>
                <a:gd name="T19" fmla="*/ 8 h 268"/>
                <a:gd name="T20" fmla="*/ 12 w 164"/>
                <a:gd name="T21" fmla="*/ 8 h 268"/>
                <a:gd name="T22" fmla="*/ 20 w 164"/>
                <a:gd name="T23" fmla="*/ 6 h 268"/>
                <a:gd name="T24" fmla="*/ 25 w 164"/>
                <a:gd name="T25" fmla="*/ 6 h 268"/>
                <a:gd name="T26" fmla="*/ 31 w 164"/>
                <a:gd name="T27" fmla="*/ 4 h 268"/>
                <a:gd name="T28" fmla="*/ 33 w 164"/>
                <a:gd name="T29" fmla="*/ 2 h 268"/>
                <a:gd name="T30" fmla="*/ 40 w 164"/>
                <a:gd name="T31" fmla="*/ 2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round/>
            </a:ln>
          </p:spPr>
          <p:txBody>
            <a:bodyPr/>
            <a:lstStyle/>
            <a:p>
              <a:endParaRPr lang="zh-CN" altLang="en-US"/>
            </a:p>
          </p:txBody>
        </p:sp>
        <p:sp>
          <p:nvSpPr>
            <p:cNvPr id="28721" name="Freeform 44"/>
            <p:cNvSpPr>
              <a:spLocks noChangeArrowheads="1"/>
            </p:cNvSpPr>
            <p:nvPr/>
          </p:nvSpPr>
          <p:spPr bwMode="auto">
            <a:xfrm>
              <a:off x="3440" y="1013"/>
              <a:ext cx="57" cy="57"/>
            </a:xfrm>
            <a:custGeom>
              <a:avLst/>
              <a:gdLst>
                <a:gd name="T0" fmla="*/ 7 w 66"/>
                <a:gd name="T1" fmla="*/ 0 h 81"/>
                <a:gd name="T2" fmla="*/ 6 w 66"/>
                <a:gd name="T3" fmla="*/ 2 h 81"/>
                <a:gd name="T4" fmla="*/ 7 w 66"/>
                <a:gd name="T5" fmla="*/ 2 h 81"/>
                <a:gd name="T6" fmla="*/ 9 w 66"/>
                <a:gd name="T7" fmla="*/ 2 h 81"/>
                <a:gd name="T8" fmla="*/ 13 w 66"/>
                <a:gd name="T9" fmla="*/ 2 h 81"/>
                <a:gd name="T10" fmla="*/ 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round/>
            </a:ln>
          </p:spPr>
          <p:txBody>
            <a:bodyPr/>
            <a:lstStyle/>
            <a:p>
              <a:endParaRPr lang="zh-CN" altLang="en-US"/>
            </a:p>
          </p:txBody>
        </p:sp>
        <p:sp>
          <p:nvSpPr>
            <p:cNvPr id="28722" name="Freeform 45"/>
            <p:cNvSpPr>
              <a:spLocks noChangeArrowheads="1"/>
            </p:cNvSpPr>
            <p:nvPr/>
          </p:nvSpPr>
          <p:spPr bwMode="auto">
            <a:xfrm>
              <a:off x="3823" y="1074"/>
              <a:ext cx="128" cy="171"/>
            </a:xfrm>
            <a:custGeom>
              <a:avLst/>
              <a:gdLst>
                <a:gd name="T0" fmla="*/ 22 w 148"/>
                <a:gd name="T1" fmla="*/ 0 h 244"/>
                <a:gd name="T2" fmla="*/ 14 w 148"/>
                <a:gd name="T3" fmla="*/ 3 h 244"/>
                <a:gd name="T4" fmla="*/ 9 w 148"/>
                <a:gd name="T5" fmla="*/ 3 h 244"/>
                <a:gd name="T6" fmla="*/ 3 w 148"/>
                <a:gd name="T7" fmla="*/ 3 h 244"/>
                <a:gd name="T8" fmla="*/ 9 w 148"/>
                <a:gd name="T9" fmla="*/ 6 h 244"/>
                <a:gd name="T10" fmla="*/ 12 w 148"/>
                <a:gd name="T11" fmla="*/ 6 h 244"/>
                <a:gd name="T12" fmla="*/ 14 w 148"/>
                <a:gd name="T13" fmla="*/ 7 h 244"/>
                <a:gd name="T14" fmla="*/ 19 w 148"/>
                <a:gd name="T15" fmla="*/ 7 h 244"/>
                <a:gd name="T16" fmla="*/ 22 w 148"/>
                <a:gd name="T17" fmla="*/ 6 h 244"/>
                <a:gd name="T18" fmla="*/ 29 w 148"/>
                <a:gd name="T19" fmla="*/ 5 h 244"/>
                <a:gd name="T20" fmla="*/ 26 w 148"/>
                <a:gd name="T21" fmla="*/ 2 h 244"/>
                <a:gd name="T22" fmla="*/ 33 w 148"/>
                <a:gd name="T23" fmla="*/ 1 h 244"/>
                <a:gd name="T24" fmla="*/ 26 w 148"/>
                <a:gd name="T25" fmla="*/ 1 h 244"/>
                <a:gd name="T26" fmla="*/ 2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round/>
            </a:ln>
          </p:spPr>
          <p:txBody>
            <a:bodyPr/>
            <a:lstStyle/>
            <a:p>
              <a:endParaRPr lang="zh-CN" altLang="en-US"/>
            </a:p>
          </p:txBody>
        </p:sp>
        <p:sp>
          <p:nvSpPr>
            <p:cNvPr id="28723" name="Freeform 46"/>
            <p:cNvSpPr>
              <a:spLocks noChangeArrowheads="1"/>
            </p:cNvSpPr>
            <p:nvPr/>
          </p:nvSpPr>
          <p:spPr bwMode="auto">
            <a:xfrm>
              <a:off x="3715" y="1021"/>
              <a:ext cx="83" cy="128"/>
            </a:xfrm>
            <a:custGeom>
              <a:avLst/>
              <a:gdLst>
                <a:gd name="T0" fmla="*/ 11 w 96"/>
                <a:gd name="T1" fmla="*/ 1 h 183"/>
                <a:gd name="T2" fmla="*/ 12 w 96"/>
                <a:gd name="T3" fmla="*/ 1 h 183"/>
                <a:gd name="T4" fmla="*/ 14 w 96"/>
                <a:gd name="T5" fmla="*/ 1 h 183"/>
                <a:gd name="T6" fmla="*/ 14 w 96"/>
                <a:gd name="T7" fmla="*/ 2 h 183"/>
                <a:gd name="T8" fmla="*/ 16 w 96"/>
                <a:gd name="T9" fmla="*/ 3 h 183"/>
                <a:gd name="T10" fmla="*/ 16 w 96"/>
                <a:gd name="T11" fmla="*/ 3 h 183"/>
                <a:gd name="T12" fmla="*/ 13 w 96"/>
                <a:gd name="T13" fmla="*/ 2 h 183"/>
                <a:gd name="T14" fmla="*/ 8 w 96"/>
                <a:gd name="T15" fmla="*/ 2 h 183"/>
                <a:gd name="T16" fmla="*/ 3 w 96"/>
                <a:gd name="T17" fmla="*/ 2 h 183"/>
                <a:gd name="T18" fmla="*/ 3 w 96"/>
                <a:gd name="T19" fmla="*/ 3 h 183"/>
                <a:gd name="T20" fmla="*/ 9 w 96"/>
                <a:gd name="T21" fmla="*/ 3 h 183"/>
                <a:gd name="T22" fmla="*/ 13 w 96"/>
                <a:gd name="T23" fmla="*/ 3 h 183"/>
                <a:gd name="T24" fmla="*/ 16 w 96"/>
                <a:gd name="T25" fmla="*/ 3 h 183"/>
                <a:gd name="T26" fmla="*/ 18 w 96"/>
                <a:gd name="T27" fmla="*/ 4 h 183"/>
                <a:gd name="T28" fmla="*/ 22 w 96"/>
                <a:gd name="T29" fmla="*/ 5 h 183"/>
                <a:gd name="T30" fmla="*/ 19 w 96"/>
                <a:gd name="T31" fmla="*/ 3 h 183"/>
                <a:gd name="T32" fmla="*/ 19 w 96"/>
                <a:gd name="T33" fmla="*/ 2 h 183"/>
                <a:gd name="T34" fmla="*/ 16 w 96"/>
                <a:gd name="T35" fmla="*/ 1 h 183"/>
                <a:gd name="T36" fmla="*/ 14 w 96"/>
                <a:gd name="T37" fmla="*/ 1 h 183"/>
                <a:gd name="T38" fmla="*/ 13 w 96"/>
                <a:gd name="T39" fmla="*/ 1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round/>
            </a:ln>
          </p:spPr>
          <p:txBody>
            <a:bodyPr/>
            <a:lstStyle/>
            <a:p>
              <a:endParaRPr lang="zh-CN" altLang="en-US"/>
            </a:p>
          </p:txBody>
        </p:sp>
        <p:sp>
          <p:nvSpPr>
            <p:cNvPr id="28724"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1 h 175"/>
                <a:gd name="T6" fmla="*/ 3 w 54"/>
                <a:gd name="T7" fmla="*/ 2 h 175"/>
                <a:gd name="T8" fmla="*/ 7 w 54"/>
                <a:gd name="T9" fmla="*/ 3 h 175"/>
                <a:gd name="T10" fmla="*/ 10 w 54"/>
                <a:gd name="T11" fmla="*/ 5 h 175"/>
                <a:gd name="T12" fmla="*/ 8 w 54"/>
                <a:gd name="T13" fmla="*/ 3 h 175"/>
                <a:gd name="T14" fmla="*/ 7 w 54"/>
                <a:gd name="T15" fmla="*/ 2 h 175"/>
                <a:gd name="T16" fmla="*/ 6 w 54"/>
                <a:gd name="T17" fmla="*/ 1 h 175"/>
                <a:gd name="T18" fmla="*/ 5 w 54"/>
                <a:gd name="T19" fmla="*/ 1 h 175"/>
                <a:gd name="T20" fmla="*/ 3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round/>
            </a:ln>
          </p:spPr>
          <p:txBody>
            <a:bodyPr/>
            <a:lstStyle/>
            <a:p>
              <a:endParaRPr lang="zh-CN" altLang="en-US"/>
            </a:p>
          </p:txBody>
        </p:sp>
        <p:sp>
          <p:nvSpPr>
            <p:cNvPr id="28725" name="Freeform 48"/>
            <p:cNvSpPr>
              <a:spLocks noChangeArrowheads="1"/>
            </p:cNvSpPr>
            <p:nvPr/>
          </p:nvSpPr>
          <p:spPr bwMode="auto">
            <a:xfrm>
              <a:off x="3823" y="1252"/>
              <a:ext cx="75" cy="50"/>
            </a:xfrm>
            <a:custGeom>
              <a:avLst/>
              <a:gdLst>
                <a:gd name="T0" fmla="*/ 2 w 86"/>
                <a:gd name="T1" fmla="*/ 0 h 73"/>
                <a:gd name="T2" fmla="*/ 3 w 86"/>
                <a:gd name="T3" fmla="*/ 1 h 73"/>
                <a:gd name="T4" fmla="*/ 6 w 86"/>
                <a:gd name="T5" fmla="*/ 1 h 73"/>
                <a:gd name="T6" fmla="*/ 12 w 86"/>
                <a:gd name="T7" fmla="*/ 1 h 73"/>
                <a:gd name="T8" fmla="*/ 16 w 86"/>
                <a:gd name="T9" fmla="*/ 1 h 73"/>
                <a:gd name="T10" fmla="*/ 19 w 86"/>
                <a:gd name="T11" fmla="*/ 1 h 73"/>
                <a:gd name="T12" fmla="*/ 22 w 86"/>
                <a:gd name="T13" fmla="*/ 1 h 73"/>
                <a:gd name="T14" fmla="*/ 18 w 86"/>
                <a:gd name="T15" fmla="*/ 1 h 73"/>
                <a:gd name="T16" fmla="*/ 16 w 86"/>
                <a:gd name="T17" fmla="*/ 1 h 73"/>
                <a:gd name="T18" fmla="*/ 9 w 86"/>
                <a:gd name="T19" fmla="*/ 1 h 73"/>
                <a:gd name="T20" fmla="*/ 6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round/>
            </a:ln>
          </p:spPr>
          <p:txBody>
            <a:bodyPr/>
            <a:lstStyle/>
            <a:p>
              <a:endParaRPr lang="zh-CN" altLang="en-US"/>
            </a:p>
          </p:txBody>
        </p:sp>
        <p:sp>
          <p:nvSpPr>
            <p:cNvPr id="28726" name="Freeform 49"/>
            <p:cNvSpPr>
              <a:spLocks noChangeArrowheads="1"/>
            </p:cNvSpPr>
            <p:nvPr/>
          </p:nvSpPr>
          <p:spPr bwMode="auto">
            <a:xfrm>
              <a:off x="3943" y="1163"/>
              <a:ext cx="95" cy="109"/>
            </a:xfrm>
            <a:custGeom>
              <a:avLst/>
              <a:gdLst>
                <a:gd name="T0" fmla="*/ 21 w 111"/>
                <a:gd name="T1" fmla="*/ 0 h 156"/>
                <a:gd name="T2" fmla="*/ 15 w 111"/>
                <a:gd name="T3" fmla="*/ 1 h 156"/>
                <a:gd name="T4" fmla="*/ 5 w 111"/>
                <a:gd name="T5" fmla="*/ 1 h 156"/>
                <a:gd name="T6" fmla="*/ 3 w 111"/>
                <a:gd name="T7" fmla="*/ 1 h 156"/>
                <a:gd name="T8" fmla="*/ 3 w 111"/>
                <a:gd name="T9" fmla="*/ 1 h 156"/>
                <a:gd name="T10" fmla="*/ 3 w 111"/>
                <a:gd name="T11" fmla="*/ 2 h 156"/>
                <a:gd name="T12" fmla="*/ 3 w 111"/>
                <a:gd name="T13" fmla="*/ 2 h 156"/>
                <a:gd name="T14" fmla="*/ 3 w 111"/>
                <a:gd name="T15" fmla="*/ 3 h 156"/>
                <a:gd name="T16" fmla="*/ 5 w 111"/>
                <a:gd name="T17" fmla="*/ 3 h 156"/>
                <a:gd name="T18" fmla="*/ 3 w 111"/>
                <a:gd name="T19" fmla="*/ 4 h 156"/>
                <a:gd name="T20" fmla="*/ 5 w 111"/>
                <a:gd name="T21" fmla="*/ 4 h 156"/>
                <a:gd name="T22" fmla="*/ 9 w 111"/>
                <a:gd name="T23" fmla="*/ 4 h 156"/>
                <a:gd name="T24" fmla="*/ 11 w 111"/>
                <a:gd name="T25" fmla="*/ 2 h 156"/>
                <a:gd name="T26" fmla="*/ 12 w 111"/>
                <a:gd name="T27" fmla="*/ 3 h 156"/>
                <a:gd name="T28" fmla="*/ 14 w 111"/>
                <a:gd name="T29" fmla="*/ 4 h 156"/>
                <a:gd name="T30" fmla="*/ 13 w 111"/>
                <a:gd name="T31" fmla="*/ 3 h 156"/>
                <a:gd name="T32" fmla="*/ 15 w 111"/>
                <a:gd name="T33" fmla="*/ 2 h 156"/>
                <a:gd name="T34" fmla="*/ 15 w 111"/>
                <a:gd name="T35" fmla="*/ 1 h 156"/>
                <a:gd name="T36" fmla="*/ 11 w 111"/>
                <a:gd name="T37" fmla="*/ 1 h 156"/>
                <a:gd name="T38" fmla="*/ 8 w 111"/>
                <a:gd name="T39" fmla="*/ 1 h 156"/>
                <a:gd name="T40" fmla="*/ 9 w 111"/>
                <a:gd name="T41" fmla="*/ 1 h 156"/>
                <a:gd name="T42" fmla="*/ 13 w 111"/>
                <a:gd name="T43" fmla="*/ 1 h 156"/>
                <a:gd name="T44" fmla="*/ 17 w 111"/>
                <a:gd name="T45" fmla="*/ 1 h 156"/>
                <a:gd name="T46" fmla="*/ 21 w 111"/>
                <a:gd name="T47" fmla="*/ 1 h 156"/>
                <a:gd name="T48" fmla="*/ 23 w 111"/>
                <a:gd name="T49" fmla="*/ 1 h 156"/>
                <a:gd name="T50" fmla="*/ 2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round/>
            </a:ln>
          </p:spPr>
          <p:txBody>
            <a:bodyPr/>
            <a:lstStyle/>
            <a:p>
              <a:endParaRPr lang="zh-CN" altLang="en-US"/>
            </a:p>
          </p:txBody>
        </p:sp>
        <p:sp>
          <p:nvSpPr>
            <p:cNvPr id="28727"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1 h 94"/>
                <a:gd name="T6" fmla="*/ 1 w 30"/>
                <a:gd name="T7" fmla="*/ 2 h 94"/>
                <a:gd name="T8" fmla="*/ 3 w 30"/>
                <a:gd name="T9" fmla="*/ 3 h 94"/>
                <a:gd name="T10" fmla="*/ 6 w 30"/>
                <a:gd name="T11" fmla="*/ 3 h 94"/>
                <a:gd name="T12" fmla="*/ 4 w 30"/>
                <a:gd name="T13" fmla="*/ 2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round/>
            </a:ln>
          </p:spPr>
          <p:txBody>
            <a:bodyPr/>
            <a:lstStyle/>
            <a:p>
              <a:endParaRPr lang="zh-CN" altLang="en-US"/>
            </a:p>
          </p:txBody>
        </p:sp>
        <p:sp>
          <p:nvSpPr>
            <p:cNvPr id="28728"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1 h 158"/>
                <a:gd name="T6" fmla="*/ 3 w 81"/>
                <a:gd name="T7" fmla="*/ 3 h 158"/>
                <a:gd name="T8" fmla="*/ 4 w 81"/>
                <a:gd name="T9" fmla="*/ 3 h 158"/>
                <a:gd name="T10" fmla="*/ 5 w 81"/>
                <a:gd name="T11" fmla="*/ 4 h 158"/>
                <a:gd name="T12" fmla="*/ 7 w 81"/>
                <a:gd name="T13" fmla="*/ 4 h 158"/>
                <a:gd name="T14" fmla="*/ 9 w 81"/>
                <a:gd name="T15" fmla="*/ 4 h 158"/>
                <a:gd name="T16" fmla="*/ 10 w 81"/>
                <a:gd name="T17" fmla="*/ 4 h 158"/>
                <a:gd name="T18" fmla="*/ 14 w 81"/>
                <a:gd name="T19" fmla="*/ 4 h 158"/>
                <a:gd name="T20" fmla="*/ 14 w 81"/>
                <a:gd name="T21" fmla="*/ 3 h 158"/>
                <a:gd name="T22" fmla="*/ 10 w 81"/>
                <a:gd name="T23" fmla="*/ 3 h 158"/>
                <a:gd name="T24" fmla="*/ 9 w 81"/>
                <a:gd name="T25" fmla="*/ 3 h 158"/>
                <a:gd name="T26" fmla="*/ 8 w 81"/>
                <a:gd name="T27" fmla="*/ 2 h 158"/>
                <a:gd name="T28" fmla="*/ 9 w 81"/>
                <a:gd name="T29" fmla="*/ 1 h 158"/>
                <a:gd name="T30" fmla="*/ 8 w 81"/>
                <a:gd name="T31" fmla="*/ 1 h 158"/>
                <a:gd name="T32" fmla="*/ 10 w 81"/>
                <a:gd name="T33" fmla="*/ 1 h 158"/>
                <a:gd name="T34" fmla="*/ 7 w 81"/>
                <a:gd name="T35" fmla="*/ 1 h 158"/>
                <a:gd name="T36" fmla="*/ 4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round/>
            </a:ln>
          </p:spPr>
          <p:txBody>
            <a:bodyPr/>
            <a:lstStyle/>
            <a:p>
              <a:endParaRPr lang="zh-CN" altLang="en-US"/>
            </a:p>
          </p:txBody>
        </p:sp>
        <p:sp>
          <p:nvSpPr>
            <p:cNvPr id="28729" name="Freeform 52"/>
            <p:cNvSpPr>
              <a:spLocks noChangeArrowheads="1"/>
            </p:cNvSpPr>
            <p:nvPr/>
          </p:nvSpPr>
          <p:spPr bwMode="auto">
            <a:xfrm>
              <a:off x="3976" y="1029"/>
              <a:ext cx="74" cy="74"/>
            </a:xfrm>
            <a:custGeom>
              <a:avLst/>
              <a:gdLst>
                <a:gd name="T0" fmla="*/ 13 w 85"/>
                <a:gd name="T1" fmla="*/ 0 h 105"/>
                <a:gd name="T2" fmla="*/ 11 w 85"/>
                <a:gd name="T3" fmla="*/ 1 h 105"/>
                <a:gd name="T4" fmla="*/ 8 w 85"/>
                <a:gd name="T5" fmla="*/ 1 h 105"/>
                <a:gd name="T6" fmla="*/ 3 w 85"/>
                <a:gd name="T7" fmla="*/ 1 h 105"/>
                <a:gd name="T8" fmla="*/ 3 w 85"/>
                <a:gd name="T9" fmla="*/ 1 h 105"/>
                <a:gd name="T10" fmla="*/ 3 w 85"/>
                <a:gd name="T11" fmla="*/ 2 h 105"/>
                <a:gd name="T12" fmla="*/ 3 w 85"/>
                <a:gd name="T13" fmla="*/ 2 h 105"/>
                <a:gd name="T14" fmla="*/ 7 w 85"/>
                <a:gd name="T15" fmla="*/ 2 h 105"/>
                <a:gd name="T16" fmla="*/ 9 w 85"/>
                <a:gd name="T17" fmla="*/ 2 h 105"/>
                <a:gd name="T18" fmla="*/ 15 w 85"/>
                <a:gd name="T19" fmla="*/ 3 h 105"/>
                <a:gd name="T20" fmla="*/ 18 w 85"/>
                <a:gd name="T21" fmla="*/ 2 h 105"/>
                <a:gd name="T22" fmla="*/ 21 w 85"/>
                <a:gd name="T23" fmla="*/ 2 h 105"/>
                <a:gd name="T24" fmla="*/ 18 w 85"/>
                <a:gd name="T25" fmla="*/ 1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round/>
            </a:ln>
          </p:spPr>
          <p:txBody>
            <a:bodyPr/>
            <a:lstStyle/>
            <a:p>
              <a:endParaRPr lang="zh-CN" altLang="en-US"/>
            </a:p>
          </p:txBody>
        </p:sp>
        <p:sp>
          <p:nvSpPr>
            <p:cNvPr id="28730" name="Freeform 53"/>
            <p:cNvSpPr>
              <a:spLocks noChangeArrowheads="1"/>
            </p:cNvSpPr>
            <p:nvPr/>
          </p:nvSpPr>
          <p:spPr bwMode="auto">
            <a:xfrm>
              <a:off x="4064" y="1161"/>
              <a:ext cx="33" cy="46"/>
            </a:xfrm>
            <a:custGeom>
              <a:avLst/>
              <a:gdLst>
                <a:gd name="T0" fmla="*/ 3 w 38"/>
                <a:gd name="T1" fmla="*/ 1 h 66"/>
                <a:gd name="T2" fmla="*/ 7 w 38"/>
                <a:gd name="T3" fmla="*/ 1 h 66"/>
                <a:gd name="T4" fmla="*/ 8 w 38"/>
                <a:gd name="T5" fmla="*/ 1 h 66"/>
                <a:gd name="T6" fmla="*/ 10 w 38"/>
                <a:gd name="T7" fmla="*/ 1 h 66"/>
                <a:gd name="T8" fmla="*/ 8 w 38"/>
                <a:gd name="T9" fmla="*/ 1 h 66"/>
                <a:gd name="T10" fmla="*/ 5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round/>
            </a:ln>
          </p:spPr>
          <p:txBody>
            <a:bodyPr/>
            <a:lstStyle/>
            <a:p>
              <a:endParaRPr lang="zh-CN" altLang="en-US"/>
            </a:p>
          </p:txBody>
        </p:sp>
        <p:sp>
          <p:nvSpPr>
            <p:cNvPr id="28731" name="Freeform 54"/>
            <p:cNvSpPr>
              <a:spLocks noChangeArrowheads="1"/>
            </p:cNvSpPr>
            <p:nvPr/>
          </p:nvSpPr>
          <p:spPr bwMode="auto">
            <a:xfrm>
              <a:off x="4045" y="1238"/>
              <a:ext cx="21" cy="16"/>
            </a:xfrm>
            <a:custGeom>
              <a:avLst/>
              <a:gdLst>
                <a:gd name="T0" fmla="*/ 0 w 24"/>
                <a:gd name="T1" fmla="*/ 0 h 23"/>
                <a:gd name="T2" fmla="*/ 4 w 24"/>
                <a:gd name="T3" fmla="*/ 1 h 23"/>
                <a:gd name="T4" fmla="*/ 7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round/>
            </a:ln>
          </p:spPr>
          <p:txBody>
            <a:bodyPr/>
            <a:lstStyle/>
            <a:p>
              <a:endParaRPr lang="zh-CN" altLang="en-US"/>
            </a:p>
          </p:txBody>
        </p:sp>
        <p:sp>
          <p:nvSpPr>
            <p:cNvPr id="28732" name="Freeform 55"/>
            <p:cNvSpPr>
              <a:spLocks noChangeArrowheads="1"/>
            </p:cNvSpPr>
            <p:nvPr/>
          </p:nvSpPr>
          <p:spPr bwMode="auto">
            <a:xfrm>
              <a:off x="4076" y="1228"/>
              <a:ext cx="52" cy="35"/>
            </a:xfrm>
            <a:custGeom>
              <a:avLst/>
              <a:gdLst>
                <a:gd name="T0" fmla="*/ 3 w 60"/>
                <a:gd name="T1" fmla="*/ 0 h 49"/>
                <a:gd name="T2" fmla="*/ 0 w 60"/>
                <a:gd name="T3" fmla="*/ 1 h 49"/>
                <a:gd name="T4" fmla="*/ 7 w 60"/>
                <a:gd name="T5" fmla="*/ 1 h 49"/>
                <a:gd name="T6" fmla="*/ 10 w 60"/>
                <a:gd name="T7" fmla="*/ 1 h 49"/>
                <a:gd name="T8" fmla="*/ 14 w 60"/>
                <a:gd name="T9" fmla="*/ 1 h 49"/>
                <a:gd name="T10" fmla="*/ 11 w 60"/>
                <a:gd name="T11" fmla="*/ 1 h 49"/>
                <a:gd name="T12" fmla="*/ 7 w 60"/>
                <a:gd name="T13" fmla="*/ 1 h 49"/>
                <a:gd name="T14" fmla="*/ 4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round/>
            </a:ln>
          </p:spPr>
          <p:txBody>
            <a:bodyPr/>
            <a:lstStyle/>
            <a:p>
              <a:endParaRPr lang="zh-CN" altLang="en-US"/>
            </a:p>
          </p:txBody>
        </p:sp>
        <p:sp>
          <p:nvSpPr>
            <p:cNvPr id="28733" name="Freeform 56"/>
            <p:cNvSpPr>
              <a:spLocks noChangeArrowheads="1"/>
            </p:cNvSpPr>
            <p:nvPr/>
          </p:nvSpPr>
          <p:spPr bwMode="auto">
            <a:xfrm>
              <a:off x="4156" y="1294"/>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8734" name="Freeform 57"/>
            <p:cNvSpPr>
              <a:spLocks noChangeArrowheads="1"/>
            </p:cNvSpPr>
            <p:nvPr/>
          </p:nvSpPr>
          <p:spPr bwMode="auto">
            <a:xfrm>
              <a:off x="4463" y="1255"/>
              <a:ext cx="53" cy="44"/>
            </a:xfrm>
            <a:custGeom>
              <a:avLst/>
              <a:gdLst>
                <a:gd name="T0" fmla="*/ 3 w 61"/>
                <a:gd name="T1" fmla="*/ 0 h 63"/>
                <a:gd name="T2" fmla="*/ 0 w 61"/>
                <a:gd name="T3" fmla="*/ 1 h 63"/>
                <a:gd name="T4" fmla="*/ 6 w 61"/>
                <a:gd name="T5" fmla="*/ 1 h 63"/>
                <a:gd name="T6" fmla="*/ 9 w 61"/>
                <a:gd name="T7" fmla="*/ 1 h 63"/>
                <a:gd name="T8" fmla="*/ 11 w 61"/>
                <a:gd name="T9" fmla="*/ 1 h 63"/>
                <a:gd name="T10" fmla="*/ 15 w 61"/>
                <a:gd name="T11" fmla="*/ 1 h 63"/>
                <a:gd name="T12" fmla="*/ 9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round/>
            </a:ln>
          </p:spPr>
          <p:txBody>
            <a:bodyPr/>
            <a:lstStyle/>
            <a:p>
              <a:endParaRPr lang="zh-CN" altLang="en-US"/>
            </a:p>
          </p:txBody>
        </p:sp>
        <p:sp>
          <p:nvSpPr>
            <p:cNvPr id="28735" name="Freeform 58"/>
            <p:cNvSpPr>
              <a:spLocks noChangeArrowheads="1"/>
            </p:cNvSpPr>
            <p:nvPr/>
          </p:nvSpPr>
          <p:spPr bwMode="auto">
            <a:xfrm>
              <a:off x="4006" y="1310"/>
              <a:ext cx="53" cy="47"/>
            </a:xfrm>
            <a:custGeom>
              <a:avLst/>
              <a:gdLst>
                <a:gd name="T0" fmla="*/ 7 w 61"/>
                <a:gd name="T1" fmla="*/ 1 h 67"/>
                <a:gd name="T2" fmla="*/ 8 w 61"/>
                <a:gd name="T3" fmla="*/ 1 h 67"/>
                <a:gd name="T4" fmla="*/ 3 w 61"/>
                <a:gd name="T5" fmla="*/ 1 h 67"/>
                <a:gd name="T6" fmla="*/ 6 w 61"/>
                <a:gd name="T7" fmla="*/ 2 h 67"/>
                <a:gd name="T8" fmla="*/ 11 w 61"/>
                <a:gd name="T9" fmla="*/ 2 h 67"/>
                <a:gd name="T10" fmla="*/ 15 w 61"/>
                <a:gd name="T11" fmla="*/ 1 h 67"/>
                <a:gd name="T12" fmla="*/ 13 w 61"/>
                <a:gd name="T13" fmla="*/ 1 h 67"/>
                <a:gd name="T14" fmla="*/ 14 w 61"/>
                <a:gd name="T15" fmla="*/ 1 h 67"/>
                <a:gd name="T16" fmla="*/ 13 w 61"/>
                <a:gd name="T17" fmla="*/ 1 h 67"/>
                <a:gd name="T18" fmla="*/ 11 w 61"/>
                <a:gd name="T19" fmla="*/ 1 h 67"/>
                <a:gd name="T20" fmla="*/ 13 w 61"/>
                <a:gd name="T21" fmla="*/ 1 h 67"/>
                <a:gd name="T22" fmla="*/ 12 w 61"/>
                <a:gd name="T23" fmla="*/ 1 h 67"/>
                <a:gd name="T24" fmla="*/ 10 w 61"/>
                <a:gd name="T25" fmla="*/ 1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round/>
            </a:ln>
          </p:spPr>
          <p:txBody>
            <a:bodyPr/>
            <a:lstStyle/>
            <a:p>
              <a:endParaRPr lang="zh-CN" altLang="en-US"/>
            </a:p>
          </p:txBody>
        </p:sp>
        <p:sp>
          <p:nvSpPr>
            <p:cNvPr id="28736" name="Freeform 59"/>
            <p:cNvSpPr>
              <a:spLocks noChangeArrowheads="1"/>
            </p:cNvSpPr>
            <p:nvPr/>
          </p:nvSpPr>
          <p:spPr bwMode="auto">
            <a:xfrm>
              <a:off x="3950" y="1328"/>
              <a:ext cx="37" cy="25"/>
            </a:xfrm>
            <a:custGeom>
              <a:avLst/>
              <a:gdLst>
                <a:gd name="T0" fmla="*/ 4 w 43"/>
                <a:gd name="T1" fmla="*/ 1 h 36"/>
                <a:gd name="T2" fmla="*/ 3 w 43"/>
                <a:gd name="T3" fmla="*/ 1 h 36"/>
                <a:gd name="T4" fmla="*/ 7 w 43"/>
                <a:gd name="T5" fmla="*/ 1 h 36"/>
                <a:gd name="T6" fmla="*/ 9 w 43"/>
                <a:gd name="T7" fmla="*/ 1 h 36"/>
                <a:gd name="T8" fmla="*/ 4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round/>
            </a:ln>
          </p:spPr>
          <p:txBody>
            <a:bodyPr/>
            <a:lstStyle/>
            <a:p>
              <a:endParaRPr lang="zh-CN" altLang="en-US"/>
            </a:p>
          </p:txBody>
        </p:sp>
        <p:sp>
          <p:nvSpPr>
            <p:cNvPr id="28737" name="Freeform 60"/>
            <p:cNvSpPr>
              <a:spLocks noChangeArrowheads="1"/>
            </p:cNvSpPr>
            <p:nvPr/>
          </p:nvSpPr>
          <p:spPr bwMode="auto">
            <a:xfrm>
              <a:off x="3926" y="1300"/>
              <a:ext cx="27" cy="29"/>
            </a:xfrm>
            <a:custGeom>
              <a:avLst/>
              <a:gdLst>
                <a:gd name="T0" fmla="*/ 4 w 32"/>
                <a:gd name="T1" fmla="*/ 0 h 41"/>
                <a:gd name="T2" fmla="*/ 0 w 32"/>
                <a:gd name="T3" fmla="*/ 1 h 41"/>
                <a:gd name="T4" fmla="*/ 3 w 32"/>
                <a:gd name="T5" fmla="*/ 1 h 41"/>
                <a:gd name="T6" fmla="*/ 3 w 32"/>
                <a:gd name="T7" fmla="*/ 1 h 41"/>
                <a:gd name="T8" fmla="*/ 3 w 32"/>
                <a:gd name="T9" fmla="*/ 1 h 41"/>
                <a:gd name="T10" fmla="*/ 6 w 32"/>
                <a:gd name="T11" fmla="*/ 1 h 41"/>
                <a:gd name="T12" fmla="*/ 4 w 32"/>
                <a:gd name="T13" fmla="*/ 1 h 41"/>
                <a:gd name="T14" fmla="*/ 4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round/>
            </a:ln>
          </p:spPr>
          <p:txBody>
            <a:bodyPr/>
            <a:lstStyle/>
            <a:p>
              <a:endParaRPr lang="zh-CN" altLang="en-US"/>
            </a:p>
          </p:txBody>
        </p:sp>
        <p:sp>
          <p:nvSpPr>
            <p:cNvPr id="28738" name="Freeform 61"/>
            <p:cNvSpPr>
              <a:spLocks noChangeArrowheads="1"/>
            </p:cNvSpPr>
            <p:nvPr/>
          </p:nvSpPr>
          <p:spPr bwMode="auto">
            <a:xfrm>
              <a:off x="3965" y="1311"/>
              <a:ext cx="39" cy="22"/>
            </a:xfrm>
            <a:custGeom>
              <a:avLst/>
              <a:gdLst>
                <a:gd name="T0" fmla="*/ 5 w 45"/>
                <a:gd name="T1" fmla="*/ 0 h 32"/>
                <a:gd name="T2" fmla="*/ 0 w 45"/>
                <a:gd name="T3" fmla="*/ 1 h 32"/>
                <a:gd name="T4" fmla="*/ 7 w 45"/>
                <a:gd name="T5" fmla="*/ 1 h 32"/>
                <a:gd name="T6" fmla="*/ 10 w 45"/>
                <a:gd name="T7" fmla="*/ 1 h 32"/>
                <a:gd name="T8" fmla="*/ 5 w 45"/>
                <a:gd name="T9" fmla="*/ 1 h 32"/>
                <a:gd name="T10" fmla="*/ 5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round/>
            </a:ln>
          </p:spPr>
          <p:txBody>
            <a:bodyPr/>
            <a:lstStyle/>
            <a:p>
              <a:endParaRPr lang="zh-CN" altLang="en-US"/>
            </a:p>
          </p:txBody>
        </p:sp>
        <p:sp>
          <p:nvSpPr>
            <p:cNvPr id="28739" name="Freeform 62"/>
            <p:cNvSpPr>
              <a:spLocks noChangeArrowheads="1"/>
            </p:cNvSpPr>
            <p:nvPr/>
          </p:nvSpPr>
          <p:spPr bwMode="auto">
            <a:xfrm>
              <a:off x="3908" y="1000"/>
              <a:ext cx="31" cy="52"/>
            </a:xfrm>
            <a:custGeom>
              <a:avLst/>
              <a:gdLst>
                <a:gd name="T0" fmla="*/ 10 w 35"/>
                <a:gd name="T1" fmla="*/ 0 h 74"/>
                <a:gd name="T2" fmla="*/ 7 w 35"/>
                <a:gd name="T3" fmla="*/ 1 h 74"/>
                <a:gd name="T4" fmla="*/ 4 w 35"/>
                <a:gd name="T5" fmla="*/ 1 h 74"/>
                <a:gd name="T6" fmla="*/ 0 w 35"/>
                <a:gd name="T7" fmla="*/ 2 h 74"/>
                <a:gd name="T8" fmla="*/ 4 w 35"/>
                <a:gd name="T9" fmla="*/ 2 h 74"/>
                <a:gd name="T10" fmla="*/ 6 w 35"/>
                <a:gd name="T11" fmla="*/ 2 h 74"/>
                <a:gd name="T12" fmla="*/ 11 w 35"/>
                <a:gd name="T13" fmla="*/ 1 h 74"/>
                <a:gd name="T14" fmla="*/ 1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round/>
            </a:ln>
          </p:spPr>
          <p:txBody>
            <a:bodyPr/>
            <a:lstStyle/>
            <a:p>
              <a:endParaRPr lang="zh-CN" altLang="en-US"/>
            </a:p>
          </p:txBody>
        </p:sp>
        <p:sp>
          <p:nvSpPr>
            <p:cNvPr id="28740"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7 w 25"/>
                <a:gd name="T9" fmla="*/ 1 h 73"/>
                <a:gd name="T10" fmla="*/ 4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round/>
            </a:ln>
          </p:spPr>
          <p:txBody>
            <a:bodyPr/>
            <a:lstStyle/>
            <a:p>
              <a:endParaRPr lang="zh-CN" altLang="en-US"/>
            </a:p>
          </p:txBody>
        </p:sp>
        <p:sp>
          <p:nvSpPr>
            <p:cNvPr id="28741"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round/>
            </a:ln>
          </p:spPr>
          <p:txBody>
            <a:bodyPr/>
            <a:lstStyle/>
            <a:p>
              <a:endParaRPr lang="zh-CN" altLang="en-US"/>
            </a:p>
          </p:txBody>
        </p:sp>
        <p:sp>
          <p:nvSpPr>
            <p:cNvPr id="28742" name="Freeform 65"/>
            <p:cNvSpPr>
              <a:spLocks noChangeArrowheads="1"/>
            </p:cNvSpPr>
            <p:nvPr/>
          </p:nvSpPr>
          <p:spPr bwMode="auto">
            <a:xfrm>
              <a:off x="4004" y="987"/>
              <a:ext cx="24" cy="45"/>
            </a:xfrm>
            <a:custGeom>
              <a:avLst/>
              <a:gdLst>
                <a:gd name="T0" fmla="*/ 3 w 28"/>
                <a:gd name="T1" fmla="*/ 0 h 64"/>
                <a:gd name="T2" fmla="*/ 3 w 28"/>
                <a:gd name="T3" fmla="*/ 1 h 64"/>
                <a:gd name="T4" fmla="*/ 4 w 28"/>
                <a:gd name="T5" fmla="*/ 1 h 64"/>
                <a:gd name="T6" fmla="*/ 3 w 28"/>
                <a:gd name="T7" fmla="*/ 1 h 64"/>
                <a:gd name="T8" fmla="*/ 0 w 28"/>
                <a:gd name="T9" fmla="*/ 1 h 64"/>
                <a:gd name="T10" fmla="*/ 3 w 28"/>
                <a:gd name="T11" fmla="*/ 2 h 64"/>
                <a:gd name="T12" fmla="*/ 6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round/>
            </a:ln>
          </p:spPr>
          <p:txBody>
            <a:bodyPr/>
            <a:lstStyle/>
            <a:p>
              <a:endParaRPr lang="zh-CN" altLang="en-US"/>
            </a:p>
          </p:txBody>
        </p:sp>
        <p:sp>
          <p:nvSpPr>
            <p:cNvPr id="28743"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round/>
            </a:ln>
          </p:spPr>
          <p:txBody>
            <a:bodyPr/>
            <a:lstStyle/>
            <a:p>
              <a:endParaRPr lang="zh-CN" altLang="en-US"/>
            </a:p>
          </p:txBody>
        </p:sp>
        <p:sp>
          <p:nvSpPr>
            <p:cNvPr id="28744"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8745"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round/>
            </a:ln>
          </p:spPr>
          <p:txBody>
            <a:bodyPr/>
            <a:lstStyle/>
            <a:p>
              <a:endParaRPr lang="zh-CN" altLang="en-US"/>
            </a:p>
          </p:txBody>
        </p:sp>
        <p:sp>
          <p:nvSpPr>
            <p:cNvPr id="28746"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8747" name="Freeform 70"/>
            <p:cNvSpPr>
              <a:spLocks noChangeArrowheads="1"/>
            </p:cNvSpPr>
            <p:nvPr/>
          </p:nvSpPr>
          <p:spPr bwMode="auto">
            <a:xfrm>
              <a:off x="3667" y="999"/>
              <a:ext cx="18" cy="13"/>
            </a:xfrm>
            <a:custGeom>
              <a:avLst/>
              <a:gdLst>
                <a:gd name="T0" fmla="*/ 2 w 22"/>
                <a:gd name="T1" fmla="*/ 0 h 18"/>
                <a:gd name="T2" fmla="*/ 2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round/>
            </a:ln>
          </p:spPr>
          <p:txBody>
            <a:bodyPr/>
            <a:lstStyle/>
            <a:p>
              <a:endParaRPr lang="zh-CN" altLang="en-US"/>
            </a:p>
          </p:txBody>
        </p:sp>
        <p:sp>
          <p:nvSpPr>
            <p:cNvPr id="28748" name="Freeform 71"/>
            <p:cNvSpPr>
              <a:spLocks noChangeArrowheads="1"/>
            </p:cNvSpPr>
            <p:nvPr/>
          </p:nvSpPr>
          <p:spPr bwMode="auto">
            <a:xfrm>
              <a:off x="4628" y="1582"/>
              <a:ext cx="52" cy="56"/>
            </a:xfrm>
            <a:custGeom>
              <a:avLst/>
              <a:gdLst>
                <a:gd name="T0" fmla="*/ 3 w 60"/>
                <a:gd name="T1" fmla="*/ 1 h 81"/>
                <a:gd name="T2" fmla="*/ 3 w 60"/>
                <a:gd name="T3" fmla="*/ 1 h 81"/>
                <a:gd name="T4" fmla="*/ 3 w 60"/>
                <a:gd name="T5" fmla="*/ 1 h 81"/>
                <a:gd name="T6" fmla="*/ 7 w 60"/>
                <a:gd name="T7" fmla="*/ 1 h 81"/>
                <a:gd name="T8" fmla="*/ 10 w 60"/>
                <a:gd name="T9" fmla="*/ 1 h 81"/>
                <a:gd name="T10" fmla="*/ 12 w 60"/>
                <a:gd name="T11" fmla="*/ 2 h 81"/>
                <a:gd name="T12" fmla="*/ 12 w 60"/>
                <a:gd name="T13" fmla="*/ 1 h 81"/>
                <a:gd name="T14" fmla="*/ 10 w 60"/>
                <a:gd name="T15" fmla="*/ 1 h 81"/>
                <a:gd name="T16" fmla="*/ 6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round/>
            </a:ln>
          </p:spPr>
          <p:txBody>
            <a:bodyPr/>
            <a:lstStyle/>
            <a:p>
              <a:endParaRPr lang="zh-CN" altLang="en-US"/>
            </a:p>
          </p:txBody>
        </p:sp>
        <p:sp>
          <p:nvSpPr>
            <p:cNvPr id="28749" name="Freeform 72"/>
            <p:cNvSpPr>
              <a:spLocks noChangeArrowheads="1"/>
            </p:cNvSpPr>
            <p:nvPr/>
          </p:nvSpPr>
          <p:spPr bwMode="auto">
            <a:xfrm>
              <a:off x="4894" y="1536"/>
              <a:ext cx="61" cy="43"/>
            </a:xfrm>
            <a:custGeom>
              <a:avLst/>
              <a:gdLst>
                <a:gd name="T0" fmla="*/ 6 w 71"/>
                <a:gd name="T1" fmla="*/ 1 h 61"/>
                <a:gd name="T2" fmla="*/ 3 w 71"/>
                <a:gd name="T3" fmla="*/ 1 h 61"/>
                <a:gd name="T4" fmla="*/ 1 w 71"/>
                <a:gd name="T5" fmla="*/ 1 h 61"/>
                <a:gd name="T6" fmla="*/ 3 w 71"/>
                <a:gd name="T7" fmla="*/ 2 h 61"/>
                <a:gd name="T8" fmla="*/ 6 w 71"/>
                <a:gd name="T9" fmla="*/ 1 h 61"/>
                <a:gd name="T10" fmla="*/ 8 w 71"/>
                <a:gd name="T11" fmla="*/ 1 h 61"/>
                <a:gd name="T12" fmla="*/ 11 w 71"/>
                <a:gd name="T13" fmla="*/ 0 h 61"/>
                <a:gd name="T14" fmla="*/ 15 w 71"/>
                <a:gd name="T15" fmla="*/ 1 h 61"/>
                <a:gd name="T16" fmla="*/ 8 w 71"/>
                <a:gd name="T17" fmla="*/ 1 h 61"/>
                <a:gd name="T18" fmla="*/ 6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round/>
            </a:ln>
          </p:spPr>
          <p:txBody>
            <a:bodyPr/>
            <a:lstStyle/>
            <a:p>
              <a:endParaRPr lang="zh-CN" altLang="en-US"/>
            </a:p>
          </p:txBody>
        </p:sp>
        <p:sp>
          <p:nvSpPr>
            <p:cNvPr id="28750"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round/>
            </a:ln>
          </p:spPr>
          <p:txBody>
            <a:bodyPr/>
            <a:lstStyle/>
            <a:p>
              <a:endParaRPr lang="zh-CN" altLang="en-US"/>
            </a:p>
          </p:txBody>
        </p:sp>
        <p:sp>
          <p:nvSpPr>
            <p:cNvPr id="28751" name="Freeform 74"/>
            <p:cNvSpPr>
              <a:spLocks noChangeArrowheads="1"/>
            </p:cNvSpPr>
            <p:nvPr/>
          </p:nvSpPr>
          <p:spPr bwMode="auto">
            <a:xfrm>
              <a:off x="4701" y="1492"/>
              <a:ext cx="23" cy="16"/>
            </a:xfrm>
            <a:custGeom>
              <a:avLst/>
              <a:gdLst>
                <a:gd name="T0" fmla="*/ 6 w 26"/>
                <a:gd name="T1" fmla="*/ 0 h 23"/>
                <a:gd name="T2" fmla="*/ 0 w 26"/>
                <a:gd name="T3" fmla="*/ 1 h 23"/>
                <a:gd name="T4" fmla="*/ 7 w 26"/>
                <a:gd name="T5" fmla="*/ 1 h 23"/>
                <a:gd name="T6" fmla="*/ 6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round/>
            </a:ln>
          </p:spPr>
          <p:txBody>
            <a:bodyPr/>
            <a:lstStyle/>
            <a:p>
              <a:endParaRPr lang="zh-CN" altLang="en-US"/>
            </a:p>
          </p:txBody>
        </p:sp>
        <p:sp>
          <p:nvSpPr>
            <p:cNvPr id="28752" name="Freeform 75"/>
            <p:cNvSpPr>
              <a:spLocks noChangeArrowheads="1"/>
            </p:cNvSpPr>
            <p:nvPr/>
          </p:nvSpPr>
          <p:spPr bwMode="auto">
            <a:xfrm>
              <a:off x="4525" y="1311"/>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28753" name="Freeform 76"/>
            <p:cNvSpPr>
              <a:spLocks noChangeArrowheads="1"/>
            </p:cNvSpPr>
            <p:nvPr/>
          </p:nvSpPr>
          <p:spPr bwMode="auto">
            <a:xfrm>
              <a:off x="4564" y="1351"/>
              <a:ext cx="30" cy="31"/>
            </a:xfrm>
            <a:custGeom>
              <a:avLst/>
              <a:gdLst>
                <a:gd name="T0" fmla="*/ 9 w 34"/>
                <a:gd name="T1" fmla="*/ 0 h 44"/>
                <a:gd name="T2" fmla="*/ 4 w 34"/>
                <a:gd name="T3" fmla="*/ 1 h 44"/>
                <a:gd name="T4" fmla="*/ 4 w 34"/>
                <a:gd name="T5" fmla="*/ 1 h 44"/>
                <a:gd name="T6" fmla="*/ 8 w 34"/>
                <a:gd name="T7" fmla="*/ 1 h 44"/>
                <a:gd name="T8" fmla="*/ 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round/>
            </a:ln>
          </p:spPr>
          <p:txBody>
            <a:bodyPr/>
            <a:lstStyle/>
            <a:p>
              <a:endParaRPr lang="zh-CN" altLang="en-US"/>
            </a:p>
          </p:txBody>
        </p:sp>
        <p:sp>
          <p:nvSpPr>
            <p:cNvPr id="28754" name="Freeform 77"/>
            <p:cNvSpPr>
              <a:spLocks noChangeArrowheads="1"/>
            </p:cNvSpPr>
            <p:nvPr/>
          </p:nvSpPr>
          <p:spPr bwMode="auto">
            <a:xfrm>
              <a:off x="4595" y="1410"/>
              <a:ext cx="32" cy="26"/>
            </a:xfrm>
            <a:custGeom>
              <a:avLst/>
              <a:gdLst>
                <a:gd name="T0" fmla="*/ 6 w 38"/>
                <a:gd name="T1" fmla="*/ 1 h 37"/>
                <a:gd name="T2" fmla="*/ 3 w 38"/>
                <a:gd name="T3" fmla="*/ 1 h 37"/>
                <a:gd name="T4" fmla="*/ 3 w 38"/>
                <a:gd name="T5" fmla="*/ 1 h 37"/>
                <a:gd name="T6" fmla="*/ 5 w 38"/>
                <a:gd name="T7" fmla="*/ 1 h 37"/>
                <a:gd name="T8" fmla="*/ 6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round/>
            </a:ln>
          </p:spPr>
          <p:txBody>
            <a:bodyPr/>
            <a:lstStyle/>
            <a:p>
              <a:endParaRPr lang="zh-CN" altLang="en-US"/>
            </a:p>
          </p:txBody>
        </p:sp>
        <p:sp>
          <p:nvSpPr>
            <p:cNvPr id="28755" name="Freeform 78"/>
            <p:cNvSpPr>
              <a:spLocks noChangeArrowheads="1"/>
            </p:cNvSpPr>
            <p:nvPr/>
          </p:nvSpPr>
          <p:spPr bwMode="auto">
            <a:xfrm>
              <a:off x="4634" y="1400"/>
              <a:ext cx="32" cy="25"/>
            </a:xfrm>
            <a:custGeom>
              <a:avLst/>
              <a:gdLst>
                <a:gd name="T0" fmla="*/ 6 w 38"/>
                <a:gd name="T1" fmla="*/ 1 h 34"/>
                <a:gd name="T2" fmla="*/ 3 w 38"/>
                <a:gd name="T3" fmla="*/ 1 h 34"/>
                <a:gd name="T4" fmla="*/ 3 w 38"/>
                <a:gd name="T5" fmla="*/ 1 h 34"/>
                <a:gd name="T6" fmla="*/ 5 w 38"/>
                <a:gd name="T7" fmla="*/ 1 h 34"/>
                <a:gd name="T8" fmla="*/ 6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round/>
            </a:ln>
          </p:spPr>
          <p:txBody>
            <a:bodyPr/>
            <a:lstStyle/>
            <a:p>
              <a:endParaRPr lang="zh-CN" altLang="en-US"/>
            </a:p>
          </p:txBody>
        </p:sp>
        <p:sp>
          <p:nvSpPr>
            <p:cNvPr id="28756" name="Freeform 79"/>
            <p:cNvSpPr>
              <a:spLocks noChangeArrowheads="1"/>
            </p:cNvSpPr>
            <p:nvPr/>
          </p:nvSpPr>
          <p:spPr bwMode="auto">
            <a:xfrm>
              <a:off x="4623" y="1367"/>
              <a:ext cx="30" cy="19"/>
            </a:xfrm>
            <a:custGeom>
              <a:avLst/>
              <a:gdLst>
                <a:gd name="T0" fmla="*/ 7 w 35"/>
                <a:gd name="T1" fmla="*/ 1 h 27"/>
                <a:gd name="T2" fmla="*/ 3 w 35"/>
                <a:gd name="T3" fmla="*/ 1 h 27"/>
                <a:gd name="T4" fmla="*/ 3 w 35"/>
                <a:gd name="T5" fmla="*/ 1 h 27"/>
                <a:gd name="T6" fmla="*/ 5 w 35"/>
                <a:gd name="T7" fmla="*/ 1 h 27"/>
                <a:gd name="T8" fmla="*/ 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round/>
            </a:ln>
          </p:spPr>
          <p:txBody>
            <a:bodyPr/>
            <a:lstStyle/>
            <a:p>
              <a:endParaRPr lang="zh-CN" altLang="en-US"/>
            </a:p>
          </p:txBody>
        </p:sp>
        <p:sp>
          <p:nvSpPr>
            <p:cNvPr id="28757" name="Freeform 80"/>
            <p:cNvSpPr>
              <a:spLocks noChangeArrowheads="1"/>
            </p:cNvSpPr>
            <p:nvPr/>
          </p:nvSpPr>
          <p:spPr bwMode="auto">
            <a:xfrm>
              <a:off x="4593" y="1343"/>
              <a:ext cx="30" cy="33"/>
            </a:xfrm>
            <a:custGeom>
              <a:avLst/>
              <a:gdLst>
                <a:gd name="T0" fmla="*/ 6 w 35"/>
                <a:gd name="T1" fmla="*/ 1 h 47"/>
                <a:gd name="T2" fmla="*/ 4 w 35"/>
                <a:gd name="T3" fmla="*/ 1 h 47"/>
                <a:gd name="T4" fmla="*/ 3 w 35"/>
                <a:gd name="T5" fmla="*/ 1 h 47"/>
                <a:gd name="T6" fmla="*/ 4 w 35"/>
                <a:gd name="T7" fmla="*/ 1 h 47"/>
                <a:gd name="T8" fmla="*/ 6 w 35"/>
                <a:gd name="T9" fmla="*/ 1 h 47"/>
                <a:gd name="T10" fmla="*/ 6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round/>
            </a:ln>
          </p:spPr>
          <p:txBody>
            <a:bodyPr/>
            <a:lstStyle/>
            <a:p>
              <a:endParaRPr lang="zh-CN" altLang="en-US"/>
            </a:p>
          </p:txBody>
        </p:sp>
        <p:sp>
          <p:nvSpPr>
            <p:cNvPr id="28758" name="Freeform 81"/>
            <p:cNvSpPr>
              <a:spLocks noChangeArrowheads="1"/>
            </p:cNvSpPr>
            <p:nvPr/>
          </p:nvSpPr>
          <p:spPr bwMode="auto">
            <a:xfrm>
              <a:off x="4556" y="1329"/>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8759" name="Freeform 82"/>
            <p:cNvSpPr>
              <a:spLocks noChangeArrowheads="1"/>
            </p:cNvSpPr>
            <p:nvPr/>
          </p:nvSpPr>
          <p:spPr bwMode="auto">
            <a:xfrm>
              <a:off x="4602" y="1378"/>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28760" name="Freeform 83"/>
            <p:cNvSpPr>
              <a:spLocks noChangeArrowheads="1"/>
            </p:cNvSpPr>
            <p:nvPr/>
          </p:nvSpPr>
          <p:spPr bwMode="auto">
            <a:xfrm>
              <a:off x="2750" y="93"/>
              <a:ext cx="162" cy="101"/>
            </a:xfrm>
            <a:custGeom>
              <a:avLst/>
              <a:gdLst>
                <a:gd name="T0" fmla="*/ 38 w 189"/>
                <a:gd name="T1" fmla="*/ 1 h 144"/>
                <a:gd name="T2" fmla="*/ 39 w 189"/>
                <a:gd name="T3" fmla="*/ 1 h 144"/>
                <a:gd name="T4" fmla="*/ 40 w 189"/>
                <a:gd name="T5" fmla="*/ 1 h 144"/>
                <a:gd name="T6" fmla="*/ 39 w 189"/>
                <a:gd name="T7" fmla="*/ 1 h 144"/>
                <a:gd name="T8" fmla="*/ 28 w 189"/>
                <a:gd name="T9" fmla="*/ 1 h 144"/>
                <a:gd name="T10" fmla="*/ 24 w 189"/>
                <a:gd name="T11" fmla="*/ 2 h 144"/>
                <a:gd name="T12" fmla="*/ 21 w 189"/>
                <a:gd name="T13" fmla="*/ 2 h 144"/>
                <a:gd name="T14" fmla="*/ 15 w 189"/>
                <a:gd name="T15" fmla="*/ 3 h 144"/>
                <a:gd name="T16" fmla="*/ 15 w 189"/>
                <a:gd name="T17" fmla="*/ 3 h 144"/>
                <a:gd name="T18" fmla="*/ 18 w 189"/>
                <a:gd name="T19" fmla="*/ 4 h 144"/>
                <a:gd name="T20" fmla="*/ 23 w 189"/>
                <a:gd name="T21" fmla="*/ 4 h 144"/>
                <a:gd name="T22" fmla="*/ 21 w 189"/>
                <a:gd name="T23" fmla="*/ 4 h 144"/>
                <a:gd name="T24" fmla="*/ 18 w 189"/>
                <a:gd name="T25" fmla="*/ 4 h 144"/>
                <a:gd name="T26" fmla="*/ 15 w 189"/>
                <a:gd name="T27" fmla="*/ 4 h 144"/>
                <a:gd name="T28" fmla="*/ 4 w 189"/>
                <a:gd name="T29" fmla="*/ 4 h 144"/>
                <a:gd name="T30" fmla="*/ 4 w 189"/>
                <a:gd name="T31" fmla="*/ 3 h 144"/>
                <a:gd name="T32" fmla="*/ 9 w 189"/>
                <a:gd name="T33" fmla="*/ 3 h 144"/>
                <a:gd name="T34" fmla="*/ 11 w 189"/>
                <a:gd name="T35" fmla="*/ 2 h 144"/>
                <a:gd name="T36" fmla="*/ 9 w 189"/>
                <a:gd name="T37" fmla="*/ 2 h 144"/>
                <a:gd name="T38" fmla="*/ 15 w 189"/>
                <a:gd name="T39" fmla="*/ 1 h 144"/>
                <a:gd name="T40" fmla="*/ 21 w 189"/>
                <a:gd name="T41" fmla="*/ 1 h 144"/>
                <a:gd name="T42" fmla="*/ 24 w 189"/>
                <a:gd name="T43" fmla="*/ 1 h 144"/>
                <a:gd name="T44" fmla="*/ 38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round/>
            </a:ln>
          </p:spPr>
          <p:txBody>
            <a:bodyPr/>
            <a:lstStyle/>
            <a:p>
              <a:endParaRPr lang="zh-CN" altLang="en-US"/>
            </a:p>
          </p:txBody>
        </p:sp>
        <p:sp>
          <p:nvSpPr>
            <p:cNvPr id="28761" name="Freeform 84"/>
            <p:cNvSpPr>
              <a:spLocks noChangeArrowheads="1"/>
            </p:cNvSpPr>
            <p:nvPr/>
          </p:nvSpPr>
          <p:spPr bwMode="auto">
            <a:xfrm>
              <a:off x="2847" y="191"/>
              <a:ext cx="46" cy="11"/>
            </a:xfrm>
            <a:custGeom>
              <a:avLst/>
              <a:gdLst>
                <a:gd name="T0" fmla="*/ 6 w 53"/>
                <a:gd name="T1" fmla="*/ 0 h 17"/>
                <a:gd name="T2" fmla="*/ 3 w 53"/>
                <a:gd name="T3" fmla="*/ 1 h 17"/>
                <a:gd name="T4" fmla="*/ 8 w 53"/>
                <a:gd name="T5" fmla="*/ 1 h 17"/>
                <a:gd name="T6" fmla="*/ 10 w 53"/>
                <a:gd name="T7" fmla="*/ 1 h 17"/>
                <a:gd name="T8" fmla="*/ 6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round/>
            </a:ln>
          </p:spPr>
          <p:txBody>
            <a:bodyPr/>
            <a:lstStyle/>
            <a:p>
              <a:endParaRPr lang="zh-CN" altLang="en-US"/>
            </a:p>
          </p:txBody>
        </p:sp>
        <p:sp>
          <p:nvSpPr>
            <p:cNvPr id="28762" name="Freeform 85"/>
            <p:cNvSpPr>
              <a:spLocks noChangeArrowheads="1"/>
            </p:cNvSpPr>
            <p:nvPr/>
          </p:nvSpPr>
          <p:spPr bwMode="auto">
            <a:xfrm>
              <a:off x="3082" y="45"/>
              <a:ext cx="49" cy="26"/>
            </a:xfrm>
            <a:custGeom>
              <a:avLst/>
              <a:gdLst>
                <a:gd name="T0" fmla="*/ 13 w 57"/>
                <a:gd name="T1" fmla="*/ 1 h 37"/>
                <a:gd name="T2" fmla="*/ 5 w 57"/>
                <a:gd name="T3" fmla="*/ 1 h 37"/>
                <a:gd name="T4" fmla="*/ 3 w 57"/>
                <a:gd name="T5" fmla="*/ 1 h 37"/>
                <a:gd name="T6" fmla="*/ 3 w 57"/>
                <a:gd name="T7" fmla="*/ 1 h 37"/>
                <a:gd name="T8" fmla="*/ 4 w 57"/>
                <a:gd name="T9" fmla="*/ 0 h 37"/>
                <a:gd name="T10" fmla="*/ 1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round/>
            </a:ln>
          </p:spPr>
          <p:txBody>
            <a:bodyPr/>
            <a:lstStyle/>
            <a:p>
              <a:endParaRPr lang="zh-CN" altLang="en-US"/>
            </a:p>
          </p:txBody>
        </p:sp>
        <p:sp>
          <p:nvSpPr>
            <p:cNvPr id="28763" name="Freeform 86"/>
            <p:cNvSpPr>
              <a:spLocks noChangeArrowheads="1"/>
            </p:cNvSpPr>
            <p:nvPr/>
          </p:nvSpPr>
          <p:spPr bwMode="auto">
            <a:xfrm>
              <a:off x="3117" y="57"/>
              <a:ext cx="58" cy="19"/>
            </a:xfrm>
            <a:custGeom>
              <a:avLst/>
              <a:gdLst>
                <a:gd name="T0" fmla="*/ 6 w 68"/>
                <a:gd name="T1" fmla="*/ 0 h 26"/>
                <a:gd name="T2" fmla="*/ 3 w 68"/>
                <a:gd name="T3" fmla="*/ 1 h 26"/>
                <a:gd name="T4" fmla="*/ 12 w 68"/>
                <a:gd name="T5" fmla="*/ 1 h 26"/>
                <a:gd name="T6" fmla="*/ 13 w 68"/>
                <a:gd name="T7" fmla="*/ 1 h 26"/>
                <a:gd name="T8" fmla="*/ 6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round/>
            </a:ln>
          </p:spPr>
          <p:txBody>
            <a:bodyPr/>
            <a:lstStyle/>
            <a:p>
              <a:endParaRPr lang="zh-CN" altLang="en-US"/>
            </a:p>
          </p:txBody>
        </p:sp>
        <p:sp>
          <p:nvSpPr>
            <p:cNvPr id="28764" name="Freeform 87"/>
            <p:cNvSpPr>
              <a:spLocks noChangeArrowheads="1"/>
            </p:cNvSpPr>
            <p:nvPr/>
          </p:nvSpPr>
          <p:spPr bwMode="auto">
            <a:xfrm>
              <a:off x="3179" y="60"/>
              <a:ext cx="58" cy="30"/>
            </a:xfrm>
            <a:custGeom>
              <a:avLst/>
              <a:gdLst>
                <a:gd name="T0" fmla="*/ 14 w 66"/>
                <a:gd name="T1" fmla="*/ 1 h 43"/>
                <a:gd name="T2" fmla="*/ 8 w 66"/>
                <a:gd name="T3" fmla="*/ 1 h 43"/>
                <a:gd name="T4" fmla="*/ 4 w 66"/>
                <a:gd name="T5" fmla="*/ 1 h 43"/>
                <a:gd name="T6" fmla="*/ 4 w 66"/>
                <a:gd name="T7" fmla="*/ 1 h 43"/>
                <a:gd name="T8" fmla="*/ 9 w 66"/>
                <a:gd name="T9" fmla="*/ 1 h 43"/>
                <a:gd name="T10" fmla="*/ 17 w 66"/>
                <a:gd name="T11" fmla="*/ 1 h 43"/>
                <a:gd name="T12" fmla="*/ 14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round/>
            </a:ln>
          </p:spPr>
          <p:txBody>
            <a:bodyPr/>
            <a:lstStyle/>
            <a:p>
              <a:endParaRPr lang="zh-CN" altLang="en-US"/>
            </a:p>
          </p:txBody>
        </p:sp>
        <p:sp>
          <p:nvSpPr>
            <p:cNvPr id="28765" name="Freeform 88"/>
            <p:cNvSpPr>
              <a:spLocks noChangeArrowheads="1"/>
            </p:cNvSpPr>
            <p:nvPr/>
          </p:nvSpPr>
          <p:spPr bwMode="auto">
            <a:xfrm>
              <a:off x="3581" y="85"/>
              <a:ext cx="101" cy="29"/>
            </a:xfrm>
            <a:custGeom>
              <a:avLst/>
              <a:gdLst>
                <a:gd name="T0" fmla="*/ 3 w 117"/>
                <a:gd name="T1" fmla="*/ 0 h 41"/>
                <a:gd name="T2" fmla="*/ 3 w 117"/>
                <a:gd name="T3" fmla="*/ 1 h 41"/>
                <a:gd name="T4" fmla="*/ 12 w 117"/>
                <a:gd name="T5" fmla="*/ 1 h 41"/>
                <a:gd name="T6" fmla="*/ 17 w 117"/>
                <a:gd name="T7" fmla="*/ 1 h 41"/>
                <a:gd name="T8" fmla="*/ 26 w 117"/>
                <a:gd name="T9" fmla="*/ 1 h 41"/>
                <a:gd name="T10" fmla="*/ 18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round/>
            </a:ln>
          </p:spPr>
          <p:txBody>
            <a:bodyPr/>
            <a:lstStyle/>
            <a:p>
              <a:endParaRPr lang="zh-CN" altLang="en-US"/>
            </a:p>
          </p:txBody>
        </p:sp>
        <p:sp>
          <p:nvSpPr>
            <p:cNvPr id="28766" name="Freeform 89"/>
            <p:cNvSpPr>
              <a:spLocks noChangeArrowheads="1"/>
            </p:cNvSpPr>
            <p:nvPr/>
          </p:nvSpPr>
          <p:spPr bwMode="auto">
            <a:xfrm>
              <a:off x="3684" y="84"/>
              <a:ext cx="53" cy="23"/>
            </a:xfrm>
            <a:custGeom>
              <a:avLst/>
              <a:gdLst>
                <a:gd name="T0" fmla="*/ 7 w 62"/>
                <a:gd name="T1" fmla="*/ 1 h 32"/>
                <a:gd name="T2" fmla="*/ 13 w 62"/>
                <a:gd name="T3" fmla="*/ 1 h 32"/>
                <a:gd name="T4" fmla="*/ 7 w 62"/>
                <a:gd name="T5" fmla="*/ 1 h 32"/>
                <a:gd name="T6" fmla="*/ 3 w 62"/>
                <a:gd name="T7" fmla="*/ 1 h 32"/>
                <a:gd name="T8" fmla="*/ 7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round/>
            </a:ln>
          </p:spPr>
          <p:txBody>
            <a:bodyPr/>
            <a:lstStyle/>
            <a:p>
              <a:endParaRPr lang="zh-CN" altLang="en-US"/>
            </a:p>
          </p:txBody>
        </p:sp>
        <p:sp>
          <p:nvSpPr>
            <p:cNvPr id="28767" name="Freeform 90"/>
            <p:cNvSpPr>
              <a:spLocks noChangeArrowheads="1"/>
            </p:cNvSpPr>
            <p:nvPr/>
          </p:nvSpPr>
          <p:spPr bwMode="auto">
            <a:xfrm>
              <a:off x="3660" y="111"/>
              <a:ext cx="42" cy="16"/>
            </a:xfrm>
            <a:custGeom>
              <a:avLst/>
              <a:gdLst>
                <a:gd name="T0" fmla="*/ 4 w 49"/>
                <a:gd name="T1" fmla="*/ 1 h 23"/>
                <a:gd name="T2" fmla="*/ 3 w 49"/>
                <a:gd name="T3" fmla="*/ 1 h 23"/>
                <a:gd name="T4" fmla="*/ 8 w 49"/>
                <a:gd name="T5" fmla="*/ 1 h 23"/>
                <a:gd name="T6" fmla="*/ 4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round/>
            </a:ln>
          </p:spPr>
          <p:txBody>
            <a:bodyPr/>
            <a:lstStyle/>
            <a:p>
              <a:endParaRPr lang="zh-CN" altLang="en-US"/>
            </a:p>
          </p:txBody>
        </p:sp>
        <p:sp>
          <p:nvSpPr>
            <p:cNvPr id="28768"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7 w 102"/>
                <a:gd name="T7" fmla="*/ 2 h 152"/>
                <a:gd name="T8" fmla="*/ 8 w 102"/>
                <a:gd name="T9" fmla="*/ 3 h 152"/>
                <a:gd name="T10" fmla="*/ 16 w 102"/>
                <a:gd name="T11" fmla="*/ 4 h 152"/>
                <a:gd name="T12" fmla="*/ 17 w 102"/>
                <a:gd name="T13" fmla="*/ 3 h 152"/>
                <a:gd name="T14" fmla="*/ 15 w 102"/>
                <a:gd name="T15" fmla="*/ 3 h 152"/>
                <a:gd name="T16" fmla="*/ 13 w 102"/>
                <a:gd name="T17" fmla="*/ 2 h 152"/>
                <a:gd name="T18" fmla="*/ 11 w 102"/>
                <a:gd name="T19" fmla="*/ 2 h 152"/>
                <a:gd name="T20" fmla="*/ 9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round/>
            </a:ln>
          </p:spPr>
          <p:txBody>
            <a:bodyPr/>
            <a:lstStyle/>
            <a:p>
              <a:endParaRPr lang="zh-CN" altLang="en-US"/>
            </a:p>
          </p:txBody>
        </p:sp>
        <p:sp>
          <p:nvSpPr>
            <p:cNvPr id="28769" name="Freeform 92"/>
            <p:cNvSpPr>
              <a:spLocks noChangeArrowheads="1"/>
            </p:cNvSpPr>
            <p:nvPr/>
          </p:nvSpPr>
          <p:spPr bwMode="auto">
            <a:xfrm>
              <a:off x="4020" y="431"/>
              <a:ext cx="63" cy="73"/>
            </a:xfrm>
            <a:custGeom>
              <a:avLst/>
              <a:gdLst>
                <a:gd name="T0" fmla="*/ 12 w 74"/>
                <a:gd name="T1" fmla="*/ 1 h 103"/>
                <a:gd name="T2" fmla="*/ 14 w 74"/>
                <a:gd name="T3" fmla="*/ 1 h 103"/>
                <a:gd name="T4" fmla="*/ 7 w 74"/>
                <a:gd name="T5" fmla="*/ 3 h 103"/>
                <a:gd name="T6" fmla="*/ 7 w 74"/>
                <a:gd name="T7" fmla="*/ 3 h 103"/>
                <a:gd name="T8" fmla="*/ 4 w 74"/>
                <a:gd name="T9" fmla="*/ 3 h 103"/>
                <a:gd name="T10" fmla="*/ 3 w 74"/>
                <a:gd name="T11" fmla="*/ 3 h 103"/>
                <a:gd name="T12" fmla="*/ 0 w 74"/>
                <a:gd name="T13" fmla="*/ 3 h 103"/>
                <a:gd name="T14" fmla="*/ 3 w 74"/>
                <a:gd name="T15" fmla="*/ 2 h 103"/>
                <a:gd name="T16" fmla="*/ 3 w 74"/>
                <a:gd name="T17" fmla="*/ 1 h 103"/>
                <a:gd name="T18" fmla="*/ 2 w 74"/>
                <a:gd name="T19" fmla="*/ 1 h 103"/>
                <a:gd name="T20" fmla="*/ 3 w 74"/>
                <a:gd name="T21" fmla="*/ 1 h 103"/>
                <a:gd name="T22" fmla="*/ 6 w 74"/>
                <a:gd name="T23" fmla="*/ 1 h 103"/>
                <a:gd name="T24" fmla="*/ 8 w 74"/>
                <a:gd name="T25" fmla="*/ 1 h 103"/>
                <a:gd name="T26" fmla="*/ 12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round/>
            </a:ln>
          </p:spPr>
          <p:txBody>
            <a:bodyPr/>
            <a:lstStyle/>
            <a:p>
              <a:endParaRPr lang="zh-CN" altLang="en-US"/>
            </a:p>
          </p:txBody>
        </p:sp>
        <p:sp>
          <p:nvSpPr>
            <p:cNvPr id="28770" name="Freeform 93"/>
            <p:cNvSpPr>
              <a:spLocks noChangeArrowheads="1"/>
            </p:cNvSpPr>
            <p:nvPr/>
          </p:nvSpPr>
          <p:spPr bwMode="auto">
            <a:xfrm>
              <a:off x="3978" y="506"/>
              <a:ext cx="126" cy="176"/>
            </a:xfrm>
            <a:custGeom>
              <a:avLst/>
              <a:gdLst>
                <a:gd name="T0" fmla="*/ 19 w 146"/>
                <a:gd name="T1" fmla="*/ 3 h 252"/>
                <a:gd name="T2" fmla="*/ 15 w 146"/>
                <a:gd name="T3" fmla="*/ 3 h 252"/>
                <a:gd name="T4" fmla="*/ 14 w 146"/>
                <a:gd name="T5" fmla="*/ 3 h 252"/>
                <a:gd name="T6" fmla="*/ 5 w 146"/>
                <a:gd name="T7" fmla="*/ 4 h 252"/>
                <a:gd name="T8" fmla="*/ 3 w 146"/>
                <a:gd name="T9" fmla="*/ 5 h 252"/>
                <a:gd name="T10" fmla="*/ 4 w 146"/>
                <a:gd name="T11" fmla="*/ 5 h 252"/>
                <a:gd name="T12" fmla="*/ 3 w 146"/>
                <a:gd name="T13" fmla="*/ 6 h 252"/>
                <a:gd name="T14" fmla="*/ 6 w 146"/>
                <a:gd name="T15" fmla="*/ 7 h 252"/>
                <a:gd name="T16" fmla="*/ 7 w 146"/>
                <a:gd name="T17" fmla="*/ 6 h 252"/>
                <a:gd name="T18" fmla="*/ 5 w 146"/>
                <a:gd name="T19" fmla="*/ 5 h 252"/>
                <a:gd name="T20" fmla="*/ 9 w 146"/>
                <a:gd name="T21" fmla="*/ 5 h 252"/>
                <a:gd name="T22" fmla="*/ 12 w 146"/>
                <a:gd name="T23" fmla="*/ 4 h 252"/>
                <a:gd name="T24" fmla="*/ 15 w 146"/>
                <a:gd name="T25" fmla="*/ 5 h 252"/>
                <a:gd name="T26" fmla="*/ 10 w 146"/>
                <a:gd name="T27" fmla="*/ 5 h 252"/>
                <a:gd name="T28" fmla="*/ 12 w 146"/>
                <a:gd name="T29" fmla="*/ 6 h 252"/>
                <a:gd name="T30" fmla="*/ 16 w 146"/>
                <a:gd name="T31" fmla="*/ 5 h 252"/>
                <a:gd name="T32" fmla="*/ 19 w 146"/>
                <a:gd name="T33" fmla="*/ 5 h 252"/>
                <a:gd name="T34" fmla="*/ 24 w 146"/>
                <a:gd name="T35" fmla="*/ 4 h 252"/>
                <a:gd name="T36" fmla="*/ 26 w 146"/>
                <a:gd name="T37" fmla="*/ 4 h 252"/>
                <a:gd name="T38" fmla="*/ 30 w 146"/>
                <a:gd name="T39" fmla="*/ 4 h 252"/>
                <a:gd name="T40" fmla="*/ 34 w 146"/>
                <a:gd name="T41" fmla="*/ 3 h 252"/>
                <a:gd name="T42" fmla="*/ 33 w 146"/>
                <a:gd name="T43" fmla="*/ 3 h 252"/>
                <a:gd name="T44" fmla="*/ 30 w 146"/>
                <a:gd name="T45" fmla="*/ 3 h 252"/>
                <a:gd name="T46" fmla="*/ 28 w 146"/>
                <a:gd name="T47" fmla="*/ 1 h 252"/>
                <a:gd name="T48" fmla="*/ 22 w 146"/>
                <a:gd name="T49" fmla="*/ 0 h 252"/>
                <a:gd name="T50" fmla="*/ 18 w 146"/>
                <a:gd name="T51" fmla="*/ 1 h 252"/>
                <a:gd name="T52" fmla="*/ 22 w 146"/>
                <a:gd name="T53" fmla="*/ 1 h 252"/>
                <a:gd name="T54" fmla="*/ 22 w 146"/>
                <a:gd name="T55" fmla="*/ 1 h 252"/>
                <a:gd name="T56" fmla="*/ 19 w 146"/>
                <a:gd name="T57" fmla="*/ 3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round/>
            </a:ln>
          </p:spPr>
          <p:txBody>
            <a:bodyPr/>
            <a:lstStyle/>
            <a:p>
              <a:endParaRPr lang="zh-CN" altLang="en-US"/>
            </a:p>
          </p:txBody>
        </p:sp>
        <p:sp>
          <p:nvSpPr>
            <p:cNvPr id="28771" name="Freeform 94"/>
            <p:cNvSpPr>
              <a:spLocks noChangeArrowheads="1"/>
            </p:cNvSpPr>
            <p:nvPr/>
          </p:nvSpPr>
          <p:spPr bwMode="auto">
            <a:xfrm>
              <a:off x="2758" y="35"/>
              <a:ext cx="60" cy="28"/>
            </a:xfrm>
            <a:custGeom>
              <a:avLst/>
              <a:gdLst>
                <a:gd name="T0" fmla="*/ 13 w 70"/>
                <a:gd name="T1" fmla="*/ 0 h 40"/>
                <a:gd name="T2" fmla="*/ 14 w 70"/>
                <a:gd name="T3" fmla="*/ 1 h 40"/>
                <a:gd name="T4" fmla="*/ 9 w 70"/>
                <a:gd name="T5" fmla="*/ 1 h 40"/>
                <a:gd name="T6" fmla="*/ 7 w 70"/>
                <a:gd name="T7" fmla="*/ 1 h 40"/>
                <a:gd name="T8" fmla="*/ 3 w 70"/>
                <a:gd name="T9" fmla="*/ 1 h 40"/>
                <a:gd name="T10" fmla="*/ 1 w 70"/>
                <a:gd name="T11" fmla="*/ 1 h 40"/>
                <a:gd name="T12" fmla="*/ 7 w 70"/>
                <a:gd name="T13" fmla="*/ 1 h 40"/>
                <a:gd name="T14" fmla="*/ 1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round/>
            </a:ln>
          </p:spPr>
          <p:txBody>
            <a:bodyPr/>
            <a:lstStyle/>
            <a:p>
              <a:endParaRPr lang="zh-CN" altLang="en-US"/>
            </a:p>
          </p:txBody>
        </p:sp>
        <p:sp>
          <p:nvSpPr>
            <p:cNvPr id="28772" name="Freeform 95"/>
            <p:cNvSpPr>
              <a:spLocks noChangeArrowheads="1"/>
            </p:cNvSpPr>
            <p:nvPr/>
          </p:nvSpPr>
          <p:spPr bwMode="auto">
            <a:xfrm>
              <a:off x="2635" y="43"/>
              <a:ext cx="22" cy="21"/>
            </a:xfrm>
            <a:custGeom>
              <a:avLst/>
              <a:gdLst>
                <a:gd name="T0" fmla="*/ 3 w 26"/>
                <a:gd name="T1" fmla="*/ 0 h 29"/>
                <a:gd name="T2" fmla="*/ 0 w 26"/>
                <a:gd name="T3" fmla="*/ 1 h 29"/>
                <a:gd name="T4" fmla="*/ 3 w 26"/>
                <a:gd name="T5" fmla="*/ 1 h 29"/>
                <a:gd name="T6" fmla="*/ 3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round/>
            </a:ln>
          </p:spPr>
          <p:txBody>
            <a:bodyPr/>
            <a:lstStyle/>
            <a:p>
              <a:endParaRPr lang="zh-CN" altLang="en-US"/>
            </a:p>
          </p:txBody>
        </p:sp>
        <p:sp>
          <p:nvSpPr>
            <p:cNvPr id="28773"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3 w 49"/>
                <a:gd name="T7" fmla="*/ 1 h 36"/>
                <a:gd name="T8" fmla="*/ 8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round/>
            </a:ln>
          </p:spPr>
          <p:txBody>
            <a:bodyPr/>
            <a:lstStyle/>
            <a:p>
              <a:endParaRPr lang="zh-CN" altLang="en-US"/>
            </a:p>
          </p:txBody>
        </p:sp>
        <p:sp>
          <p:nvSpPr>
            <p:cNvPr id="28774" name="Freeform 97"/>
            <p:cNvSpPr>
              <a:spLocks noChangeArrowheads="1"/>
            </p:cNvSpPr>
            <p:nvPr/>
          </p:nvSpPr>
          <p:spPr bwMode="auto">
            <a:xfrm>
              <a:off x="2733" y="34"/>
              <a:ext cx="23" cy="15"/>
            </a:xfrm>
            <a:custGeom>
              <a:avLst/>
              <a:gdLst>
                <a:gd name="T0" fmla="*/ 3 w 27"/>
                <a:gd name="T1" fmla="*/ 0 h 22"/>
                <a:gd name="T2" fmla="*/ 3 w 27"/>
                <a:gd name="T3" fmla="*/ 1 h 22"/>
                <a:gd name="T4" fmla="*/ 4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round/>
            </a:ln>
          </p:spPr>
          <p:txBody>
            <a:bodyPr/>
            <a:lstStyle/>
            <a:p>
              <a:endParaRPr lang="zh-CN" altLang="en-US"/>
            </a:p>
          </p:txBody>
        </p:sp>
        <p:sp>
          <p:nvSpPr>
            <p:cNvPr id="28775"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round/>
            </a:ln>
          </p:spPr>
          <p:txBody>
            <a:bodyPr/>
            <a:lstStyle/>
            <a:p>
              <a:endParaRPr lang="zh-CN" altLang="en-US"/>
            </a:p>
          </p:txBody>
        </p:sp>
        <p:sp>
          <p:nvSpPr>
            <p:cNvPr id="28776" name="Freeform 99"/>
            <p:cNvSpPr>
              <a:spLocks noChangeArrowheads="1"/>
            </p:cNvSpPr>
            <p:nvPr/>
          </p:nvSpPr>
          <p:spPr bwMode="auto">
            <a:xfrm>
              <a:off x="4023" y="65"/>
              <a:ext cx="21" cy="31"/>
            </a:xfrm>
            <a:custGeom>
              <a:avLst/>
              <a:gdLst>
                <a:gd name="T0" fmla="*/ 7 w 24"/>
                <a:gd name="T1" fmla="*/ 0 h 44"/>
                <a:gd name="T2" fmla="*/ 4 w 24"/>
                <a:gd name="T3" fmla="*/ 1 h 44"/>
                <a:gd name="T4" fmla="*/ 0 w 24"/>
                <a:gd name="T5" fmla="*/ 1 h 44"/>
                <a:gd name="T6" fmla="*/ 4 w 24"/>
                <a:gd name="T7" fmla="*/ 1 h 44"/>
                <a:gd name="T8" fmla="*/ 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round/>
            </a:ln>
          </p:spPr>
          <p:txBody>
            <a:bodyPr/>
            <a:lstStyle/>
            <a:p>
              <a:endParaRPr lang="zh-CN" altLang="en-US"/>
            </a:p>
          </p:txBody>
        </p:sp>
        <p:sp>
          <p:nvSpPr>
            <p:cNvPr id="28777" name="Freeform 100"/>
            <p:cNvSpPr>
              <a:spLocks noChangeArrowheads="1"/>
            </p:cNvSpPr>
            <p:nvPr/>
          </p:nvSpPr>
          <p:spPr bwMode="auto">
            <a:xfrm>
              <a:off x="3007" y="1423"/>
              <a:ext cx="35" cy="17"/>
            </a:xfrm>
            <a:custGeom>
              <a:avLst/>
              <a:gdLst>
                <a:gd name="T0" fmla="*/ 7 w 41"/>
                <a:gd name="T1" fmla="*/ 0 h 24"/>
                <a:gd name="T2" fmla="*/ 6 w 41"/>
                <a:gd name="T3" fmla="*/ 1 h 24"/>
                <a:gd name="T4" fmla="*/ 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round/>
            </a:ln>
          </p:spPr>
          <p:txBody>
            <a:bodyPr/>
            <a:lstStyle/>
            <a:p>
              <a:endParaRPr lang="zh-CN" altLang="en-US"/>
            </a:p>
          </p:txBody>
        </p:sp>
        <p:sp>
          <p:nvSpPr>
            <p:cNvPr id="28778"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8779"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8780"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8781"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28782"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8783"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8784"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28785"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8786"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28787" name="Freeform 110"/>
            <p:cNvSpPr>
              <a:spLocks noChangeArrowheads="1"/>
            </p:cNvSpPr>
            <p:nvPr/>
          </p:nvSpPr>
          <p:spPr bwMode="auto">
            <a:xfrm>
              <a:off x="1810" y="85"/>
              <a:ext cx="2370" cy="1537"/>
            </a:xfrm>
            <a:custGeom>
              <a:avLst/>
              <a:gdLst>
                <a:gd name="T0" fmla="*/ 1836 w 2060"/>
                <a:gd name="T1" fmla="*/ 333 h 1644"/>
                <a:gd name="T2" fmla="*/ 1353 w 2060"/>
                <a:gd name="T3" fmla="*/ 302 h 1644"/>
                <a:gd name="T4" fmla="*/ 641 w 2060"/>
                <a:gd name="T5" fmla="*/ 329 h 1644"/>
                <a:gd name="T6" fmla="*/ 188 w 2060"/>
                <a:gd name="T7" fmla="*/ 388 h 1644"/>
                <a:gd name="T8" fmla="*/ 49 w 2060"/>
                <a:gd name="T9" fmla="*/ 480 h 1644"/>
                <a:gd name="T10" fmla="*/ 590 w 2060"/>
                <a:gd name="T11" fmla="*/ 541 h 1644"/>
                <a:gd name="T12" fmla="*/ 1247 w 2060"/>
                <a:gd name="T13" fmla="*/ 532 h 1644"/>
                <a:gd name="T14" fmla="*/ 1611 w 2060"/>
                <a:gd name="T15" fmla="*/ 581 h 1644"/>
                <a:gd name="T16" fmla="*/ 1836 w 2060"/>
                <a:gd name="T17" fmla="*/ 739 h 1644"/>
                <a:gd name="T18" fmla="*/ 2021 w 2060"/>
                <a:gd name="T19" fmla="*/ 829 h 1644"/>
                <a:gd name="T20" fmla="*/ 2861 w 2060"/>
                <a:gd name="T21" fmla="*/ 803 h 1644"/>
                <a:gd name="T22" fmla="*/ 3318 w 2060"/>
                <a:gd name="T23" fmla="*/ 705 h 1644"/>
                <a:gd name="T24" fmla="*/ 3594 w 2060"/>
                <a:gd name="T25" fmla="*/ 588 h 1644"/>
                <a:gd name="T26" fmla="*/ 4055 w 2060"/>
                <a:gd name="T27" fmla="*/ 510 h 1644"/>
                <a:gd name="T28" fmla="*/ 3237 w 2060"/>
                <a:gd name="T29" fmla="*/ 437 h 1644"/>
                <a:gd name="T30" fmla="*/ 3318 w 2060"/>
                <a:gd name="T31" fmla="*/ 417 h 1644"/>
                <a:gd name="T32" fmla="*/ 4076 w 2060"/>
                <a:gd name="T33" fmla="*/ 467 h 1644"/>
                <a:gd name="T34" fmla="*/ 4462 w 2060"/>
                <a:gd name="T35" fmla="*/ 405 h 1644"/>
                <a:gd name="T36" fmla="*/ 4249 w 2060"/>
                <a:gd name="T37" fmla="*/ 390 h 1644"/>
                <a:gd name="T38" fmla="*/ 3775 w 2060"/>
                <a:gd name="T39" fmla="*/ 365 h 1644"/>
                <a:gd name="T40" fmla="*/ 4636 w 2060"/>
                <a:gd name="T41" fmla="*/ 389 h 1644"/>
                <a:gd name="T42" fmla="*/ 5263 w 2060"/>
                <a:gd name="T43" fmla="*/ 436 h 1644"/>
                <a:gd name="T44" fmla="*/ 5582 w 2060"/>
                <a:gd name="T45" fmla="*/ 527 h 1644"/>
                <a:gd name="T46" fmla="*/ 6530 w 2060"/>
                <a:gd name="T47" fmla="*/ 433 h 1644"/>
                <a:gd name="T48" fmla="*/ 6920 w 2060"/>
                <a:gd name="T49" fmla="*/ 524 h 1644"/>
                <a:gd name="T50" fmla="*/ 6936 w 2060"/>
                <a:gd name="T51" fmla="*/ 446 h 1644"/>
                <a:gd name="T52" fmla="*/ 7148 w 2060"/>
                <a:gd name="T53" fmla="*/ 409 h 1644"/>
                <a:gd name="T54" fmla="*/ 7245 w 2060"/>
                <a:gd name="T55" fmla="*/ 278 h 1644"/>
                <a:gd name="T56" fmla="*/ 7408 w 2060"/>
                <a:gd name="T57" fmla="*/ 270 h 1644"/>
                <a:gd name="T58" fmla="*/ 7487 w 2060"/>
                <a:gd name="T59" fmla="*/ 218 h 1644"/>
                <a:gd name="T60" fmla="*/ 7337 w 2060"/>
                <a:gd name="T61" fmla="*/ 115 h 1644"/>
                <a:gd name="T62" fmla="*/ 7716 w 2060"/>
                <a:gd name="T63" fmla="*/ 55 h 1644"/>
                <a:gd name="T64" fmla="*/ 7910 w 2060"/>
                <a:gd name="T65" fmla="*/ 107 h 1644"/>
                <a:gd name="T66" fmla="*/ 7891 w 2060"/>
                <a:gd name="T67" fmla="*/ 63 h 1644"/>
                <a:gd name="T68" fmla="*/ 8023 w 2060"/>
                <a:gd name="T69" fmla="*/ 26 h 1644"/>
                <a:gd name="T70" fmla="*/ 8279 w 2060"/>
                <a:gd name="T71" fmla="*/ 0 h 1644"/>
                <a:gd name="T72" fmla="*/ 7395 w 2060"/>
                <a:gd name="T73" fmla="*/ 32 h 1644"/>
                <a:gd name="T74" fmla="*/ 6429 w 2060"/>
                <a:gd name="T75" fmla="*/ 43 h 1644"/>
                <a:gd name="T76" fmla="*/ 5482 w 2060"/>
                <a:gd name="T77" fmla="*/ 16 h 1644"/>
                <a:gd name="T78" fmla="*/ 4595 w 2060"/>
                <a:gd name="T79" fmla="*/ 34 h 1644"/>
                <a:gd name="T80" fmla="*/ 4223 w 2060"/>
                <a:gd name="T81" fmla="*/ 87 h 1644"/>
                <a:gd name="T82" fmla="*/ 3761 w 2060"/>
                <a:gd name="T83" fmla="*/ 70 h 1644"/>
                <a:gd name="T84" fmla="*/ 3080 w 2060"/>
                <a:gd name="T85" fmla="*/ 93 h 1644"/>
                <a:gd name="T86" fmla="*/ 2709 w 2060"/>
                <a:gd name="T87" fmla="*/ 71 h 1644"/>
                <a:gd name="T88" fmla="*/ 1481 w 2060"/>
                <a:gd name="T89" fmla="*/ 127 h 1644"/>
                <a:gd name="T90" fmla="*/ 2178 w 2060"/>
                <a:gd name="T91" fmla="*/ 108 h 1644"/>
                <a:gd name="T92" fmla="*/ 2589 w 2060"/>
                <a:gd name="T93" fmla="*/ 140 h 1644"/>
                <a:gd name="T94" fmla="*/ 1803 w 2060"/>
                <a:gd name="T95" fmla="*/ 181 h 1644"/>
                <a:gd name="T96" fmla="*/ 1119 w 2060"/>
                <a:gd name="T97" fmla="*/ 212 h 1644"/>
                <a:gd name="T98" fmla="*/ 678 w 2060"/>
                <a:gd name="T99" fmla="*/ 273 h 1644"/>
                <a:gd name="T100" fmla="*/ 1152 w 2060"/>
                <a:gd name="T101" fmla="*/ 282 h 1644"/>
                <a:gd name="T102" fmla="*/ 1546 w 2060"/>
                <a:gd name="T103" fmla="*/ 292 h 1644"/>
                <a:gd name="T104" fmla="*/ 2002 w 2060"/>
                <a:gd name="T105" fmla="*/ 302 h 1644"/>
                <a:gd name="T106" fmla="*/ 1978 w 2060"/>
                <a:gd name="T107" fmla="*/ 262 h 1644"/>
                <a:gd name="T108" fmla="*/ 2407 w 2060"/>
                <a:gd name="T109" fmla="*/ 280 h 1644"/>
                <a:gd name="T110" fmla="*/ 2786 w 2060"/>
                <a:gd name="T111" fmla="*/ 239 h 1644"/>
                <a:gd name="T112" fmla="*/ 3139 w 2060"/>
                <a:gd name="T113" fmla="*/ 245 h 1644"/>
                <a:gd name="T114" fmla="*/ 2594 w 2060"/>
                <a:gd name="T115" fmla="*/ 30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round/>
            </a:ln>
          </p:spPr>
          <p:txBody>
            <a:bodyPr/>
            <a:lstStyle/>
            <a:p>
              <a:endParaRPr lang="zh-CN" altLang="en-US"/>
            </a:p>
          </p:txBody>
        </p:sp>
      </p:grpSp>
      <p:graphicFrame>
        <p:nvGraphicFramePr>
          <p:cNvPr id="117" name="图示 116"/>
          <p:cNvGraphicFramePr/>
          <p:nvPr/>
        </p:nvGraphicFramePr>
        <p:xfrm>
          <a:off x="380166" y="1813149"/>
          <a:ext cx="3429024" cy="504485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20" name="图示 119"/>
          <p:cNvGraphicFramePr/>
          <p:nvPr/>
        </p:nvGraphicFramePr>
        <p:xfrm>
          <a:off x="4309256" y="3214686"/>
          <a:ext cx="3286148" cy="20717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1" name="图示 120"/>
          <p:cNvGraphicFramePr/>
          <p:nvPr/>
        </p:nvGraphicFramePr>
        <p:xfrm>
          <a:off x="8309784" y="3214686"/>
          <a:ext cx="3500462" cy="200026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5" name="TextBox 114"/>
          <p:cNvSpPr txBox="1"/>
          <p:nvPr/>
        </p:nvSpPr>
        <p:spPr>
          <a:xfrm>
            <a:off x="3594100" y="1857375"/>
            <a:ext cx="5359400" cy="769938"/>
          </a:xfrm>
          <a:prstGeom prst="rect">
            <a:avLst/>
          </a:prstGeom>
          <a:noFill/>
        </p:spPr>
        <p:txBody>
          <a:bodyPr>
            <a:spAutoFit/>
          </a:bodyPr>
          <a:lstStyle/>
          <a:p>
            <a:pPr algn="ctr" fontAlgn="auto">
              <a:spcBef>
                <a:spcPts val="0"/>
              </a:spcBef>
              <a:spcAft>
                <a:spcPts val="0"/>
              </a:spcAft>
              <a:defRPr/>
            </a:pPr>
            <a:r>
              <a:rPr lang="zh-CN" altLang="en-US" sz="4400" b="1" dirty="0">
                <a:solidFill>
                  <a:schemeClr val="accent6">
                    <a:lumMod val="75000"/>
                  </a:schemeClr>
                </a:solidFill>
                <a:latin typeface="微软雅黑" panose="020B0503020204020204" charset="-122"/>
                <a:ea typeface="微软雅黑" panose="020B0503020204020204" charset="-122"/>
              </a:rPr>
              <a:t>体育消费的变化</a:t>
            </a:r>
            <a:endParaRPr lang="zh-CN" altLang="en-US" sz="4400" b="1" dirty="0">
              <a:solidFill>
                <a:schemeClr val="accent6">
                  <a:lumMod val="75000"/>
                </a:schemeClr>
              </a:solidFill>
              <a:latin typeface="微软雅黑" panose="020B0503020204020204" charset="-122"/>
              <a:ea typeface="微软雅黑" panose="020B0503020204020204" charset="-122"/>
            </a:endParaRPr>
          </a:p>
        </p:txBody>
      </p:sp>
      <p:sp>
        <p:nvSpPr>
          <p:cNvPr id="2" name="矩形 1"/>
          <p:cNvSpPr/>
          <p:nvPr/>
        </p:nvSpPr>
        <p:spPr>
          <a:xfrm>
            <a:off x="3846458" y="5764738"/>
            <a:ext cx="4698722" cy="1077218"/>
          </a:xfrm>
          <a:prstGeom prst="rect">
            <a:avLst/>
          </a:prstGeom>
        </p:spPr>
        <p:txBody>
          <a:bodyPr wrap="none">
            <a:spAutoFit/>
          </a:bodyPr>
          <a:lstStyle/>
          <a:p>
            <a:pPr lvl="0"/>
            <a:r>
              <a:rPr lang="zh-CN" altLang="en-US" sz="3200" b="1" dirty="0">
                <a:solidFill>
                  <a:srgbClr val="D56509"/>
                </a:solidFill>
                <a:latin typeface="华文新魏" panose="02010800040101010101" pitchFamily="2" charset="-122"/>
                <a:ea typeface="华文新魏" panose="02010800040101010101" pitchFamily="2" charset="-122"/>
              </a:rPr>
              <a:t>      多种选择、个性化</a:t>
            </a:r>
            <a:endParaRPr lang="en-US" altLang="zh-CN" sz="3200" b="1" dirty="0">
              <a:solidFill>
                <a:srgbClr val="D56509"/>
              </a:solidFill>
              <a:latin typeface="华文新魏" panose="02010800040101010101" pitchFamily="2" charset="-122"/>
              <a:ea typeface="华文新魏" panose="02010800040101010101" pitchFamily="2" charset="-122"/>
            </a:endParaRPr>
          </a:p>
          <a:p>
            <a:pPr lvl="0"/>
            <a:r>
              <a:rPr lang="zh-CN" altLang="en-US" sz="3200" b="1" dirty="0">
                <a:solidFill>
                  <a:srgbClr val="D56509"/>
                </a:solidFill>
                <a:latin typeface="华文新魏" panose="02010800040101010101" pitchFamily="2" charset="-122"/>
                <a:ea typeface="华文新魏" panose="02010800040101010101" pitchFamily="2" charset="-122"/>
              </a:rPr>
              <a:t>开始进入体育高消费时代</a:t>
            </a:r>
            <a:endParaRPr lang="en-US" altLang="zh-CN" sz="3200" b="1" dirty="0">
              <a:solidFill>
                <a:srgbClr val="D56509"/>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02945" y="812165"/>
            <a:ext cx="5287010" cy="5822315"/>
          </a:xfrm>
        </p:spPr>
        <p:txBody>
          <a:bodyPr/>
          <a:lstStyle/>
          <a:p>
            <a:pPr algn="l">
              <a:lnSpc>
                <a:spcPct val="125000"/>
              </a:lnSpc>
              <a:spcBef>
                <a:spcPts val="0"/>
              </a:spcBef>
              <a:spcAft>
                <a:spcPts val="0"/>
              </a:spcAft>
            </a:pPr>
            <a:r>
              <a:rPr lang="en-US" altLang="zh-CN" sz="2000" dirty="0"/>
              <a:t>        </a:t>
            </a:r>
            <a:r>
              <a:rPr lang="zh-CN" altLang="en-US" sz="2000" dirty="0"/>
              <a:t>目前我国人均体育消费仅为发达国家的十分之一，潜力巨大。体育消费</a:t>
            </a:r>
            <a:r>
              <a:rPr lang="zh-CN" altLang="en-US" sz="2000" dirty="0" smtClean="0"/>
              <a:t>需求开始从</a:t>
            </a:r>
            <a:r>
              <a:rPr lang="zh-CN" altLang="en-US" sz="2000" dirty="0"/>
              <a:t>传统的体育制造用品</a:t>
            </a:r>
            <a:r>
              <a:rPr lang="zh-CN" altLang="en-US" sz="2000" b="1" dirty="0"/>
              <a:t>初次消费</a:t>
            </a:r>
            <a:r>
              <a:rPr lang="zh-CN" altLang="en-US" sz="2000" dirty="0"/>
              <a:t>转向娱乐性消费、</a:t>
            </a:r>
            <a:r>
              <a:rPr lang="zh-CN" altLang="en-US" sz="2000" dirty="0" smtClean="0"/>
              <a:t>观赏性等</a:t>
            </a:r>
            <a:r>
              <a:rPr lang="zh-CN" altLang="en-US" sz="2000" b="1" dirty="0" smtClean="0"/>
              <a:t>升级消费</a:t>
            </a:r>
            <a:r>
              <a:rPr lang="zh-CN" altLang="en-US" sz="2000" dirty="0"/>
              <a:t>；消费者对于新型体育运动的消费需求增强，如马拉松、户外运动、</a:t>
            </a:r>
            <a:r>
              <a:rPr lang="zh-CN" altLang="en-US" sz="2000" dirty="0">
                <a:sym typeface="+mn-ea"/>
              </a:rPr>
              <a:t>专业装备骑行、露营、攀岩、登山、皮划艇以及马术等</a:t>
            </a:r>
            <a:r>
              <a:rPr lang="zh-CN" altLang="en-US" sz="2000" dirty="0"/>
              <a:t>等。</a:t>
            </a:r>
            <a:br>
              <a:rPr lang="zh-CN" altLang="en-US" sz="2000" dirty="0"/>
            </a:br>
            <a:br>
              <a:rPr lang="zh-CN" altLang="en-US" sz="2000" dirty="0"/>
            </a:br>
            <a:r>
              <a:rPr lang="zh-CN" altLang="en-US" sz="2000" dirty="0"/>
              <a:t>         </a:t>
            </a:r>
            <a:r>
              <a:rPr lang="zh-CN" altLang="en-US" sz="2000" dirty="0"/>
              <a:t>国内这类运动项目逐渐形成可观规模。京东等网络销售平台提供的数据表明，过去几年体育用品类产品销售中，骑行、游泳、垂钓用品的消费比重一路上行，尤以垂钓用品和骑行运动的消费增速最快，2017年上半年，上述运动消费增速超过75%。</a:t>
            </a:r>
            <a:r>
              <a:rPr lang="zh-CN" altLang="en-US" sz="2400" dirty="0"/>
              <a:t> </a:t>
            </a:r>
            <a:endParaRPr lang="zh-CN" altLang="en-US" sz="2400" dirty="0"/>
          </a:p>
        </p:txBody>
      </p:sp>
      <p:sp>
        <p:nvSpPr>
          <p:cNvPr id="3" name="副标题 2"/>
          <p:cNvSpPr>
            <a:spLocks noGrp="1"/>
          </p:cNvSpPr>
          <p:nvPr>
            <p:ph type="subTitle" idx="1"/>
          </p:nvPr>
        </p:nvSpPr>
        <p:spPr>
          <a:xfrm>
            <a:off x="6799580" y="2329180"/>
            <a:ext cx="3254375" cy="1752600"/>
          </a:xfrm>
        </p:spPr>
        <p:txBody>
          <a:bodyPr/>
          <a:lstStyle/>
          <a:p>
            <a:endParaRPr lang="zh-CN" altLang="en-US"/>
          </a:p>
        </p:txBody>
      </p:sp>
      <p:pic>
        <p:nvPicPr>
          <p:cNvPr id="6" name="图片 5"/>
          <p:cNvPicPr>
            <a:picLocks noChangeAspect="1"/>
          </p:cNvPicPr>
          <p:nvPr/>
        </p:nvPicPr>
        <p:blipFill>
          <a:blip r:embed="rId1"/>
          <a:stretch>
            <a:fillRect/>
          </a:stretch>
        </p:blipFill>
        <p:spPr>
          <a:xfrm>
            <a:off x="6366510" y="643890"/>
            <a:ext cx="4593590" cy="2909570"/>
          </a:xfrm>
          <a:prstGeom prst="rect">
            <a:avLst/>
          </a:prstGeom>
        </p:spPr>
      </p:pic>
      <p:pic>
        <p:nvPicPr>
          <p:cNvPr id="7" name="图片 6"/>
          <p:cNvPicPr>
            <a:picLocks noChangeAspect="1"/>
          </p:cNvPicPr>
          <p:nvPr/>
        </p:nvPicPr>
        <p:blipFill>
          <a:blip r:embed="rId2"/>
          <a:stretch>
            <a:fillRect/>
          </a:stretch>
        </p:blipFill>
        <p:spPr>
          <a:xfrm>
            <a:off x="6366510" y="3570605"/>
            <a:ext cx="4593590" cy="3063875"/>
          </a:xfrm>
          <a:prstGeom prst="rect">
            <a:avLst/>
          </a:prstGeom>
        </p:spPr>
      </p:pic>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1102995" y="981710"/>
          <a:ext cx="9984105" cy="5415280"/>
        </p:xfrm>
        <a:graphic>
          <a:graphicData uri="http://schemas.openxmlformats.org/drawingml/2006/table">
            <a:tbl>
              <a:tblPr firstRow="1" bandRow="1">
                <a:tableStyleId>{5940675A-B579-460E-94D1-54222C63F5DA}</a:tableStyleId>
              </a:tblPr>
              <a:tblGrid>
                <a:gridCol w="1007110"/>
                <a:gridCol w="8976995"/>
              </a:tblGrid>
              <a:tr h="316865">
                <a:tc>
                  <a:txBody>
                    <a:bodyPr/>
                    <a:lstStyle/>
                    <a:p>
                      <a:pPr indent="0" algn="ctr">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体育服务</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发展重点及投资机会</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51230">
                <a:tc>
                  <a:txBody>
                    <a:bodyPr/>
                    <a:lstStyle/>
                    <a:p>
                      <a:pPr indent="0" algn="ctr">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竞赛表演</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加强体育赛事评估，优化体育赛事结构，建立多层次、多样化的体育赛事体系。鼓励机关团体、企事业单位、学校等单位广泛举办各类体育比赛。探索完善赛事市场开发和运作模式，实施品牌战略，打造一批国际性、区域性品牌赛事。积极推进职业体育发展，鼓励有条件的运动项目走职业发展道路，加强足球、篮球、排球、乒乓球、羽毛球等职业联赛建设，全面提高职业联赛水平。</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5615">
                <a:tc>
                  <a:txBody>
                    <a:bodyPr/>
                    <a:lstStyle/>
                    <a:p>
                      <a:pPr indent="0" algn="ctr">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健身休闲</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引导具有消费引领性的健身休闲项目健康发展。通过政府购买服务等方式，鼓励社会各种资本进入健身休闲业。支持体育健身企业开展社区健身设施的品牌经营和连锁经营。体育健身连锁经营企业迎来发展机遇。</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51230">
                <a:tc>
                  <a:txBody>
                    <a:bodyPr/>
                    <a:lstStyle/>
                    <a:p>
                      <a:pPr indent="0" algn="ctr">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体育场馆</a:t>
                      </a:r>
                      <a:endParaRPr 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服务</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开展场地开放、健身服务、体育培训、竞赛表演、运动指导、健康管理等体育经营服务。充分盘活体育场馆资源，采用多种方式促进无形资产开发，扩大无形资产价值和经营效益。支持大型体育场馆发展体育商贸、体育会展、康体休闲、文化演艺、体育旅游等多元业态，打造体育服务综合体。推进体育场馆通过连锁等模式扩大品牌输出、管理输出和资本输出，提升规模化、专业化、市场化运营水平。</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3415">
                <a:tc>
                  <a:txBody>
                    <a:bodyPr/>
                    <a:lstStyle/>
                    <a:p>
                      <a:pPr indent="0" algn="ctr">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体育中介</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重视体育中介市场的培育和发展，积极开展赛事推广、体育咨询、运动员经纪、体育保险等多种中介服务，优化体育中介机构的组织结构体系，逐步建立公司制、合作制、合伙制等多种经营形式并存的格局，培育以专业体育中介公司和兼业体育中介公司为主的市场竞争主体。</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3730">
                <a:tc>
                  <a:txBody>
                    <a:bodyPr/>
                    <a:lstStyle/>
                    <a:p>
                      <a:pPr indent="0" algn="ctr">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体育培训</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大力发展各类运动项目的培训市场，培育一批专业体育培训机构。鼓励和引导各地积极开展国际合作，创办一批高水平的国际体育学校。鼓励学校与专业体育培训机构合作，加强青少年体育爱好和运动技能的培养，组织学生开展课外健身活动，体育培训产业将得到大力发展。</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51230">
                <a:tc>
                  <a:txBody>
                    <a:bodyPr/>
                    <a:lstStyle/>
                    <a:p>
                      <a:pPr indent="0" algn="ctr">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体育传媒</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大力开发群众喜闻乐见的体育传媒产品，鼓励开发以体育为主、融合文化、健康等综合内容的组合产品，鼓励发展多媒体广播电视、网络广播电视、手机APP等体育传媒新业态。鼓励利用各类体育社交平台，促进消费者互动交流，提升消费体验。创新体育赛事版权交易模式，加强版权的开发与保护，鼓励和支持各类新兴媒体参与国内赛事转播权的市场竞争，体育传媒产业将受到更多资本关注。</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5615">
                <a:tc>
                  <a:txBody>
                    <a:bodyPr/>
                    <a:lstStyle/>
                    <a:p>
                      <a:pPr indent="0" algn="ctr">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体育彩票</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400" b="0">
                          <a:solidFill>
                            <a:srgbClr val="252525"/>
                          </a:solidFill>
                          <a:latin typeface="宋体" panose="02010600030101010101" pitchFamily="2" charset="-122"/>
                          <a:ea typeface="宋体" panose="02010600030101010101" pitchFamily="2" charset="-122"/>
                          <a:cs typeface="宋体" panose="02010600030101010101" pitchFamily="2" charset="-122"/>
                        </a:rPr>
                        <a:t>加快体育彩票创新步伐，积极研究推进发行以中国足球职业联赛为竞猜对象的足球彩票。适应发展趋势，完善销售渠道，稳步扩大市场规模。加强公益金的使用管理绩效评价，不断提升体育彩票的社会形象。</a:t>
                      </a:r>
                      <a:endParaRPr lang="en-US" altLang="en-US" sz="1400" b="0">
                        <a:solidFill>
                          <a:srgbClr val="252525"/>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4003357" y="521335"/>
            <a:ext cx="5080000" cy="460375"/>
          </a:xfrm>
          <a:prstGeom prst="rect">
            <a:avLst/>
          </a:prstGeom>
          <a:noFill/>
          <a:ln w="9525">
            <a:noFill/>
          </a:ln>
        </p:spPr>
        <p:txBody>
          <a:bodyPr>
            <a:spAutoFit/>
          </a:bodyPr>
          <a:lstStyle/>
          <a:p>
            <a:pPr marL="0" indent="0" algn="ctr"/>
            <a:r>
              <a:rPr lang="zh-CN" sz="2400" b="1">
                <a:solidFill>
                  <a:srgbClr val="252525"/>
                </a:solidFill>
                <a:latin typeface="华文新魏" panose="02010800040101010101" pitchFamily="2" charset="-122"/>
                <a:ea typeface="华文新魏" panose="02010800040101010101" pitchFamily="2" charset="-122"/>
              </a:rPr>
              <a:t>中国体育服务业发展重点及投资机会</a:t>
            </a:r>
            <a:endParaRPr lang="zh-CN" altLang="en-US" sz="2400" b="1">
              <a:solidFill>
                <a:srgbClr val="252525"/>
              </a:solidFill>
              <a:latin typeface="华文新魏" panose="02010800040101010101" pitchFamily="2" charset="-122"/>
              <a:ea typeface="华文新魏" panose="02010800040101010101" pitchFamily="2" charset="-122"/>
            </a:endParaRPr>
          </a:p>
        </p:txBody>
      </p:sp>
      <p:sp>
        <p:nvSpPr>
          <p:cNvPr id="5" name="文本框 4"/>
          <p:cNvSpPr txBox="1"/>
          <p:nvPr/>
        </p:nvSpPr>
        <p:spPr>
          <a:xfrm>
            <a:off x="7416165" y="6452870"/>
            <a:ext cx="3227070" cy="306705"/>
          </a:xfrm>
          <a:prstGeom prst="rect">
            <a:avLst/>
          </a:prstGeom>
          <a:noFill/>
        </p:spPr>
        <p:txBody>
          <a:bodyPr wrap="none" rtlCol="0" anchor="t">
            <a:spAutoFit/>
          </a:bodyPr>
          <a:lstStyle/>
          <a:p>
            <a:pPr marL="0" indent="0"/>
            <a:r>
              <a:rPr lang="zh-CN" sz="1400" b="1">
                <a:solidFill>
                  <a:srgbClr val="252525"/>
                </a:solidFill>
                <a:sym typeface="+mn-ea"/>
              </a:rPr>
              <a:t>资料来源：智研咨询根据公开资料整理</a:t>
            </a:r>
            <a:endParaRPr lang="zh-CN" altLang="en-US" sz="1400" b="1">
              <a:solidFill>
                <a:srgbClr val="252525"/>
              </a:solidFill>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880232" y="2188377"/>
            <a:ext cx="4143404" cy="3169450"/>
            <a:chOff x="0" y="0"/>
            <a:chExt cx="4955" cy="1982"/>
          </a:xfrm>
        </p:grpSpPr>
        <p:sp>
          <p:nvSpPr>
            <p:cNvPr id="3" name="Freeform 4"/>
            <p:cNvSpPr>
              <a:spLocks noChangeArrowheads="1"/>
            </p:cNvSpPr>
            <p:nvPr/>
          </p:nvSpPr>
          <p:spPr bwMode="auto">
            <a:xfrm>
              <a:off x="91" y="88"/>
              <a:ext cx="1457" cy="1812"/>
            </a:xfrm>
            <a:custGeom>
              <a:avLst/>
              <a:gdLst>
                <a:gd name="T0" fmla="*/ 29 w 1692"/>
                <a:gd name="T1" fmla="*/ 11 h 2586"/>
                <a:gd name="T2" fmla="*/ 84 w 1692"/>
                <a:gd name="T3" fmla="*/ 9 h 2586"/>
                <a:gd name="T4" fmla="*/ 113 w 1692"/>
                <a:gd name="T5" fmla="*/ 10 h 2586"/>
                <a:gd name="T6" fmla="*/ 109 w 1692"/>
                <a:gd name="T7" fmla="*/ 18 h 2586"/>
                <a:gd name="T8" fmla="*/ 71 w 1692"/>
                <a:gd name="T9" fmla="*/ 24 h 2586"/>
                <a:gd name="T10" fmla="*/ 58 w 1692"/>
                <a:gd name="T11" fmla="*/ 29 h 2586"/>
                <a:gd name="T12" fmla="*/ 74 w 1692"/>
                <a:gd name="T13" fmla="*/ 39 h 2586"/>
                <a:gd name="T14" fmla="*/ 83 w 1692"/>
                <a:gd name="T15" fmla="*/ 39 h 2586"/>
                <a:gd name="T16" fmla="*/ 85 w 1692"/>
                <a:gd name="T17" fmla="*/ 37 h 2586"/>
                <a:gd name="T18" fmla="*/ 125 w 1692"/>
                <a:gd name="T19" fmla="*/ 47 h 2586"/>
                <a:gd name="T20" fmla="*/ 168 w 1692"/>
                <a:gd name="T21" fmla="*/ 48 h 2586"/>
                <a:gd name="T22" fmla="*/ 207 w 1692"/>
                <a:gd name="T23" fmla="*/ 55 h 2586"/>
                <a:gd name="T24" fmla="*/ 222 w 1692"/>
                <a:gd name="T25" fmla="*/ 58 h 2586"/>
                <a:gd name="T26" fmla="*/ 201 w 1692"/>
                <a:gd name="T27" fmla="*/ 66 h 2586"/>
                <a:gd name="T28" fmla="*/ 239 w 1692"/>
                <a:gd name="T29" fmla="*/ 73 h 2586"/>
                <a:gd name="T30" fmla="*/ 270 w 1692"/>
                <a:gd name="T31" fmla="*/ 83 h 2586"/>
                <a:gd name="T32" fmla="*/ 285 w 1692"/>
                <a:gd name="T33" fmla="*/ 94 h 2586"/>
                <a:gd name="T34" fmla="*/ 311 w 1692"/>
                <a:gd name="T35" fmla="*/ 104 h 2586"/>
                <a:gd name="T36" fmla="*/ 333 w 1692"/>
                <a:gd name="T37" fmla="*/ 102 h 2586"/>
                <a:gd name="T38" fmla="*/ 324 w 1692"/>
                <a:gd name="T39" fmla="*/ 97 h 2586"/>
                <a:gd name="T40" fmla="*/ 335 w 1692"/>
                <a:gd name="T41" fmla="*/ 94 h 2586"/>
                <a:gd name="T42" fmla="*/ 357 w 1692"/>
                <a:gd name="T43" fmla="*/ 90 h 2586"/>
                <a:gd name="T44" fmla="*/ 377 w 1692"/>
                <a:gd name="T45" fmla="*/ 85 h 2586"/>
                <a:gd name="T46" fmla="*/ 408 w 1692"/>
                <a:gd name="T47" fmla="*/ 80 h 2586"/>
                <a:gd name="T48" fmla="*/ 422 w 1692"/>
                <a:gd name="T49" fmla="*/ 71 h 2586"/>
                <a:gd name="T50" fmla="*/ 404 w 1692"/>
                <a:gd name="T51" fmla="*/ 63 h 2586"/>
                <a:gd name="T52" fmla="*/ 358 w 1692"/>
                <a:gd name="T53" fmla="*/ 57 h 2586"/>
                <a:gd name="T54" fmla="*/ 287 w 1692"/>
                <a:gd name="T55" fmla="*/ 53 h 2586"/>
                <a:gd name="T56" fmla="*/ 254 w 1692"/>
                <a:gd name="T57" fmla="*/ 51 h 2586"/>
                <a:gd name="T58" fmla="*/ 236 w 1692"/>
                <a:gd name="T59" fmla="*/ 52 h 2586"/>
                <a:gd name="T60" fmla="*/ 207 w 1692"/>
                <a:gd name="T61" fmla="*/ 53 h 2586"/>
                <a:gd name="T62" fmla="*/ 197 w 1692"/>
                <a:gd name="T63" fmla="*/ 48 h 2586"/>
                <a:gd name="T64" fmla="*/ 192 w 1692"/>
                <a:gd name="T65" fmla="*/ 43 h 2586"/>
                <a:gd name="T66" fmla="*/ 164 w 1692"/>
                <a:gd name="T67" fmla="*/ 45 h 2586"/>
                <a:gd name="T68" fmla="*/ 149 w 1692"/>
                <a:gd name="T69" fmla="*/ 39 h 2586"/>
                <a:gd name="T70" fmla="*/ 192 w 1692"/>
                <a:gd name="T71" fmla="*/ 37 h 2586"/>
                <a:gd name="T72" fmla="*/ 219 w 1692"/>
                <a:gd name="T73" fmla="*/ 37 h 2586"/>
                <a:gd name="T74" fmla="*/ 233 w 1692"/>
                <a:gd name="T75" fmla="*/ 37 h 2586"/>
                <a:gd name="T76" fmla="*/ 275 w 1692"/>
                <a:gd name="T77" fmla="*/ 30 h 2586"/>
                <a:gd name="T78" fmla="*/ 308 w 1692"/>
                <a:gd name="T79" fmla="*/ 27 h 2586"/>
                <a:gd name="T80" fmla="*/ 333 w 1692"/>
                <a:gd name="T81" fmla="*/ 26 h 2586"/>
                <a:gd name="T82" fmla="*/ 350 w 1692"/>
                <a:gd name="T83" fmla="*/ 22 h 2586"/>
                <a:gd name="T84" fmla="*/ 335 w 1692"/>
                <a:gd name="T85" fmla="*/ 21 h 2586"/>
                <a:gd name="T86" fmla="*/ 398 w 1692"/>
                <a:gd name="T87" fmla="*/ 19 h 2586"/>
                <a:gd name="T88" fmla="*/ 366 w 1692"/>
                <a:gd name="T89" fmla="*/ 14 h 2586"/>
                <a:gd name="T90" fmla="*/ 346 w 1692"/>
                <a:gd name="T91" fmla="*/ 11 h 2586"/>
                <a:gd name="T92" fmla="*/ 319 w 1692"/>
                <a:gd name="T93" fmla="*/ 15 h 2586"/>
                <a:gd name="T94" fmla="*/ 289 w 1692"/>
                <a:gd name="T95" fmla="*/ 18 h 2586"/>
                <a:gd name="T96" fmla="*/ 266 w 1692"/>
                <a:gd name="T97" fmla="*/ 13 h 2586"/>
                <a:gd name="T98" fmla="*/ 315 w 1692"/>
                <a:gd name="T99" fmla="*/ 10 h 2586"/>
                <a:gd name="T100" fmla="*/ 330 w 1692"/>
                <a:gd name="T101" fmla="*/ 8 h 2586"/>
                <a:gd name="T102" fmla="*/ 346 w 1692"/>
                <a:gd name="T103" fmla="*/ 7 h 2586"/>
                <a:gd name="T104" fmla="*/ 334 w 1692"/>
                <a:gd name="T105" fmla="*/ 6 h 2586"/>
                <a:gd name="T106" fmla="*/ 328 w 1692"/>
                <a:gd name="T107" fmla="*/ 5 h 2586"/>
                <a:gd name="T108" fmla="*/ 313 w 1692"/>
                <a:gd name="T109" fmla="*/ 4 h 2586"/>
                <a:gd name="T110" fmla="*/ 288 w 1692"/>
                <a:gd name="T111" fmla="*/ 6 h 2586"/>
                <a:gd name="T112" fmla="*/ 248 w 1692"/>
                <a:gd name="T113" fmla="*/ 5 h 2586"/>
                <a:gd name="T114" fmla="*/ 143 w 1692"/>
                <a:gd name="T115" fmla="*/ 0 h 2586"/>
                <a:gd name="T116" fmla="*/ 90 w 1692"/>
                <a:gd name="T117" fmla="*/ 1 h 2586"/>
                <a:gd name="T118" fmla="*/ 76 w 1692"/>
                <a:gd name="T119" fmla="*/ 4 h 2586"/>
                <a:gd name="T120" fmla="*/ 34 w 1692"/>
                <a:gd name="T121" fmla="*/ 7 h 2586"/>
                <a:gd name="T122" fmla="*/ 34 w 1692"/>
                <a:gd name="T123" fmla="*/ 9 h 2586"/>
                <a:gd name="T124" fmla="*/ 2 w 1692"/>
                <a:gd name="T125" fmla="*/ 11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 name="Freeform 5"/>
            <p:cNvSpPr>
              <a:spLocks noChangeArrowheads="1"/>
            </p:cNvSpPr>
            <p:nvPr/>
          </p:nvSpPr>
          <p:spPr bwMode="auto">
            <a:xfrm>
              <a:off x="45" y="261"/>
              <a:ext cx="39" cy="26"/>
            </a:xfrm>
            <a:custGeom>
              <a:avLst/>
              <a:gdLst>
                <a:gd name="T0" fmla="*/ 3 w 46"/>
                <a:gd name="T1" fmla="*/ 1 h 38"/>
                <a:gd name="T2" fmla="*/ 0 w 46"/>
                <a:gd name="T3" fmla="*/ 1 h 38"/>
                <a:gd name="T4" fmla="*/ 5 w 46"/>
                <a:gd name="T5" fmla="*/ 1 h 38"/>
                <a:gd name="T6" fmla="*/ 10 w 46"/>
                <a:gd name="T7" fmla="*/ 1 h 38"/>
                <a:gd name="T8" fmla="*/ 7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 name="Freeform 6"/>
            <p:cNvSpPr>
              <a:spLocks noChangeArrowheads="1"/>
            </p:cNvSpPr>
            <p:nvPr/>
          </p:nvSpPr>
          <p:spPr bwMode="auto">
            <a:xfrm>
              <a:off x="398" y="376"/>
              <a:ext cx="45" cy="30"/>
            </a:xfrm>
            <a:custGeom>
              <a:avLst/>
              <a:gdLst>
                <a:gd name="T0" fmla="*/ 3 w 52"/>
                <a:gd name="T1" fmla="*/ 0 h 44"/>
                <a:gd name="T2" fmla="*/ 8 w 52"/>
                <a:gd name="T3" fmla="*/ 1 h 44"/>
                <a:gd name="T4" fmla="*/ 11 w 52"/>
                <a:gd name="T5" fmla="*/ 1 h 44"/>
                <a:gd name="T6" fmla="*/ 10 w 52"/>
                <a:gd name="T7" fmla="*/ 1 h 44"/>
                <a:gd name="T8" fmla="*/ 8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 name="Freeform 7"/>
            <p:cNvSpPr>
              <a:spLocks noChangeArrowheads="1"/>
            </p:cNvSpPr>
            <p:nvPr/>
          </p:nvSpPr>
          <p:spPr bwMode="auto">
            <a:xfrm>
              <a:off x="1297" y="428"/>
              <a:ext cx="113" cy="69"/>
            </a:xfrm>
            <a:custGeom>
              <a:avLst/>
              <a:gdLst>
                <a:gd name="T0" fmla="*/ 26 w 131"/>
                <a:gd name="T1" fmla="*/ 0 h 98"/>
                <a:gd name="T2" fmla="*/ 21 w 131"/>
                <a:gd name="T3" fmla="*/ 1 h 98"/>
                <a:gd name="T4" fmla="*/ 14 w 131"/>
                <a:gd name="T5" fmla="*/ 1 h 98"/>
                <a:gd name="T6" fmla="*/ 10 w 131"/>
                <a:gd name="T7" fmla="*/ 2 h 98"/>
                <a:gd name="T8" fmla="*/ 6 w 131"/>
                <a:gd name="T9" fmla="*/ 2 h 98"/>
                <a:gd name="T10" fmla="*/ 16 w 131"/>
                <a:gd name="T11" fmla="*/ 4 h 98"/>
                <a:gd name="T12" fmla="*/ 21 w 131"/>
                <a:gd name="T13" fmla="*/ 4 h 98"/>
                <a:gd name="T14" fmla="*/ 22 w 131"/>
                <a:gd name="T15" fmla="*/ 4 h 98"/>
                <a:gd name="T16" fmla="*/ 23 w 131"/>
                <a:gd name="T17" fmla="*/ 4 h 98"/>
                <a:gd name="T18" fmla="*/ 26 w 131"/>
                <a:gd name="T19" fmla="*/ 4 h 98"/>
                <a:gd name="T20" fmla="*/ 32 w 131"/>
                <a:gd name="T21" fmla="*/ 4 h 98"/>
                <a:gd name="T22" fmla="*/ 35 w 131"/>
                <a:gd name="T23" fmla="*/ 3 h 98"/>
                <a:gd name="T24" fmla="*/ 26 w 131"/>
                <a:gd name="T25" fmla="*/ 2 h 98"/>
                <a:gd name="T26" fmla="*/ 30 w 131"/>
                <a:gd name="T27" fmla="*/ 1 h 98"/>
                <a:gd name="T28" fmla="*/ 30 w 131"/>
                <a:gd name="T29" fmla="*/ 1 h 98"/>
                <a:gd name="T30" fmla="*/ 26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 name="Freeform 8"/>
            <p:cNvSpPr>
              <a:spLocks noChangeArrowheads="1"/>
            </p:cNvSpPr>
            <p:nvPr/>
          </p:nvSpPr>
          <p:spPr bwMode="auto">
            <a:xfrm>
              <a:off x="752" y="787"/>
              <a:ext cx="182" cy="79"/>
            </a:xfrm>
            <a:custGeom>
              <a:avLst/>
              <a:gdLst>
                <a:gd name="T0" fmla="*/ 11 w 212"/>
                <a:gd name="T1" fmla="*/ 1 h 112"/>
                <a:gd name="T2" fmla="*/ 4 w 212"/>
                <a:gd name="T3" fmla="*/ 1 h 112"/>
                <a:gd name="T4" fmla="*/ 3 w 212"/>
                <a:gd name="T5" fmla="*/ 1 h 112"/>
                <a:gd name="T6" fmla="*/ 6 w 212"/>
                <a:gd name="T7" fmla="*/ 2 h 112"/>
                <a:gd name="T8" fmla="*/ 13 w 212"/>
                <a:gd name="T9" fmla="*/ 2 h 112"/>
                <a:gd name="T10" fmla="*/ 24 w 212"/>
                <a:gd name="T11" fmla="*/ 2 h 112"/>
                <a:gd name="T12" fmla="*/ 28 w 212"/>
                <a:gd name="T13" fmla="*/ 3 h 112"/>
                <a:gd name="T14" fmla="*/ 33 w 212"/>
                <a:gd name="T15" fmla="*/ 4 h 112"/>
                <a:gd name="T16" fmla="*/ 35 w 212"/>
                <a:gd name="T17" fmla="*/ 5 h 112"/>
                <a:gd name="T18" fmla="*/ 40 w 212"/>
                <a:gd name="T19" fmla="*/ 4 h 112"/>
                <a:gd name="T20" fmla="*/ 43 w 212"/>
                <a:gd name="T21" fmla="*/ 4 h 112"/>
                <a:gd name="T22" fmla="*/ 47 w 212"/>
                <a:gd name="T23" fmla="*/ 4 h 112"/>
                <a:gd name="T24" fmla="*/ 50 w 212"/>
                <a:gd name="T25" fmla="*/ 4 h 112"/>
                <a:gd name="T26" fmla="*/ 39 w 212"/>
                <a:gd name="T27" fmla="*/ 2 h 112"/>
                <a:gd name="T28" fmla="*/ 27 w 212"/>
                <a:gd name="T29" fmla="*/ 1 h 112"/>
                <a:gd name="T30" fmla="*/ 13 w 212"/>
                <a:gd name="T31" fmla="*/ 1 h 112"/>
                <a:gd name="T32" fmla="*/ 11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 name="Freeform 9"/>
            <p:cNvSpPr>
              <a:spLocks noChangeArrowheads="1"/>
            </p:cNvSpPr>
            <p:nvPr/>
          </p:nvSpPr>
          <p:spPr bwMode="auto">
            <a:xfrm>
              <a:off x="902" y="847"/>
              <a:ext cx="114" cy="38"/>
            </a:xfrm>
            <a:custGeom>
              <a:avLst/>
              <a:gdLst>
                <a:gd name="T0" fmla="*/ 15 w 133"/>
                <a:gd name="T1" fmla="*/ 0 h 54"/>
                <a:gd name="T2" fmla="*/ 11 w 133"/>
                <a:gd name="T3" fmla="*/ 1 h 54"/>
                <a:gd name="T4" fmla="*/ 8 w 133"/>
                <a:gd name="T5" fmla="*/ 1 h 54"/>
                <a:gd name="T6" fmla="*/ 3 w 133"/>
                <a:gd name="T7" fmla="*/ 1 h 54"/>
                <a:gd name="T8" fmla="*/ 3 w 133"/>
                <a:gd name="T9" fmla="*/ 2 h 54"/>
                <a:gd name="T10" fmla="*/ 3 w 133"/>
                <a:gd name="T11" fmla="*/ 2 h 54"/>
                <a:gd name="T12" fmla="*/ 33 w 133"/>
                <a:gd name="T13" fmla="*/ 1 h 54"/>
                <a:gd name="T14" fmla="*/ 31 w 133"/>
                <a:gd name="T15" fmla="*/ 1 h 54"/>
                <a:gd name="T16" fmla="*/ 27 w 133"/>
                <a:gd name="T17" fmla="*/ 1 h 54"/>
                <a:gd name="T18" fmla="*/ 25 w 133"/>
                <a:gd name="T19" fmla="*/ 1 h 54"/>
                <a:gd name="T20" fmla="*/ 22 w 133"/>
                <a:gd name="T21" fmla="*/ 1 h 54"/>
                <a:gd name="T22" fmla="*/ 17 w 133"/>
                <a:gd name="T23" fmla="*/ 1 h 54"/>
                <a:gd name="T24" fmla="*/ 15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 name="Freeform 10"/>
            <p:cNvSpPr>
              <a:spLocks noChangeArrowheads="1"/>
            </p:cNvSpPr>
            <p:nvPr/>
          </p:nvSpPr>
          <p:spPr bwMode="auto">
            <a:xfrm>
              <a:off x="1023" y="871"/>
              <a:ext cx="43" cy="17"/>
            </a:xfrm>
            <a:custGeom>
              <a:avLst/>
              <a:gdLst>
                <a:gd name="T0" fmla="*/ 3 w 51"/>
                <a:gd name="T1" fmla="*/ 0 h 24"/>
                <a:gd name="T2" fmla="*/ 3 w 51"/>
                <a:gd name="T3" fmla="*/ 1 h 24"/>
                <a:gd name="T4" fmla="*/ 6 w 51"/>
                <a:gd name="T5" fmla="*/ 1 h 24"/>
                <a:gd name="T6" fmla="*/ 7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 name="Freeform 11"/>
            <p:cNvSpPr>
              <a:spLocks noChangeArrowheads="1"/>
            </p:cNvSpPr>
            <p:nvPr/>
          </p:nvSpPr>
          <p:spPr bwMode="auto">
            <a:xfrm>
              <a:off x="1087" y="874"/>
              <a:ext cx="14" cy="24"/>
            </a:xfrm>
            <a:custGeom>
              <a:avLst/>
              <a:gdLst>
                <a:gd name="T0" fmla="*/ 4 w 16"/>
                <a:gd name="T1" fmla="*/ 0 h 34"/>
                <a:gd name="T2" fmla="*/ 0 w 16"/>
                <a:gd name="T3" fmla="*/ 1 h 34"/>
                <a:gd name="T4" fmla="*/ 5 w 16"/>
                <a:gd name="T5" fmla="*/ 1 h 34"/>
                <a:gd name="T6" fmla="*/ 4 w 16"/>
                <a:gd name="T7" fmla="*/ 1 h 34"/>
                <a:gd name="T8" fmla="*/ 5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1" name="Freeform 12"/>
            <p:cNvSpPr>
              <a:spLocks noChangeArrowheads="1"/>
            </p:cNvSpPr>
            <p:nvPr/>
          </p:nvSpPr>
          <p:spPr bwMode="auto">
            <a:xfrm>
              <a:off x="876" y="83"/>
              <a:ext cx="207" cy="82"/>
            </a:xfrm>
            <a:custGeom>
              <a:avLst/>
              <a:gdLst>
                <a:gd name="T0" fmla="*/ 16 w 240"/>
                <a:gd name="T1" fmla="*/ 1 h 117"/>
                <a:gd name="T2" fmla="*/ 7 w 240"/>
                <a:gd name="T3" fmla="*/ 1 h 117"/>
                <a:gd name="T4" fmla="*/ 3 w 240"/>
                <a:gd name="T5" fmla="*/ 1 h 117"/>
                <a:gd name="T6" fmla="*/ 0 w 240"/>
                <a:gd name="T7" fmla="*/ 1 h 117"/>
                <a:gd name="T8" fmla="*/ 7 w 240"/>
                <a:gd name="T9" fmla="*/ 3 h 117"/>
                <a:gd name="T10" fmla="*/ 10 w 240"/>
                <a:gd name="T11" fmla="*/ 3 h 117"/>
                <a:gd name="T12" fmla="*/ 18 w 240"/>
                <a:gd name="T13" fmla="*/ 2 h 117"/>
                <a:gd name="T14" fmla="*/ 22 w 240"/>
                <a:gd name="T15" fmla="*/ 2 h 117"/>
                <a:gd name="T16" fmla="*/ 22 w 240"/>
                <a:gd name="T17" fmla="*/ 2 h 117"/>
                <a:gd name="T18" fmla="*/ 16 w 240"/>
                <a:gd name="T19" fmla="*/ 3 h 117"/>
                <a:gd name="T20" fmla="*/ 19 w 240"/>
                <a:gd name="T21" fmla="*/ 3 h 117"/>
                <a:gd name="T22" fmla="*/ 10 w 240"/>
                <a:gd name="T23" fmla="*/ 4 h 117"/>
                <a:gd name="T24" fmla="*/ 19 w 240"/>
                <a:gd name="T25" fmla="*/ 4 h 117"/>
                <a:gd name="T26" fmla="*/ 22 w 240"/>
                <a:gd name="T27" fmla="*/ 4 h 117"/>
                <a:gd name="T28" fmla="*/ 31 w 240"/>
                <a:gd name="T29" fmla="*/ 4 h 117"/>
                <a:gd name="T30" fmla="*/ 40 w 240"/>
                <a:gd name="T31" fmla="*/ 4 h 117"/>
                <a:gd name="T32" fmla="*/ 45 w 240"/>
                <a:gd name="T33" fmla="*/ 5 h 117"/>
                <a:gd name="T34" fmla="*/ 53 w 240"/>
                <a:gd name="T35" fmla="*/ 4 h 117"/>
                <a:gd name="T36" fmla="*/ 58 w 240"/>
                <a:gd name="T37" fmla="*/ 4 h 117"/>
                <a:gd name="T38" fmla="*/ 58 w 240"/>
                <a:gd name="T39" fmla="*/ 3 h 117"/>
                <a:gd name="T40" fmla="*/ 62 w 240"/>
                <a:gd name="T41" fmla="*/ 3 h 117"/>
                <a:gd name="T42" fmla="*/ 63 w 240"/>
                <a:gd name="T43" fmla="*/ 2 h 117"/>
                <a:gd name="T44" fmla="*/ 55 w 240"/>
                <a:gd name="T45" fmla="*/ 3 h 117"/>
                <a:gd name="T46" fmla="*/ 53 w 240"/>
                <a:gd name="T47" fmla="*/ 2 h 117"/>
                <a:gd name="T48" fmla="*/ 46 w 240"/>
                <a:gd name="T49" fmla="*/ 2 h 117"/>
                <a:gd name="T50" fmla="*/ 35 w 240"/>
                <a:gd name="T51" fmla="*/ 1 h 117"/>
                <a:gd name="T52" fmla="*/ 25 w 240"/>
                <a:gd name="T53" fmla="*/ 1 h 117"/>
                <a:gd name="T54" fmla="*/ 22 w 240"/>
                <a:gd name="T55" fmla="*/ 1 h 117"/>
                <a:gd name="T56" fmla="*/ 1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2" name="Freeform 13"/>
            <p:cNvSpPr>
              <a:spLocks noChangeArrowheads="1"/>
            </p:cNvSpPr>
            <p:nvPr/>
          </p:nvSpPr>
          <p:spPr bwMode="auto">
            <a:xfrm>
              <a:off x="968" y="45"/>
              <a:ext cx="168" cy="56"/>
            </a:xfrm>
            <a:custGeom>
              <a:avLst/>
              <a:gdLst>
                <a:gd name="T0" fmla="*/ 27 w 194"/>
                <a:gd name="T1" fmla="*/ 1 h 80"/>
                <a:gd name="T2" fmla="*/ 3 w 194"/>
                <a:gd name="T3" fmla="*/ 1 h 80"/>
                <a:gd name="T4" fmla="*/ 3 w 194"/>
                <a:gd name="T5" fmla="*/ 1 h 80"/>
                <a:gd name="T6" fmla="*/ 15 w 194"/>
                <a:gd name="T7" fmla="*/ 2 h 80"/>
                <a:gd name="T8" fmla="*/ 36 w 194"/>
                <a:gd name="T9" fmla="*/ 3 h 80"/>
                <a:gd name="T10" fmla="*/ 48 w 194"/>
                <a:gd name="T11" fmla="*/ 3 h 80"/>
                <a:gd name="T12" fmla="*/ 51 w 194"/>
                <a:gd name="T13" fmla="*/ 3 h 80"/>
                <a:gd name="T14" fmla="*/ 48 w 194"/>
                <a:gd name="T15" fmla="*/ 2 h 80"/>
                <a:gd name="T16" fmla="*/ 45 w 194"/>
                <a:gd name="T17" fmla="*/ 1 h 80"/>
                <a:gd name="T18" fmla="*/ 36 w 194"/>
                <a:gd name="T19" fmla="*/ 1 h 80"/>
                <a:gd name="T20" fmla="*/ 27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3" name="Freeform 14"/>
            <p:cNvSpPr>
              <a:spLocks noChangeArrowheads="1"/>
            </p:cNvSpPr>
            <p:nvPr/>
          </p:nvSpPr>
          <p:spPr bwMode="auto">
            <a:xfrm>
              <a:off x="1204" y="110"/>
              <a:ext cx="268" cy="178"/>
            </a:xfrm>
            <a:custGeom>
              <a:avLst/>
              <a:gdLst>
                <a:gd name="T0" fmla="*/ 18 w 310"/>
                <a:gd name="T1" fmla="*/ 1 h 254"/>
                <a:gd name="T2" fmla="*/ 14 w 310"/>
                <a:gd name="T3" fmla="*/ 1 h 254"/>
                <a:gd name="T4" fmla="*/ 6 w 310"/>
                <a:gd name="T5" fmla="*/ 1 h 254"/>
                <a:gd name="T6" fmla="*/ 14 w 310"/>
                <a:gd name="T7" fmla="*/ 3 h 254"/>
                <a:gd name="T8" fmla="*/ 22 w 310"/>
                <a:gd name="T9" fmla="*/ 4 h 254"/>
                <a:gd name="T10" fmla="*/ 28 w 310"/>
                <a:gd name="T11" fmla="*/ 4 h 254"/>
                <a:gd name="T12" fmla="*/ 35 w 310"/>
                <a:gd name="T13" fmla="*/ 4 h 254"/>
                <a:gd name="T14" fmla="*/ 39 w 310"/>
                <a:gd name="T15" fmla="*/ 4 h 254"/>
                <a:gd name="T16" fmla="*/ 41 w 310"/>
                <a:gd name="T17" fmla="*/ 6 h 254"/>
                <a:gd name="T18" fmla="*/ 30 w 310"/>
                <a:gd name="T19" fmla="*/ 6 h 254"/>
                <a:gd name="T20" fmla="*/ 24 w 310"/>
                <a:gd name="T21" fmla="*/ 7 h 254"/>
                <a:gd name="T22" fmla="*/ 19 w 310"/>
                <a:gd name="T23" fmla="*/ 7 h 254"/>
                <a:gd name="T24" fmla="*/ 15 w 310"/>
                <a:gd name="T25" fmla="*/ 7 h 254"/>
                <a:gd name="T26" fmla="*/ 12 w 310"/>
                <a:gd name="T27" fmla="*/ 8 h 254"/>
                <a:gd name="T28" fmla="*/ 10 w 310"/>
                <a:gd name="T29" fmla="*/ 8 h 254"/>
                <a:gd name="T30" fmla="*/ 19 w 310"/>
                <a:gd name="T31" fmla="*/ 9 h 254"/>
                <a:gd name="T32" fmla="*/ 26 w 310"/>
                <a:gd name="T33" fmla="*/ 8 h 254"/>
                <a:gd name="T34" fmla="*/ 30 w 310"/>
                <a:gd name="T35" fmla="*/ 9 h 254"/>
                <a:gd name="T36" fmla="*/ 35 w 310"/>
                <a:gd name="T37" fmla="*/ 10 h 254"/>
                <a:gd name="T38" fmla="*/ 37 w 310"/>
                <a:gd name="T39" fmla="*/ 10 h 254"/>
                <a:gd name="T40" fmla="*/ 41 w 310"/>
                <a:gd name="T41" fmla="*/ 10 h 254"/>
                <a:gd name="T42" fmla="*/ 48 w 310"/>
                <a:gd name="T43" fmla="*/ 10 h 254"/>
                <a:gd name="T44" fmla="*/ 54 w 310"/>
                <a:gd name="T45" fmla="*/ 10 h 254"/>
                <a:gd name="T46" fmla="*/ 62 w 310"/>
                <a:gd name="T47" fmla="*/ 9 h 254"/>
                <a:gd name="T48" fmla="*/ 61 w 310"/>
                <a:gd name="T49" fmla="*/ 8 h 254"/>
                <a:gd name="T50" fmla="*/ 59 w 310"/>
                <a:gd name="T51" fmla="*/ 7 h 254"/>
                <a:gd name="T52" fmla="*/ 63 w 310"/>
                <a:gd name="T53" fmla="*/ 7 h 254"/>
                <a:gd name="T54" fmla="*/ 66 w 310"/>
                <a:gd name="T55" fmla="*/ 8 h 254"/>
                <a:gd name="T56" fmla="*/ 67 w 310"/>
                <a:gd name="T57" fmla="*/ 8 h 254"/>
                <a:gd name="T58" fmla="*/ 70 w 310"/>
                <a:gd name="T59" fmla="*/ 8 h 254"/>
                <a:gd name="T60" fmla="*/ 81 w 310"/>
                <a:gd name="T61" fmla="*/ 7 h 254"/>
                <a:gd name="T62" fmla="*/ 79 w 310"/>
                <a:gd name="T63" fmla="*/ 6 h 254"/>
                <a:gd name="T64" fmla="*/ 69 w 310"/>
                <a:gd name="T65" fmla="*/ 5 h 254"/>
                <a:gd name="T66" fmla="*/ 72 w 310"/>
                <a:gd name="T67" fmla="*/ 4 h 254"/>
                <a:gd name="T68" fmla="*/ 74 w 310"/>
                <a:gd name="T69" fmla="*/ 4 h 254"/>
                <a:gd name="T70" fmla="*/ 68 w 310"/>
                <a:gd name="T71" fmla="*/ 3 h 254"/>
                <a:gd name="T72" fmla="*/ 63 w 310"/>
                <a:gd name="T73" fmla="*/ 3 h 254"/>
                <a:gd name="T74" fmla="*/ 60 w 310"/>
                <a:gd name="T75" fmla="*/ 2 h 254"/>
                <a:gd name="T76" fmla="*/ 54 w 310"/>
                <a:gd name="T77" fmla="*/ 1 h 254"/>
                <a:gd name="T78" fmla="*/ 41 w 310"/>
                <a:gd name="T79" fmla="*/ 2 h 254"/>
                <a:gd name="T80" fmla="*/ 45 w 310"/>
                <a:gd name="T81" fmla="*/ 1 h 254"/>
                <a:gd name="T82" fmla="*/ 37 w 310"/>
                <a:gd name="T83" fmla="*/ 1 h 254"/>
                <a:gd name="T84" fmla="*/ 32 w 310"/>
                <a:gd name="T85" fmla="*/ 1 h 254"/>
                <a:gd name="T86" fmla="*/ 1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4" name="Freeform 15"/>
            <p:cNvSpPr>
              <a:spLocks noChangeArrowheads="1"/>
            </p:cNvSpPr>
            <p:nvPr/>
          </p:nvSpPr>
          <p:spPr bwMode="auto">
            <a:xfrm>
              <a:off x="1202" y="34"/>
              <a:ext cx="51" cy="34"/>
            </a:xfrm>
            <a:custGeom>
              <a:avLst/>
              <a:gdLst>
                <a:gd name="T0" fmla="*/ 7 w 59"/>
                <a:gd name="T1" fmla="*/ 0 h 50"/>
                <a:gd name="T2" fmla="*/ 0 w 59"/>
                <a:gd name="T3" fmla="*/ 1 h 50"/>
                <a:gd name="T4" fmla="*/ 8 w 59"/>
                <a:gd name="T5" fmla="*/ 1 h 50"/>
                <a:gd name="T6" fmla="*/ 12 w 59"/>
                <a:gd name="T7" fmla="*/ 1 h 50"/>
                <a:gd name="T8" fmla="*/ 16 w 59"/>
                <a:gd name="T9" fmla="*/ 1 h 50"/>
                <a:gd name="T10" fmla="*/ 12 w 59"/>
                <a:gd name="T11" fmla="*/ 1 h 50"/>
                <a:gd name="T12" fmla="*/ 7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5" name="Freeform 16"/>
            <p:cNvSpPr>
              <a:spLocks noChangeArrowheads="1"/>
            </p:cNvSpPr>
            <p:nvPr/>
          </p:nvSpPr>
          <p:spPr bwMode="auto">
            <a:xfrm>
              <a:off x="1105" y="99"/>
              <a:ext cx="75" cy="39"/>
            </a:xfrm>
            <a:custGeom>
              <a:avLst/>
              <a:gdLst>
                <a:gd name="T0" fmla="*/ 13 w 86"/>
                <a:gd name="T1" fmla="*/ 1 h 57"/>
                <a:gd name="T2" fmla="*/ 7 w 86"/>
                <a:gd name="T3" fmla="*/ 1 h 57"/>
                <a:gd name="T4" fmla="*/ 3 w 86"/>
                <a:gd name="T5" fmla="*/ 1 h 57"/>
                <a:gd name="T6" fmla="*/ 4 w 86"/>
                <a:gd name="T7" fmla="*/ 1 h 57"/>
                <a:gd name="T8" fmla="*/ 22 w 86"/>
                <a:gd name="T9" fmla="*/ 1 h 57"/>
                <a:gd name="T10" fmla="*/ 25 w 86"/>
                <a:gd name="T11" fmla="*/ 1 h 57"/>
                <a:gd name="T12" fmla="*/ 17 w 86"/>
                <a:gd name="T13" fmla="*/ 1 h 57"/>
                <a:gd name="T14" fmla="*/ 13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6" name="Freeform 17"/>
            <p:cNvSpPr>
              <a:spLocks noChangeArrowheads="1"/>
            </p:cNvSpPr>
            <p:nvPr/>
          </p:nvSpPr>
          <p:spPr bwMode="auto">
            <a:xfrm>
              <a:off x="1184" y="107"/>
              <a:ext cx="62" cy="23"/>
            </a:xfrm>
            <a:custGeom>
              <a:avLst/>
              <a:gdLst>
                <a:gd name="T0" fmla="*/ 9 w 73"/>
                <a:gd name="T1" fmla="*/ 0 h 34"/>
                <a:gd name="T2" fmla="*/ 3 w 73"/>
                <a:gd name="T3" fmla="*/ 1 h 34"/>
                <a:gd name="T4" fmla="*/ 5 w 73"/>
                <a:gd name="T5" fmla="*/ 1 h 34"/>
                <a:gd name="T6" fmla="*/ 12 w 73"/>
                <a:gd name="T7" fmla="*/ 1 h 34"/>
                <a:gd name="T8" fmla="*/ 14 w 73"/>
                <a:gd name="T9" fmla="*/ 1 h 34"/>
                <a:gd name="T10" fmla="*/ 9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7" name="Freeform 18"/>
            <p:cNvSpPr>
              <a:spLocks noChangeArrowheads="1"/>
            </p:cNvSpPr>
            <p:nvPr/>
          </p:nvSpPr>
          <p:spPr bwMode="auto">
            <a:xfrm>
              <a:off x="1150" y="73"/>
              <a:ext cx="74" cy="32"/>
            </a:xfrm>
            <a:custGeom>
              <a:avLst/>
              <a:gdLst>
                <a:gd name="T0" fmla="*/ 17 w 85"/>
                <a:gd name="T1" fmla="*/ 1 h 45"/>
                <a:gd name="T2" fmla="*/ 8 w 85"/>
                <a:gd name="T3" fmla="*/ 1 h 45"/>
                <a:gd name="T4" fmla="*/ 0 w 85"/>
                <a:gd name="T5" fmla="*/ 1 h 45"/>
                <a:gd name="T6" fmla="*/ 11 w 85"/>
                <a:gd name="T7" fmla="*/ 1 h 45"/>
                <a:gd name="T8" fmla="*/ 18 w 85"/>
                <a:gd name="T9" fmla="*/ 2 h 45"/>
                <a:gd name="T10" fmla="*/ 24 w 85"/>
                <a:gd name="T11" fmla="*/ 1 h 45"/>
                <a:gd name="T12" fmla="*/ 24 w 85"/>
                <a:gd name="T13" fmla="*/ 1 h 45"/>
                <a:gd name="T14" fmla="*/ 18 w 85"/>
                <a:gd name="T15" fmla="*/ 0 h 45"/>
                <a:gd name="T16" fmla="*/ 17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8" name="Freeform 19"/>
            <p:cNvSpPr>
              <a:spLocks noChangeArrowheads="1"/>
            </p:cNvSpPr>
            <p:nvPr/>
          </p:nvSpPr>
          <p:spPr bwMode="auto">
            <a:xfrm>
              <a:off x="1119" y="43"/>
              <a:ext cx="51" cy="22"/>
            </a:xfrm>
            <a:custGeom>
              <a:avLst/>
              <a:gdLst>
                <a:gd name="T0" fmla="*/ 5 w 58"/>
                <a:gd name="T1" fmla="*/ 1 h 31"/>
                <a:gd name="T2" fmla="*/ 0 w 58"/>
                <a:gd name="T3" fmla="*/ 1 h 31"/>
                <a:gd name="T4" fmla="*/ 7 w 58"/>
                <a:gd name="T5" fmla="*/ 1 h 31"/>
                <a:gd name="T6" fmla="*/ 9 w 58"/>
                <a:gd name="T7" fmla="*/ 1 h 31"/>
                <a:gd name="T8" fmla="*/ 16 w 58"/>
                <a:gd name="T9" fmla="*/ 1 h 31"/>
                <a:gd name="T10" fmla="*/ 14 w 58"/>
                <a:gd name="T11" fmla="*/ 0 h 31"/>
                <a:gd name="T12" fmla="*/ 5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9" name="Freeform 20"/>
            <p:cNvSpPr>
              <a:spLocks noChangeArrowheads="1"/>
            </p:cNvSpPr>
            <p:nvPr/>
          </p:nvSpPr>
          <p:spPr bwMode="auto">
            <a:xfrm>
              <a:off x="1250" y="46"/>
              <a:ext cx="131" cy="72"/>
            </a:xfrm>
            <a:custGeom>
              <a:avLst/>
              <a:gdLst>
                <a:gd name="T0" fmla="*/ 10 w 152"/>
                <a:gd name="T1" fmla="*/ 0 h 102"/>
                <a:gd name="T2" fmla="*/ 3 w 152"/>
                <a:gd name="T3" fmla="*/ 1 h 102"/>
                <a:gd name="T4" fmla="*/ 3 w 152"/>
                <a:gd name="T5" fmla="*/ 1 h 102"/>
                <a:gd name="T6" fmla="*/ 3 w 152"/>
                <a:gd name="T7" fmla="*/ 3 h 102"/>
                <a:gd name="T8" fmla="*/ 0 w 152"/>
                <a:gd name="T9" fmla="*/ 3 h 102"/>
                <a:gd name="T10" fmla="*/ 14 w 152"/>
                <a:gd name="T11" fmla="*/ 4 h 102"/>
                <a:gd name="T12" fmla="*/ 22 w 152"/>
                <a:gd name="T13" fmla="*/ 4 h 102"/>
                <a:gd name="T14" fmla="*/ 40 w 152"/>
                <a:gd name="T15" fmla="*/ 4 h 102"/>
                <a:gd name="T16" fmla="*/ 20 w 152"/>
                <a:gd name="T17" fmla="*/ 3 h 102"/>
                <a:gd name="T18" fmla="*/ 14 w 152"/>
                <a:gd name="T19" fmla="*/ 3 h 102"/>
                <a:gd name="T20" fmla="*/ 12 w 152"/>
                <a:gd name="T21" fmla="*/ 2 h 102"/>
                <a:gd name="T22" fmla="*/ 14 w 152"/>
                <a:gd name="T23" fmla="*/ 1 h 102"/>
                <a:gd name="T24" fmla="*/ 10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0" name="Freeform 21"/>
            <p:cNvSpPr>
              <a:spLocks noChangeArrowheads="1"/>
            </p:cNvSpPr>
            <p:nvPr/>
          </p:nvSpPr>
          <p:spPr bwMode="auto">
            <a:xfrm>
              <a:off x="0" y="275"/>
              <a:ext cx="29" cy="14"/>
            </a:xfrm>
            <a:custGeom>
              <a:avLst/>
              <a:gdLst>
                <a:gd name="T0" fmla="*/ 8 w 34"/>
                <a:gd name="T1" fmla="*/ 0 h 20"/>
                <a:gd name="T2" fmla="*/ 6 w 34"/>
                <a:gd name="T3" fmla="*/ 1 h 20"/>
                <a:gd name="T4" fmla="*/ 3 w 34"/>
                <a:gd name="T5" fmla="*/ 1 h 20"/>
                <a:gd name="T6" fmla="*/ 3 w 34"/>
                <a:gd name="T7" fmla="*/ 1 h 20"/>
                <a:gd name="T8" fmla="*/ 8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1"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2"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3"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4" name="Freeform 25"/>
            <p:cNvSpPr>
              <a:spLocks noChangeArrowheads="1"/>
            </p:cNvSpPr>
            <p:nvPr/>
          </p:nvSpPr>
          <p:spPr bwMode="auto">
            <a:xfrm>
              <a:off x="1251" y="447"/>
              <a:ext cx="44" cy="17"/>
            </a:xfrm>
            <a:custGeom>
              <a:avLst/>
              <a:gdLst>
                <a:gd name="T0" fmla="*/ 3 w 51"/>
                <a:gd name="T1" fmla="*/ 0 h 24"/>
                <a:gd name="T2" fmla="*/ 3 w 51"/>
                <a:gd name="T3" fmla="*/ 1 h 24"/>
                <a:gd name="T4" fmla="*/ 7 w 51"/>
                <a:gd name="T5" fmla="*/ 1 h 24"/>
                <a:gd name="T6" fmla="*/ 9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5" name="Freeform 26"/>
            <p:cNvSpPr>
              <a:spLocks noChangeArrowheads="1"/>
            </p:cNvSpPr>
            <p:nvPr/>
          </p:nvSpPr>
          <p:spPr bwMode="auto">
            <a:xfrm>
              <a:off x="1136" y="255"/>
              <a:ext cx="44" cy="17"/>
            </a:xfrm>
            <a:custGeom>
              <a:avLst/>
              <a:gdLst>
                <a:gd name="T0" fmla="*/ 3 w 51"/>
                <a:gd name="T1" fmla="*/ 0 h 24"/>
                <a:gd name="T2" fmla="*/ 3 w 51"/>
                <a:gd name="T3" fmla="*/ 1 h 24"/>
                <a:gd name="T4" fmla="*/ 7 w 51"/>
                <a:gd name="T5" fmla="*/ 1 h 24"/>
                <a:gd name="T6" fmla="*/ 9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6" name="Freeform 27"/>
            <p:cNvSpPr>
              <a:spLocks noChangeArrowheads="1"/>
            </p:cNvSpPr>
            <p:nvPr/>
          </p:nvSpPr>
          <p:spPr bwMode="auto">
            <a:xfrm>
              <a:off x="1211" y="88"/>
              <a:ext cx="45" cy="17"/>
            </a:xfrm>
            <a:custGeom>
              <a:avLst/>
              <a:gdLst>
                <a:gd name="T0" fmla="*/ 4 w 51"/>
                <a:gd name="T1" fmla="*/ 0 h 24"/>
                <a:gd name="T2" fmla="*/ 4 w 51"/>
                <a:gd name="T3" fmla="*/ 1 h 24"/>
                <a:gd name="T4" fmla="*/ 9 w 51"/>
                <a:gd name="T5" fmla="*/ 1 h 24"/>
                <a:gd name="T6" fmla="*/ 11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7" name="Freeform 28"/>
            <p:cNvSpPr>
              <a:spLocks noChangeArrowheads="1"/>
            </p:cNvSpPr>
            <p:nvPr/>
          </p:nvSpPr>
          <p:spPr bwMode="auto">
            <a:xfrm>
              <a:off x="1284" y="189"/>
              <a:ext cx="43" cy="17"/>
            </a:xfrm>
            <a:custGeom>
              <a:avLst/>
              <a:gdLst>
                <a:gd name="T0" fmla="*/ 3 w 51"/>
                <a:gd name="T1" fmla="*/ 0 h 24"/>
                <a:gd name="T2" fmla="*/ 3 w 51"/>
                <a:gd name="T3" fmla="*/ 1 h 24"/>
                <a:gd name="T4" fmla="*/ 6 w 51"/>
                <a:gd name="T5" fmla="*/ 1 h 24"/>
                <a:gd name="T6" fmla="*/ 7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8" name="Freeform 29"/>
            <p:cNvSpPr>
              <a:spLocks noChangeArrowheads="1"/>
            </p:cNvSpPr>
            <p:nvPr/>
          </p:nvSpPr>
          <p:spPr bwMode="auto">
            <a:xfrm>
              <a:off x="1302" y="0"/>
              <a:ext cx="801" cy="323"/>
            </a:xfrm>
            <a:custGeom>
              <a:avLst/>
              <a:gdLst>
                <a:gd name="T0" fmla="*/ 8 w 929"/>
                <a:gd name="T1" fmla="*/ 2 h 462"/>
                <a:gd name="T2" fmla="*/ 3 w 929"/>
                <a:gd name="T3" fmla="*/ 3 h 462"/>
                <a:gd name="T4" fmla="*/ 9 w 929"/>
                <a:gd name="T5" fmla="*/ 4 h 462"/>
                <a:gd name="T6" fmla="*/ 4 w 929"/>
                <a:gd name="T7" fmla="*/ 5 h 462"/>
                <a:gd name="T8" fmla="*/ 28 w 929"/>
                <a:gd name="T9" fmla="*/ 5 h 462"/>
                <a:gd name="T10" fmla="*/ 37 w 929"/>
                <a:gd name="T11" fmla="*/ 5 h 462"/>
                <a:gd name="T12" fmla="*/ 66 w 929"/>
                <a:gd name="T13" fmla="*/ 3 h 462"/>
                <a:gd name="T14" fmla="*/ 78 w 929"/>
                <a:gd name="T15" fmla="*/ 2 h 462"/>
                <a:gd name="T16" fmla="*/ 85 w 929"/>
                <a:gd name="T17" fmla="*/ 3 h 462"/>
                <a:gd name="T18" fmla="*/ 72 w 929"/>
                <a:gd name="T19" fmla="*/ 3 h 462"/>
                <a:gd name="T20" fmla="*/ 64 w 929"/>
                <a:gd name="T21" fmla="*/ 4 h 462"/>
                <a:gd name="T22" fmla="*/ 67 w 929"/>
                <a:gd name="T23" fmla="*/ 5 h 462"/>
                <a:gd name="T24" fmla="*/ 67 w 929"/>
                <a:gd name="T25" fmla="*/ 6 h 462"/>
                <a:gd name="T26" fmla="*/ 91 w 929"/>
                <a:gd name="T27" fmla="*/ 7 h 462"/>
                <a:gd name="T28" fmla="*/ 89 w 929"/>
                <a:gd name="T29" fmla="*/ 8 h 462"/>
                <a:gd name="T30" fmla="*/ 97 w 929"/>
                <a:gd name="T31" fmla="*/ 10 h 462"/>
                <a:gd name="T32" fmla="*/ 91 w 929"/>
                <a:gd name="T33" fmla="*/ 10 h 462"/>
                <a:gd name="T34" fmla="*/ 85 w 929"/>
                <a:gd name="T35" fmla="*/ 12 h 462"/>
                <a:gd name="T36" fmla="*/ 78 w 929"/>
                <a:gd name="T37" fmla="*/ 13 h 462"/>
                <a:gd name="T38" fmla="*/ 77 w 929"/>
                <a:gd name="T39" fmla="*/ 17 h 462"/>
                <a:gd name="T40" fmla="*/ 88 w 929"/>
                <a:gd name="T41" fmla="*/ 17 h 462"/>
                <a:gd name="T42" fmla="*/ 103 w 929"/>
                <a:gd name="T43" fmla="*/ 17 h 462"/>
                <a:gd name="T44" fmla="*/ 110 w 929"/>
                <a:gd name="T45" fmla="*/ 17 h 462"/>
                <a:gd name="T46" fmla="*/ 133 w 929"/>
                <a:gd name="T47" fmla="*/ 14 h 462"/>
                <a:gd name="T48" fmla="*/ 151 w 929"/>
                <a:gd name="T49" fmla="*/ 13 h 462"/>
                <a:gd name="T50" fmla="*/ 170 w 929"/>
                <a:gd name="T51" fmla="*/ 12 h 462"/>
                <a:gd name="T52" fmla="*/ 189 w 929"/>
                <a:gd name="T53" fmla="*/ 12 h 462"/>
                <a:gd name="T54" fmla="*/ 201 w 929"/>
                <a:gd name="T55" fmla="*/ 10 h 462"/>
                <a:gd name="T56" fmla="*/ 211 w 929"/>
                <a:gd name="T57" fmla="*/ 8 h 462"/>
                <a:gd name="T58" fmla="*/ 211 w 929"/>
                <a:gd name="T59" fmla="*/ 6 h 462"/>
                <a:gd name="T60" fmla="*/ 211 w 929"/>
                <a:gd name="T61" fmla="*/ 5 h 462"/>
                <a:gd name="T62" fmla="*/ 219 w 929"/>
                <a:gd name="T63" fmla="*/ 3 h 462"/>
                <a:gd name="T64" fmla="*/ 230 w 929"/>
                <a:gd name="T65" fmla="*/ 3 h 462"/>
                <a:gd name="T66" fmla="*/ 243 w 929"/>
                <a:gd name="T67" fmla="*/ 2 h 462"/>
                <a:gd name="T68" fmla="*/ 235 w 929"/>
                <a:gd name="T69" fmla="*/ 2 h 462"/>
                <a:gd name="T70" fmla="*/ 223 w 929"/>
                <a:gd name="T71" fmla="*/ 1 h 462"/>
                <a:gd name="T72" fmla="*/ 210 w 929"/>
                <a:gd name="T73" fmla="*/ 1 h 462"/>
                <a:gd name="T74" fmla="*/ 170 w 929"/>
                <a:gd name="T75" fmla="*/ 1 h 462"/>
                <a:gd name="T76" fmla="*/ 153 w 929"/>
                <a:gd name="T77" fmla="*/ 1 h 462"/>
                <a:gd name="T78" fmla="*/ 147 w 929"/>
                <a:gd name="T79" fmla="*/ 1 h 462"/>
                <a:gd name="T80" fmla="*/ 136 w 929"/>
                <a:gd name="T81" fmla="*/ 2 h 462"/>
                <a:gd name="T82" fmla="*/ 127 w 929"/>
                <a:gd name="T83" fmla="*/ 1 h 462"/>
                <a:gd name="T84" fmla="*/ 114 w 929"/>
                <a:gd name="T85" fmla="*/ 1 h 462"/>
                <a:gd name="T86" fmla="*/ 97 w 929"/>
                <a:gd name="T87" fmla="*/ 2 h 462"/>
                <a:gd name="T88" fmla="*/ 109 w 929"/>
                <a:gd name="T89" fmla="*/ 1 h 462"/>
                <a:gd name="T90" fmla="*/ 93 w 929"/>
                <a:gd name="T91" fmla="*/ 1 h 462"/>
                <a:gd name="T92" fmla="*/ 89 w 929"/>
                <a:gd name="T93" fmla="*/ 1 h 462"/>
                <a:gd name="T94" fmla="*/ 83 w 929"/>
                <a:gd name="T95" fmla="*/ 1 h 462"/>
                <a:gd name="T96" fmla="*/ 62 w 929"/>
                <a:gd name="T97" fmla="*/ 1 h 462"/>
                <a:gd name="T98" fmla="*/ 42 w 929"/>
                <a:gd name="T99" fmla="*/ 1 h 462"/>
                <a:gd name="T100" fmla="*/ 28 w 929"/>
                <a:gd name="T101" fmla="*/ 1 h 462"/>
                <a:gd name="T102" fmla="*/ 29 w 929"/>
                <a:gd name="T103" fmla="*/ 3 h 462"/>
                <a:gd name="T104" fmla="*/ 28 w 929"/>
                <a:gd name="T105" fmla="*/ 2 h 462"/>
                <a:gd name="T106" fmla="*/ 16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9" name="Freeform 30"/>
            <p:cNvSpPr>
              <a:spLocks noChangeArrowheads="1"/>
            </p:cNvSpPr>
            <p:nvPr/>
          </p:nvSpPr>
          <p:spPr bwMode="auto">
            <a:xfrm>
              <a:off x="1547" y="172"/>
              <a:ext cx="45" cy="22"/>
            </a:xfrm>
            <a:custGeom>
              <a:avLst/>
              <a:gdLst>
                <a:gd name="T0" fmla="*/ 9 w 52"/>
                <a:gd name="T1" fmla="*/ 0 h 32"/>
                <a:gd name="T2" fmla="*/ 3 w 52"/>
                <a:gd name="T3" fmla="*/ 1 h 32"/>
                <a:gd name="T4" fmla="*/ 7 w 52"/>
                <a:gd name="T5" fmla="*/ 1 h 32"/>
                <a:gd name="T6" fmla="*/ 11 w 52"/>
                <a:gd name="T7" fmla="*/ 1 h 32"/>
                <a:gd name="T8" fmla="*/ 9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0" name="Freeform 31"/>
            <p:cNvSpPr>
              <a:spLocks noChangeArrowheads="1"/>
            </p:cNvSpPr>
            <p:nvPr/>
          </p:nvSpPr>
          <p:spPr bwMode="auto">
            <a:xfrm>
              <a:off x="1873" y="234"/>
              <a:ext cx="147" cy="50"/>
            </a:xfrm>
            <a:custGeom>
              <a:avLst/>
              <a:gdLst>
                <a:gd name="T0" fmla="*/ 24 w 172"/>
                <a:gd name="T1" fmla="*/ 1 h 72"/>
                <a:gd name="T2" fmla="*/ 16 w 172"/>
                <a:gd name="T3" fmla="*/ 1 h 72"/>
                <a:gd name="T4" fmla="*/ 13 w 172"/>
                <a:gd name="T5" fmla="*/ 0 h 72"/>
                <a:gd name="T6" fmla="*/ 0 w 172"/>
                <a:gd name="T7" fmla="*/ 1 h 72"/>
                <a:gd name="T8" fmla="*/ 7 w 172"/>
                <a:gd name="T9" fmla="*/ 1 h 72"/>
                <a:gd name="T10" fmla="*/ 10 w 172"/>
                <a:gd name="T11" fmla="*/ 2 h 72"/>
                <a:gd name="T12" fmla="*/ 16 w 172"/>
                <a:gd name="T13" fmla="*/ 3 h 72"/>
                <a:gd name="T14" fmla="*/ 19 w 172"/>
                <a:gd name="T15" fmla="*/ 3 h 72"/>
                <a:gd name="T16" fmla="*/ 32 w 172"/>
                <a:gd name="T17" fmla="*/ 2 h 72"/>
                <a:gd name="T18" fmla="*/ 43 w 172"/>
                <a:gd name="T19" fmla="*/ 1 h 72"/>
                <a:gd name="T20" fmla="*/ 37 w 172"/>
                <a:gd name="T21" fmla="*/ 1 h 72"/>
                <a:gd name="T22" fmla="*/ 32 w 172"/>
                <a:gd name="T23" fmla="*/ 1 h 72"/>
                <a:gd name="T24" fmla="*/ 24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1" name="Freeform 32"/>
            <p:cNvSpPr>
              <a:spLocks noChangeArrowheads="1"/>
            </p:cNvSpPr>
            <p:nvPr/>
          </p:nvSpPr>
          <p:spPr bwMode="auto">
            <a:xfrm>
              <a:off x="1989" y="81"/>
              <a:ext cx="45" cy="23"/>
            </a:xfrm>
            <a:custGeom>
              <a:avLst/>
              <a:gdLst>
                <a:gd name="T0" fmla="*/ 9 w 52"/>
                <a:gd name="T1" fmla="*/ 0 h 32"/>
                <a:gd name="T2" fmla="*/ 3 w 52"/>
                <a:gd name="T3" fmla="*/ 1 h 32"/>
                <a:gd name="T4" fmla="*/ 7 w 52"/>
                <a:gd name="T5" fmla="*/ 1 h 32"/>
                <a:gd name="T6" fmla="*/ 11 w 52"/>
                <a:gd name="T7" fmla="*/ 1 h 32"/>
                <a:gd name="T8" fmla="*/ 9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2" name="Freeform 33"/>
            <p:cNvSpPr>
              <a:spLocks noChangeArrowheads="1"/>
            </p:cNvSpPr>
            <p:nvPr/>
          </p:nvSpPr>
          <p:spPr bwMode="auto">
            <a:xfrm>
              <a:off x="2298" y="51"/>
              <a:ext cx="178" cy="59"/>
            </a:xfrm>
            <a:custGeom>
              <a:avLst/>
              <a:gdLst>
                <a:gd name="T0" fmla="*/ 51 w 206"/>
                <a:gd name="T1" fmla="*/ 1 h 85"/>
                <a:gd name="T2" fmla="*/ 28 w 206"/>
                <a:gd name="T3" fmla="*/ 1 h 85"/>
                <a:gd name="T4" fmla="*/ 29 w 206"/>
                <a:gd name="T5" fmla="*/ 1 h 85"/>
                <a:gd name="T6" fmla="*/ 29 w 206"/>
                <a:gd name="T7" fmla="*/ 1 h 85"/>
                <a:gd name="T8" fmla="*/ 24 w 206"/>
                <a:gd name="T9" fmla="*/ 1 h 85"/>
                <a:gd name="T10" fmla="*/ 21 w 206"/>
                <a:gd name="T11" fmla="*/ 1 h 85"/>
                <a:gd name="T12" fmla="*/ 7 w 206"/>
                <a:gd name="T13" fmla="*/ 1 h 85"/>
                <a:gd name="T14" fmla="*/ 9 w 206"/>
                <a:gd name="T15" fmla="*/ 2 h 85"/>
                <a:gd name="T16" fmla="*/ 14 w 206"/>
                <a:gd name="T17" fmla="*/ 2 h 85"/>
                <a:gd name="T18" fmla="*/ 19 w 206"/>
                <a:gd name="T19" fmla="*/ 3 h 85"/>
                <a:gd name="T20" fmla="*/ 24 w 206"/>
                <a:gd name="T21" fmla="*/ 3 h 85"/>
                <a:gd name="T22" fmla="*/ 29 w 206"/>
                <a:gd name="T23" fmla="*/ 3 h 85"/>
                <a:gd name="T24" fmla="*/ 33 w 206"/>
                <a:gd name="T25" fmla="*/ 2 h 85"/>
                <a:gd name="T26" fmla="*/ 35 w 206"/>
                <a:gd name="T27" fmla="*/ 2 h 85"/>
                <a:gd name="T28" fmla="*/ 44 w 206"/>
                <a:gd name="T29" fmla="*/ 1 h 85"/>
                <a:gd name="T30" fmla="*/ 51 w 206"/>
                <a:gd name="T31" fmla="*/ 1 h 85"/>
                <a:gd name="T32" fmla="*/ 54 w 206"/>
                <a:gd name="T33" fmla="*/ 1 h 85"/>
                <a:gd name="T34" fmla="*/ 51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3" name="Freeform 34"/>
            <p:cNvSpPr>
              <a:spLocks noChangeArrowheads="1"/>
            </p:cNvSpPr>
            <p:nvPr/>
          </p:nvSpPr>
          <p:spPr bwMode="auto">
            <a:xfrm>
              <a:off x="2410" y="82"/>
              <a:ext cx="55" cy="20"/>
            </a:xfrm>
            <a:custGeom>
              <a:avLst/>
              <a:gdLst>
                <a:gd name="T0" fmla="*/ 9 w 64"/>
                <a:gd name="T1" fmla="*/ 1 h 28"/>
                <a:gd name="T2" fmla="*/ 3 w 64"/>
                <a:gd name="T3" fmla="*/ 1 h 28"/>
                <a:gd name="T4" fmla="*/ 6 w 64"/>
                <a:gd name="T5" fmla="*/ 1 h 28"/>
                <a:gd name="T6" fmla="*/ 13 w 64"/>
                <a:gd name="T7" fmla="*/ 1 h 28"/>
                <a:gd name="T8" fmla="*/ 9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4" name="Freeform 35"/>
            <p:cNvSpPr>
              <a:spLocks noChangeArrowheads="1"/>
            </p:cNvSpPr>
            <p:nvPr/>
          </p:nvSpPr>
          <p:spPr bwMode="auto">
            <a:xfrm>
              <a:off x="2074" y="337"/>
              <a:ext cx="125" cy="123"/>
            </a:xfrm>
            <a:custGeom>
              <a:avLst/>
              <a:gdLst>
                <a:gd name="T0" fmla="*/ 6 w 146"/>
                <a:gd name="T1" fmla="*/ 1 h 176"/>
                <a:gd name="T2" fmla="*/ 0 w 146"/>
                <a:gd name="T3" fmla="*/ 1 h 176"/>
                <a:gd name="T4" fmla="*/ 3 w 146"/>
                <a:gd name="T5" fmla="*/ 1 h 176"/>
                <a:gd name="T6" fmla="*/ 8 w 146"/>
                <a:gd name="T7" fmla="*/ 3 h 176"/>
                <a:gd name="T8" fmla="*/ 13 w 146"/>
                <a:gd name="T9" fmla="*/ 3 h 176"/>
                <a:gd name="T10" fmla="*/ 13 w 146"/>
                <a:gd name="T11" fmla="*/ 4 h 176"/>
                <a:gd name="T12" fmla="*/ 7 w 146"/>
                <a:gd name="T13" fmla="*/ 4 h 176"/>
                <a:gd name="T14" fmla="*/ 4 w 146"/>
                <a:gd name="T15" fmla="*/ 5 h 176"/>
                <a:gd name="T16" fmla="*/ 4 w 146"/>
                <a:gd name="T17" fmla="*/ 6 h 176"/>
                <a:gd name="T18" fmla="*/ 8 w 146"/>
                <a:gd name="T19" fmla="*/ 6 h 176"/>
                <a:gd name="T20" fmla="*/ 4 w 146"/>
                <a:gd name="T21" fmla="*/ 7 h 176"/>
                <a:gd name="T22" fmla="*/ 5 w 146"/>
                <a:gd name="T23" fmla="*/ 7 h 176"/>
                <a:gd name="T24" fmla="*/ 8 w 146"/>
                <a:gd name="T25" fmla="*/ 7 h 176"/>
                <a:gd name="T26" fmla="*/ 15 w 146"/>
                <a:gd name="T27" fmla="*/ 7 h 176"/>
                <a:gd name="T28" fmla="*/ 23 w 146"/>
                <a:gd name="T29" fmla="*/ 7 h 176"/>
                <a:gd name="T30" fmla="*/ 27 w 146"/>
                <a:gd name="T31" fmla="*/ 7 h 176"/>
                <a:gd name="T32" fmla="*/ 30 w 146"/>
                <a:gd name="T33" fmla="*/ 6 h 176"/>
                <a:gd name="T34" fmla="*/ 32 w 146"/>
                <a:gd name="T35" fmla="*/ 6 h 176"/>
                <a:gd name="T36" fmla="*/ 37 w 146"/>
                <a:gd name="T37" fmla="*/ 5 h 176"/>
                <a:gd name="T38" fmla="*/ 27 w 146"/>
                <a:gd name="T39" fmla="*/ 4 h 176"/>
                <a:gd name="T40" fmla="*/ 21 w 146"/>
                <a:gd name="T41" fmla="*/ 3 h 176"/>
                <a:gd name="T42" fmla="*/ 21 w 146"/>
                <a:gd name="T43" fmla="*/ 3 h 176"/>
                <a:gd name="T44" fmla="*/ 15 w 146"/>
                <a:gd name="T45" fmla="*/ 2 h 176"/>
                <a:gd name="T46" fmla="*/ 21 w 146"/>
                <a:gd name="T47" fmla="*/ 1 h 176"/>
                <a:gd name="T48" fmla="*/ 15 w 146"/>
                <a:gd name="T49" fmla="*/ 1 h 176"/>
                <a:gd name="T50" fmla="*/ 18 w 146"/>
                <a:gd name="T51" fmla="*/ 1 h 176"/>
                <a:gd name="T52" fmla="*/ 11 w 146"/>
                <a:gd name="T53" fmla="*/ 1 h 176"/>
                <a:gd name="T54" fmla="*/ 8 w 146"/>
                <a:gd name="T55" fmla="*/ 1 h 176"/>
                <a:gd name="T56" fmla="*/ 6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5" name="Freeform 36"/>
            <p:cNvSpPr>
              <a:spLocks noChangeArrowheads="1"/>
            </p:cNvSpPr>
            <p:nvPr/>
          </p:nvSpPr>
          <p:spPr bwMode="auto">
            <a:xfrm>
              <a:off x="2012" y="381"/>
              <a:ext cx="79" cy="64"/>
            </a:xfrm>
            <a:custGeom>
              <a:avLst/>
              <a:gdLst>
                <a:gd name="T0" fmla="*/ 15 w 92"/>
                <a:gd name="T1" fmla="*/ 1 h 92"/>
                <a:gd name="T2" fmla="*/ 21 w 92"/>
                <a:gd name="T3" fmla="*/ 1 h 92"/>
                <a:gd name="T4" fmla="*/ 23 w 92"/>
                <a:gd name="T5" fmla="*/ 1 h 92"/>
                <a:gd name="T6" fmla="*/ 20 w 92"/>
                <a:gd name="T7" fmla="*/ 2 h 92"/>
                <a:gd name="T8" fmla="*/ 11 w 92"/>
                <a:gd name="T9" fmla="*/ 3 h 92"/>
                <a:gd name="T10" fmla="*/ 4 w 92"/>
                <a:gd name="T11" fmla="*/ 3 h 92"/>
                <a:gd name="T12" fmla="*/ 3 w 92"/>
                <a:gd name="T13" fmla="*/ 3 h 92"/>
                <a:gd name="T14" fmla="*/ 5 w 92"/>
                <a:gd name="T15" fmla="*/ 2 h 92"/>
                <a:gd name="T16" fmla="*/ 3 w 92"/>
                <a:gd name="T17" fmla="*/ 1 h 92"/>
                <a:gd name="T18" fmla="*/ 9 w 92"/>
                <a:gd name="T19" fmla="*/ 1 h 92"/>
                <a:gd name="T20" fmla="*/ 15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6" name="Freeform 37"/>
            <p:cNvSpPr>
              <a:spLocks noChangeArrowheads="1"/>
            </p:cNvSpPr>
            <p:nvPr/>
          </p:nvSpPr>
          <p:spPr bwMode="auto">
            <a:xfrm>
              <a:off x="3951" y="1450"/>
              <a:ext cx="545" cy="463"/>
            </a:xfrm>
            <a:custGeom>
              <a:avLst/>
              <a:gdLst>
                <a:gd name="T0" fmla="*/ 56 w 633"/>
                <a:gd name="T1" fmla="*/ 1 h 660"/>
                <a:gd name="T2" fmla="*/ 46 w 633"/>
                <a:gd name="T3" fmla="*/ 1 h 660"/>
                <a:gd name="T4" fmla="*/ 38 w 633"/>
                <a:gd name="T5" fmla="*/ 2 h 660"/>
                <a:gd name="T6" fmla="*/ 27 w 633"/>
                <a:gd name="T7" fmla="*/ 3 h 660"/>
                <a:gd name="T8" fmla="*/ 22 w 633"/>
                <a:gd name="T9" fmla="*/ 3 h 660"/>
                <a:gd name="T10" fmla="*/ 18 w 633"/>
                <a:gd name="T11" fmla="*/ 5 h 660"/>
                <a:gd name="T12" fmla="*/ 9 w 633"/>
                <a:gd name="T13" fmla="*/ 7 h 660"/>
                <a:gd name="T14" fmla="*/ 0 w 633"/>
                <a:gd name="T15" fmla="*/ 8 h 660"/>
                <a:gd name="T16" fmla="*/ 19 w 633"/>
                <a:gd name="T17" fmla="*/ 13 h 660"/>
                <a:gd name="T18" fmla="*/ 31 w 633"/>
                <a:gd name="T19" fmla="*/ 18 h 660"/>
                <a:gd name="T20" fmla="*/ 38 w 633"/>
                <a:gd name="T21" fmla="*/ 18 h 660"/>
                <a:gd name="T22" fmla="*/ 44 w 633"/>
                <a:gd name="T23" fmla="*/ 18 h 660"/>
                <a:gd name="T24" fmla="*/ 59 w 633"/>
                <a:gd name="T25" fmla="*/ 18 h 660"/>
                <a:gd name="T26" fmla="*/ 66 w 633"/>
                <a:gd name="T27" fmla="*/ 18 h 660"/>
                <a:gd name="T28" fmla="*/ 77 w 633"/>
                <a:gd name="T29" fmla="*/ 18 h 660"/>
                <a:gd name="T30" fmla="*/ 84 w 633"/>
                <a:gd name="T31" fmla="*/ 22 h 660"/>
                <a:gd name="T32" fmla="*/ 87 w 633"/>
                <a:gd name="T33" fmla="*/ 21 h 660"/>
                <a:gd name="T34" fmla="*/ 90 w 633"/>
                <a:gd name="T35" fmla="*/ 20 h 660"/>
                <a:gd name="T36" fmla="*/ 96 w 633"/>
                <a:gd name="T37" fmla="*/ 22 h 660"/>
                <a:gd name="T38" fmla="*/ 104 w 633"/>
                <a:gd name="T39" fmla="*/ 24 h 660"/>
                <a:gd name="T40" fmla="*/ 113 w 633"/>
                <a:gd name="T41" fmla="*/ 25 h 660"/>
                <a:gd name="T42" fmla="*/ 115 w 633"/>
                <a:gd name="T43" fmla="*/ 25 h 660"/>
                <a:gd name="T44" fmla="*/ 119 w 633"/>
                <a:gd name="T45" fmla="*/ 25 h 660"/>
                <a:gd name="T46" fmla="*/ 126 w 633"/>
                <a:gd name="T47" fmla="*/ 27 h 660"/>
                <a:gd name="T48" fmla="*/ 127 w 633"/>
                <a:gd name="T49" fmla="*/ 26 h 660"/>
                <a:gd name="T50" fmla="*/ 140 w 633"/>
                <a:gd name="T51" fmla="*/ 27 h 660"/>
                <a:gd name="T52" fmla="*/ 152 w 633"/>
                <a:gd name="T53" fmla="*/ 27 h 660"/>
                <a:gd name="T54" fmla="*/ 160 w 633"/>
                <a:gd name="T55" fmla="*/ 22 h 660"/>
                <a:gd name="T56" fmla="*/ 164 w 633"/>
                <a:gd name="T57" fmla="*/ 19 h 660"/>
                <a:gd name="T58" fmla="*/ 162 w 633"/>
                <a:gd name="T59" fmla="*/ 15 h 660"/>
                <a:gd name="T60" fmla="*/ 139 w 633"/>
                <a:gd name="T61" fmla="*/ 11 h 660"/>
                <a:gd name="T62" fmla="*/ 138 w 633"/>
                <a:gd name="T63" fmla="*/ 10 h 660"/>
                <a:gd name="T64" fmla="*/ 120 w 633"/>
                <a:gd name="T65" fmla="*/ 8 h 660"/>
                <a:gd name="T66" fmla="*/ 122 w 633"/>
                <a:gd name="T67" fmla="*/ 6 h 660"/>
                <a:gd name="T68" fmla="*/ 119 w 633"/>
                <a:gd name="T69" fmla="*/ 6 h 660"/>
                <a:gd name="T70" fmla="*/ 108 w 633"/>
                <a:gd name="T71" fmla="*/ 3 h 660"/>
                <a:gd name="T72" fmla="*/ 102 w 633"/>
                <a:gd name="T73" fmla="*/ 1 h 660"/>
                <a:gd name="T74" fmla="*/ 101 w 633"/>
                <a:gd name="T75" fmla="*/ 1 h 660"/>
                <a:gd name="T76" fmla="*/ 94 w 633"/>
                <a:gd name="T77" fmla="*/ 6 h 660"/>
                <a:gd name="T78" fmla="*/ 84 w 633"/>
                <a:gd name="T79" fmla="*/ 5 h 660"/>
                <a:gd name="T80" fmla="*/ 76 w 633"/>
                <a:gd name="T81" fmla="*/ 4 h 660"/>
                <a:gd name="T82" fmla="*/ 71 w 633"/>
                <a:gd name="T83" fmla="*/ 4 h 660"/>
                <a:gd name="T84" fmla="*/ 69 w 633"/>
                <a:gd name="T85" fmla="*/ 3 h 660"/>
                <a:gd name="T86" fmla="*/ 72 w 633"/>
                <a:gd name="T87" fmla="*/ 2 h 660"/>
                <a:gd name="T88" fmla="*/ 62 w 633"/>
                <a:gd name="T89" fmla="*/ 1 h 660"/>
                <a:gd name="T90" fmla="*/ 56 w 633"/>
                <a:gd name="T91" fmla="*/ 1 h 660"/>
                <a:gd name="T92" fmla="*/ 53 w 633"/>
                <a:gd name="T93" fmla="*/ 1 h 660"/>
                <a:gd name="T94" fmla="*/ 56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7" name="Freeform 38"/>
            <p:cNvSpPr>
              <a:spLocks noChangeArrowheads="1"/>
            </p:cNvSpPr>
            <p:nvPr/>
          </p:nvSpPr>
          <p:spPr bwMode="auto">
            <a:xfrm>
              <a:off x="4120" y="1206"/>
              <a:ext cx="367" cy="196"/>
            </a:xfrm>
            <a:custGeom>
              <a:avLst/>
              <a:gdLst>
                <a:gd name="T0" fmla="*/ 22 w 426"/>
                <a:gd name="T1" fmla="*/ 2 h 280"/>
                <a:gd name="T2" fmla="*/ 18 w 426"/>
                <a:gd name="T3" fmla="*/ 1 h 280"/>
                <a:gd name="T4" fmla="*/ 16 w 426"/>
                <a:gd name="T5" fmla="*/ 1 h 280"/>
                <a:gd name="T6" fmla="*/ 14 w 426"/>
                <a:gd name="T7" fmla="*/ 1 h 280"/>
                <a:gd name="T8" fmla="*/ 4 w 426"/>
                <a:gd name="T9" fmla="*/ 1 h 280"/>
                <a:gd name="T10" fmla="*/ 12 w 426"/>
                <a:gd name="T11" fmla="*/ 1 h 280"/>
                <a:gd name="T12" fmla="*/ 12 w 426"/>
                <a:gd name="T13" fmla="*/ 2 h 280"/>
                <a:gd name="T14" fmla="*/ 7 w 426"/>
                <a:gd name="T15" fmla="*/ 3 h 280"/>
                <a:gd name="T16" fmla="*/ 22 w 426"/>
                <a:gd name="T17" fmla="*/ 4 h 280"/>
                <a:gd name="T18" fmla="*/ 33 w 426"/>
                <a:gd name="T19" fmla="*/ 4 h 280"/>
                <a:gd name="T20" fmla="*/ 34 w 426"/>
                <a:gd name="T21" fmla="*/ 5 h 280"/>
                <a:gd name="T22" fmla="*/ 37 w 426"/>
                <a:gd name="T23" fmla="*/ 5 h 280"/>
                <a:gd name="T24" fmla="*/ 40 w 426"/>
                <a:gd name="T25" fmla="*/ 6 h 280"/>
                <a:gd name="T26" fmla="*/ 34 w 426"/>
                <a:gd name="T27" fmla="*/ 8 h 280"/>
                <a:gd name="T28" fmla="*/ 47 w 426"/>
                <a:gd name="T29" fmla="*/ 7 h 280"/>
                <a:gd name="T30" fmla="*/ 50 w 426"/>
                <a:gd name="T31" fmla="*/ 8 h 280"/>
                <a:gd name="T32" fmla="*/ 57 w 426"/>
                <a:gd name="T33" fmla="*/ 9 h 280"/>
                <a:gd name="T34" fmla="*/ 60 w 426"/>
                <a:gd name="T35" fmla="*/ 9 h 280"/>
                <a:gd name="T36" fmla="*/ 66 w 426"/>
                <a:gd name="T37" fmla="*/ 9 h 280"/>
                <a:gd name="T38" fmla="*/ 72 w 426"/>
                <a:gd name="T39" fmla="*/ 8 h 280"/>
                <a:gd name="T40" fmla="*/ 88 w 426"/>
                <a:gd name="T41" fmla="*/ 10 h 280"/>
                <a:gd name="T42" fmla="*/ 95 w 426"/>
                <a:gd name="T43" fmla="*/ 11 h 280"/>
                <a:gd name="T44" fmla="*/ 94 w 426"/>
                <a:gd name="T45" fmla="*/ 9 h 280"/>
                <a:gd name="T46" fmla="*/ 88 w 426"/>
                <a:gd name="T47" fmla="*/ 8 h 280"/>
                <a:gd name="T48" fmla="*/ 97 w 426"/>
                <a:gd name="T49" fmla="*/ 7 h 280"/>
                <a:gd name="T50" fmla="*/ 106 w 426"/>
                <a:gd name="T51" fmla="*/ 6 h 280"/>
                <a:gd name="T52" fmla="*/ 110 w 426"/>
                <a:gd name="T53" fmla="*/ 6 h 280"/>
                <a:gd name="T54" fmla="*/ 110 w 426"/>
                <a:gd name="T55" fmla="*/ 6 h 280"/>
                <a:gd name="T56" fmla="*/ 94 w 426"/>
                <a:gd name="T57" fmla="*/ 6 h 280"/>
                <a:gd name="T58" fmla="*/ 80 w 426"/>
                <a:gd name="T59" fmla="*/ 6 h 280"/>
                <a:gd name="T60" fmla="*/ 78 w 426"/>
                <a:gd name="T61" fmla="*/ 5 h 280"/>
                <a:gd name="T62" fmla="*/ 77 w 426"/>
                <a:gd name="T63" fmla="*/ 5 h 280"/>
                <a:gd name="T64" fmla="*/ 58 w 426"/>
                <a:gd name="T65" fmla="*/ 3 h 280"/>
                <a:gd name="T66" fmla="*/ 42 w 426"/>
                <a:gd name="T67" fmla="*/ 2 h 280"/>
                <a:gd name="T68" fmla="*/ 35 w 426"/>
                <a:gd name="T69" fmla="*/ 2 h 280"/>
                <a:gd name="T70" fmla="*/ 21 w 426"/>
                <a:gd name="T71" fmla="*/ 2 h 280"/>
                <a:gd name="T72" fmla="*/ 18 w 426"/>
                <a:gd name="T73" fmla="*/ 1 h 280"/>
                <a:gd name="T74" fmla="*/ 1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8" name="Freeform 39"/>
            <p:cNvSpPr>
              <a:spLocks noChangeArrowheads="1"/>
            </p:cNvSpPr>
            <p:nvPr/>
          </p:nvSpPr>
          <p:spPr bwMode="auto">
            <a:xfrm>
              <a:off x="4395" y="1928"/>
              <a:ext cx="52" cy="54"/>
            </a:xfrm>
            <a:custGeom>
              <a:avLst/>
              <a:gdLst>
                <a:gd name="T0" fmla="*/ 9 w 60"/>
                <a:gd name="T1" fmla="*/ 1 h 78"/>
                <a:gd name="T2" fmla="*/ 0 w 60"/>
                <a:gd name="T3" fmla="*/ 1 h 78"/>
                <a:gd name="T4" fmla="*/ 6 w 60"/>
                <a:gd name="T5" fmla="*/ 1 h 78"/>
                <a:gd name="T6" fmla="*/ 8 w 60"/>
                <a:gd name="T7" fmla="*/ 2 h 78"/>
                <a:gd name="T8" fmla="*/ 9 w 60"/>
                <a:gd name="T9" fmla="*/ 3 h 78"/>
                <a:gd name="T10" fmla="*/ 16 w 60"/>
                <a:gd name="T11" fmla="*/ 2 h 78"/>
                <a:gd name="T12" fmla="*/ 9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9" name="Freeform 40"/>
            <p:cNvSpPr>
              <a:spLocks noChangeArrowheads="1"/>
            </p:cNvSpPr>
            <p:nvPr/>
          </p:nvSpPr>
          <p:spPr bwMode="auto">
            <a:xfrm>
              <a:off x="4551" y="1844"/>
              <a:ext cx="189" cy="79"/>
            </a:xfrm>
            <a:custGeom>
              <a:avLst/>
              <a:gdLst>
                <a:gd name="T0" fmla="*/ 12 w 219"/>
                <a:gd name="T1" fmla="*/ 3 h 113"/>
                <a:gd name="T2" fmla="*/ 10 w 219"/>
                <a:gd name="T3" fmla="*/ 2 h 113"/>
                <a:gd name="T4" fmla="*/ 3 w 219"/>
                <a:gd name="T5" fmla="*/ 3 h 113"/>
                <a:gd name="T6" fmla="*/ 10 w 219"/>
                <a:gd name="T7" fmla="*/ 4 h 113"/>
                <a:gd name="T8" fmla="*/ 33 w 219"/>
                <a:gd name="T9" fmla="*/ 3 h 113"/>
                <a:gd name="T10" fmla="*/ 40 w 219"/>
                <a:gd name="T11" fmla="*/ 3 h 113"/>
                <a:gd name="T12" fmla="*/ 46 w 219"/>
                <a:gd name="T13" fmla="*/ 2 h 113"/>
                <a:gd name="T14" fmla="*/ 59 w 219"/>
                <a:gd name="T15" fmla="*/ 1 h 113"/>
                <a:gd name="T16" fmla="*/ 56 w 219"/>
                <a:gd name="T17" fmla="*/ 0 h 113"/>
                <a:gd name="T18" fmla="*/ 47 w 219"/>
                <a:gd name="T19" fmla="*/ 1 h 113"/>
                <a:gd name="T20" fmla="*/ 28 w 219"/>
                <a:gd name="T21" fmla="*/ 1 h 113"/>
                <a:gd name="T22" fmla="*/ 22 w 219"/>
                <a:gd name="T23" fmla="*/ 1 h 113"/>
                <a:gd name="T24" fmla="*/ 16 w 219"/>
                <a:gd name="T25" fmla="*/ 2 h 113"/>
                <a:gd name="T26" fmla="*/ 12 w 219"/>
                <a:gd name="T27" fmla="*/ 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0" name="Freeform 41"/>
            <p:cNvSpPr>
              <a:spLocks noChangeArrowheads="1"/>
            </p:cNvSpPr>
            <p:nvPr/>
          </p:nvSpPr>
          <p:spPr bwMode="auto">
            <a:xfrm>
              <a:off x="4747" y="1797"/>
              <a:ext cx="119" cy="86"/>
            </a:xfrm>
            <a:custGeom>
              <a:avLst/>
              <a:gdLst>
                <a:gd name="T0" fmla="*/ 3 w 139"/>
                <a:gd name="T1" fmla="*/ 3 h 122"/>
                <a:gd name="T2" fmla="*/ 3 w 139"/>
                <a:gd name="T3" fmla="*/ 4 h 122"/>
                <a:gd name="T4" fmla="*/ 0 w 139"/>
                <a:gd name="T5" fmla="*/ 4 h 122"/>
                <a:gd name="T6" fmla="*/ 9 w 139"/>
                <a:gd name="T7" fmla="*/ 5 h 122"/>
                <a:gd name="T8" fmla="*/ 13 w 139"/>
                <a:gd name="T9" fmla="*/ 4 h 122"/>
                <a:gd name="T10" fmla="*/ 31 w 139"/>
                <a:gd name="T11" fmla="*/ 3 h 122"/>
                <a:gd name="T12" fmla="*/ 33 w 139"/>
                <a:gd name="T13" fmla="*/ 2 h 122"/>
                <a:gd name="T14" fmla="*/ 28 w 139"/>
                <a:gd name="T15" fmla="*/ 1 h 122"/>
                <a:gd name="T16" fmla="*/ 24 w 139"/>
                <a:gd name="T17" fmla="*/ 1 h 122"/>
                <a:gd name="T18" fmla="*/ 15 w 139"/>
                <a:gd name="T19" fmla="*/ 1 h 122"/>
                <a:gd name="T20" fmla="*/ 13 w 139"/>
                <a:gd name="T21" fmla="*/ 1 h 122"/>
                <a:gd name="T22" fmla="*/ 3 w 139"/>
                <a:gd name="T23" fmla="*/ 3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1" name="Freeform 42"/>
            <p:cNvSpPr>
              <a:spLocks noChangeArrowheads="1"/>
            </p:cNvSpPr>
            <p:nvPr/>
          </p:nvSpPr>
          <p:spPr bwMode="auto">
            <a:xfrm>
              <a:off x="4810" y="1759"/>
              <a:ext cx="43" cy="24"/>
            </a:xfrm>
            <a:custGeom>
              <a:avLst/>
              <a:gdLst>
                <a:gd name="T0" fmla="*/ 9 w 49"/>
                <a:gd name="T1" fmla="*/ 0 h 35"/>
                <a:gd name="T2" fmla="*/ 4 w 49"/>
                <a:gd name="T3" fmla="*/ 1 h 35"/>
                <a:gd name="T4" fmla="*/ 8 w 49"/>
                <a:gd name="T5" fmla="*/ 1 h 35"/>
                <a:gd name="T6" fmla="*/ 12 w 49"/>
                <a:gd name="T7" fmla="*/ 1 h 35"/>
                <a:gd name="T8" fmla="*/ 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2" name="Freeform 43"/>
            <p:cNvSpPr>
              <a:spLocks noChangeArrowheads="1"/>
            </p:cNvSpPr>
            <p:nvPr/>
          </p:nvSpPr>
          <p:spPr bwMode="auto">
            <a:xfrm>
              <a:off x="2828" y="1304"/>
              <a:ext cx="142" cy="188"/>
            </a:xfrm>
            <a:custGeom>
              <a:avLst/>
              <a:gdLst>
                <a:gd name="T0" fmla="*/ 36 w 164"/>
                <a:gd name="T1" fmla="*/ 0 h 268"/>
                <a:gd name="T2" fmla="*/ 29 w 164"/>
                <a:gd name="T3" fmla="*/ 1 h 268"/>
                <a:gd name="T4" fmla="*/ 23 w 164"/>
                <a:gd name="T5" fmla="*/ 3 h 268"/>
                <a:gd name="T6" fmla="*/ 10 w 164"/>
                <a:gd name="T7" fmla="*/ 4 h 268"/>
                <a:gd name="T8" fmla="*/ 8 w 164"/>
                <a:gd name="T9" fmla="*/ 4 h 268"/>
                <a:gd name="T10" fmla="*/ 4 w 164"/>
                <a:gd name="T11" fmla="*/ 4 h 268"/>
                <a:gd name="T12" fmla="*/ 6 w 164"/>
                <a:gd name="T13" fmla="*/ 6 h 268"/>
                <a:gd name="T14" fmla="*/ 8 w 164"/>
                <a:gd name="T15" fmla="*/ 6 h 268"/>
                <a:gd name="T16" fmla="*/ 0 w 164"/>
                <a:gd name="T17" fmla="*/ 8 h 268"/>
                <a:gd name="T18" fmla="*/ 8 w 164"/>
                <a:gd name="T19" fmla="*/ 11 h 268"/>
                <a:gd name="T20" fmla="*/ 14 w 164"/>
                <a:gd name="T21" fmla="*/ 11 h 268"/>
                <a:gd name="T22" fmla="*/ 23 w 164"/>
                <a:gd name="T23" fmla="*/ 9 h 268"/>
                <a:gd name="T24" fmla="*/ 29 w 164"/>
                <a:gd name="T25" fmla="*/ 8 h 268"/>
                <a:gd name="T26" fmla="*/ 36 w 164"/>
                <a:gd name="T27" fmla="*/ 5 h 268"/>
                <a:gd name="T28" fmla="*/ 38 w 164"/>
                <a:gd name="T29" fmla="*/ 3 h 268"/>
                <a:gd name="T30" fmla="*/ 46 w 164"/>
                <a:gd name="T31" fmla="*/ 3 h 268"/>
                <a:gd name="T32" fmla="*/ 36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3" name="Freeform 44"/>
            <p:cNvSpPr>
              <a:spLocks noChangeArrowheads="1"/>
            </p:cNvSpPr>
            <p:nvPr/>
          </p:nvSpPr>
          <p:spPr bwMode="auto">
            <a:xfrm>
              <a:off x="3440" y="1013"/>
              <a:ext cx="57" cy="57"/>
            </a:xfrm>
            <a:custGeom>
              <a:avLst/>
              <a:gdLst>
                <a:gd name="T0" fmla="*/ 8 w 66"/>
                <a:gd name="T1" fmla="*/ 0 h 81"/>
                <a:gd name="T2" fmla="*/ 7 w 66"/>
                <a:gd name="T3" fmla="*/ 3 h 81"/>
                <a:gd name="T4" fmla="*/ 8 w 66"/>
                <a:gd name="T5" fmla="*/ 3 h 81"/>
                <a:gd name="T6" fmla="*/ 10 w 66"/>
                <a:gd name="T7" fmla="*/ 3 h 81"/>
                <a:gd name="T8" fmla="*/ 15 w 66"/>
                <a:gd name="T9" fmla="*/ 3 h 81"/>
                <a:gd name="T10" fmla="*/ 8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4" name="Freeform 45"/>
            <p:cNvSpPr>
              <a:spLocks noChangeArrowheads="1"/>
            </p:cNvSpPr>
            <p:nvPr/>
          </p:nvSpPr>
          <p:spPr bwMode="auto">
            <a:xfrm>
              <a:off x="3823" y="1074"/>
              <a:ext cx="128" cy="171"/>
            </a:xfrm>
            <a:custGeom>
              <a:avLst/>
              <a:gdLst>
                <a:gd name="T0" fmla="*/ 26 w 148"/>
                <a:gd name="T1" fmla="*/ 0 h 244"/>
                <a:gd name="T2" fmla="*/ 16 w 148"/>
                <a:gd name="T3" fmla="*/ 4 h 244"/>
                <a:gd name="T4" fmla="*/ 10 w 148"/>
                <a:gd name="T5" fmla="*/ 4 h 244"/>
                <a:gd name="T6" fmla="*/ 3 w 148"/>
                <a:gd name="T7" fmla="*/ 4 h 244"/>
                <a:gd name="T8" fmla="*/ 10 w 148"/>
                <a:gd name="T9" fmla="*/ 8 h 244"/>
                <a:gd name="T10" fmla="*/ 14 w 148"/>
                <a:gd name="T11" fmla="*/ 9 h 244"/>
                <a:gd name="T12" fmla="*/ 16 w 148"/>
                <a:gd name="T13" fmla="*/ 10 h 244"/>
                <a:gd name="T14" fmla="*/ 22 w 148"/>
                <a:gd name="T15" fmla="*/ 10 h 244"/>
                <a:gd name="T16" fmla="*/ 26 w 148"/>
                <a:gd name="T17" fmla="*/ 8 h 244"/>
                <a:gd name="T18" fmla="*/ 34 w 148"/>
                <a:gd name="T19" fmla="*/ 7 h 244"/>
                <a:gd name="T20" fmla="*/ 30 w 148"/>
                <a:gd name="T21" fmla="*/ 3 h 244"/>
                <a:gd name="T22" fmla="*/ 38 w 148"/>
                <a:gd name="T23" fmla="*/ 2 h 244"/>
                <a:gd name="T24" fmla="*/ 30 w 148"/>
                <a:gd name="T25" fmla="*/ 1 h 244"/>
                <a:gd name="T26" fmla="*/ 2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5" name="Freeform 46"/>
            <p:cNvSpPr>
              <a:spLocks noChangeArrowheads="1"/>
            </p:cNvSpPr>
            <p:nvPr/>
          </p:nvSpPr>
          <p:spPr bwMode="auto">
            <a:xfrm>
              <a:off x="3715" y="1021"/>
              <a:ext cx="83" cy="128"/>
            </a:xfrm>
            <a:custGeom>
              <a:avLst/>
              <a:gdLst>
                <a:gd name="T0" fmla="*/ 13 w 96"/>
                <a:gd name="T1" fmla="*/ 1 h 183"/>
                <a:gd name="T2" fmla="*/ 14 w 96"/>
                <a:gd name="T3" fmla="*/ 1 h 183"/>
                <a:gd name="T4" fmla="*/ 16 w 96"/>
                <a:gd name="T5" fmla="*/ 2 h 183"/>
                <a:gd name="T6" fmla="*/ 16 w 96"/>
                <a:gd name="T7" fmla="*/ 3 h 183"/>
                <a:gd name="T8" fmla="*/ 19 w 96"/>
                <a:gd name="T9" fmla="*/ 4 h 183"/>
                <a:gd name="T10" fmla="*/ 19 w 96"/>
                <a:gd name="T11" fmla="*/ 5 h 183"/>
                <a:gd name="T12" fmla="*/ 15 w 96"/>
                <a:gd name="T13" fmla="*/ 3 h 183"/>
                <a:gd name="T14" fmla="*/ 9 w 96"/>
                <a:gd name="T15" fmla="*/ 3 h 183"/>
                <a:gd name="T16" fmla="*/ 3 w 96"/>
                <a:gd name="T17" fmla="*/ 3 h 183"/>
                <a:gd name="T18" fmla="*/ 3 w 96"/>
                <a:gd name="T19" fmla="*/ 4 h 183"/>
                <a:gd name="T20" fmla="*/ 10 w 96"/>
                <a:gd name="T21" fmla="*/ 4 h 183"/>
                <a:gd name="T22" fmla="*/ 15 w 96"/>
                <a:gd name="T23" fmla="*/ 5 h 183"/>
                <a:gd name="T24" fmla="*/ 19 w 96"/>
                <a:gd name="T25" fmla="*/ 5 h 183"/>
                <a:gd name="T26" fmla="*/ 21 w 96"/>
                <a:gd name="T27" fmla="*/ 6 h 183"/>
                <a:gd name="T28" fmla="*/ 26 w 96"/>
                <a:gd name="T29" fmla="*/ 7 h 183"/>
                <a:gd name="T30" fmla="*/ 22 w 96"/>
                <a:gd name="T31" fmla="*/ 5 h 183"/>
                <a:gd name="T32" fmla="*/ 22 w 96"/>
                <a:gd name="T33" fmla="*/ 3 h 183"/>
                <a:gd name="T34" fmla="*/ 19 w 96"/>
                <a:gd name="T35" fmla="*/ 2 h 183"/>
                <a:gd name="T36" fmla="*/ 16 w 96"/>
                <a:gd name="T37" fmla="*/ 1 h 183"/>
                <a:gd name="T38" fmla="*/ 15 w 96"/>
                <a:gd name="T39" fmla="*/ 1 h 183"/>
                <a:gd name="T40" fmla="*/ 13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6"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2 h 175"/>
                <a:gd name="T6" fmla="*/ 4 w 54"/>
                <a:gd name="T7" fmla="*/ 3 h 175"/>
                <a:gd name="T8" fmla="*/ 8 w 54"/>
                <a:gd name="T9" fmla="*/ 5 h 175"/>
                <a:gd name="T10" fmla="*/ 12 w 54"/>
                <a:gd name="T11" fmla="*/ 7 h 175"/>
                <a:gd name="T12" fmla="*/ 9 w 54"/>
                <a:gd name="T13" fmla="*/ 4 h 175"/>
                <a:gd name="T14" fmla="*/ 8 w 54"/>
                <a:gd name="T15" fmla="*/ 3 h 175"/>
                <a:gd name="T16" fmla="*/ 7 w 54"/>
                <a:gd name="T17" fmla="*/ 2 h 175"/>
                <a:gd name="T18" fmla="*/ 6 w 54"/>
                <a:gd name="T19" fmla="*/ 1 h 175"/>
                <a:gd name="T20" fmla="*/ 4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7" name="Freeform 48"/>
            <p:cNvSpPr>
              <a:spLocks noChangeArrowheads="1"/>
            </p:cNvSpPr>
            <p:nvPr/>
          </p:nvSpPr>
          <p:spPr bwMode="auto">
            <a:xfrm>
              <a:off x="3823" y="1252"/>
              <a:ext cx="75" cy="50"/>
            </a:xfrm>
            <a:custGeom>
              <a:avLst/>
              <a:gdLst>
                <a:gd name="T0" fmla="*/ 2 w 86"/>
                <a:gd name="T1" fmla="*/ 0 h 73"/>
                <a:gd name="T2" fmla="*/ 3 w 86"/>
                <a:gd name="T3" fmla="*/ 1 h 73"/>
                <a:gd name="T4" fmla="*/ 7 w 86"/>
                <a:gd name="T5" fmla="*/ 1 h 73"/>
                <a:gd name="T6" fmla="*/ 14 w 86"/>
                <a:gd name="T7" fmla="*/ 1 h 73"/>
                <a:gd name="T8" fmla="*/ 18 w 86"/>
                <a:gd name="T9" fmla="*/ 1 h 73"/>
                <a:gd name="T10" fmla="*/ 22 w 86"/>
                <a:gd name="T11" fmla="*/ 2 h 73"/>
                <a:gd name="T12" fmla="*/ 25 w 86"/>
                <a:gd name="T13" fmla="*/ 2 h 73"/>
                <a:gd name="T14" fmla="*/ 21 w 86"/>
                <a:gd name="T15" fmla="*/ 1 h 73"/>
                <a:gd name="T16" fmla="*/ 18 w 86"/>
                <a:gd name="T17" fmla="*/ 1 h 73"/>
                <a:gd name="T18" fmla="*/ 10 w 86"/>
                <a:gd name="T19" fmla="*/ 1 h 73"/>
                <a:gd name="T20" fmla="*/ 7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8" name="Freeform 49"/>
            <p:cNvSpPr>
              <a:spLocks noChangeArrowheads="1"/>
            </p:cNvSpPr>
            <p:nvPr/>
          </p:nvSpPr>
          <p:spPr bwMode="auto">
            <a:xfrm>
              <a:off x="3943" y="1163"/>
              <a:ext cx="95" cy="109"/>
            </a:xfrm>
            <a:custGeom>
              <a:avLst/>
              <a:gdLst>
                <a:gd name="T0" fmla="*/ 24 w 111"/>
                <a:gd name="T1" fmla="*/ 0 h 156"/>
                <a:gd name="T2" fmla="*/ 18 w 111"/>
                <a:gd name="T3" fmla="*/ 1 h 156"/>
                <a:gd name="T4" fmla="*/ 6 w 111"/>
                <a:gd name="T5" fmla="*/ 1 h 156"/>
                <a:gd name="T6" fmla="*/ 3 w 111"/>
                <a:gd name="T7" fmla="*/ 1 h 156"/>
                <a:gd name="T8" fmla="*/ 3 w 111"/>
                <a:gd name="T9" fmla="*/ 2 h 156"/>
                <a:gd name="T10" fmla="*/ 3 w 111"/>
                <a:gd name="T11" fmla="*/ 3 h 156"/>
                <a:gd name="T12" fmla="*/ 3 w 111"/>
                <a:gd name="T13" fmla="*/ 3 h 156"/>
                <a:gd name="T14" fmla="*/ 3 w 111"/>
                <a:gd name="T15" fmla="*/ 4 h 156"/>
                <a:gd name="T16" fmla="*/ 6 w 111"/>
                <a:gd name="T17" fmla="*/ 5 h 156"/>
                <a:gd name="T18" fmla="*/ 3 w 111"/>
                <a:gd name="T19" fmla="*/ 6 h 156"/>
                <a:gd name="T20" fmla="*/ 6 w 111"/>
                <a:gd name="T21" fmla="*/ 6 h 156"/>
                <a:gd name="T22" fmla="*/ 11 w 111"/>
                <a:gd name="T23" fmla="*/ 6 h 156"/>
                <a:gd name="T24" fmla="*/ 13 w 111"/>
                <a:gd name="T25" fmla="*/ 3 h 156"/>
                <a:gd name="T26" fmla="*/ 14 w 111"/>
                <a:gd name="T27" fmla="*/ 5 h 156"/>
                <a:gd name="T28" fmla="*/ 16 w 111"/>
                <a:gd name="T29" fmla="*/ 6 h 156"/>
                <a:gd name="T30" fmla="*/ 15 w 111"/>
                <a:gd name="T31" fmla="*/ 4 h 156"/>
                <a:gd name="T32" fmla="*/ 18 w 111"/>
                <a:gd name="T33" fmla="*/ 3 h 156"/>
                <a:gd name="T34" fmla="*/ 17 w 111"/>
                <a:gd name="T35" fmla="*/ 2 h 156"/>
                <a:gd name="T36" fmla="*/ 13 w 111"/>
                <a:gd name="T37" fmla="*/ 2 h 156"/>
                <a:gd name="T38" fmla="*/ 9 w 111"/>
                <a:gd name="T39" fmla="*/ 2 h 156"/>
                <a:gd name="T40" fmla="*/ 10 w 111"/>
                <a:gd name="T41" fmla="*/ 1 h 156"/>
                <a:gd name="T42" fmla="*/ 15 w 111"/>
                <a:gd name="T43" fmla="*/ 1 h 156"/>
                <a:gd name="T44" fmla="*/ 20 w 111"/>
                <a:gd name="T45" fmla="*/ 1 h 156"/>
                <a:gd name="T46" fmla="*/ 24 w 111"/>
                <a:gd name="T47" fmla="*/ 1 h 156"/>
                <a:gd name="T48" fmla="*/ 27 w 111"/>
                <a:gd name="T49" fmla="*/ 1 h 156"/>
                <a:gd name="T50" fmla="*/ 24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9"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2 h 94"/>
                <a:gd name="T6" fmla="*/ 1 w 30"/>
                <a:gd name="T7" fmla="*/ 3 h 94"/>
                <a:gd name="T8" fmla="*/ 3 w 30"/>
                <a:gd name="T9" fmla="*/ 4 h 94"/>
                <a:gd name="T10" fmla="*/ 7 w 30"/>
                <a:gd name="T11" fmla="*/ 4 h 94"/>
                <a:gd name="T12" fmla="*/ 5 w 30"/>
                <a:gd name="T13" fmla="*/ 3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0"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2 h 158"/>
                <a:gd name="T6" fmla="*/ 3 w 81"/>
                <a:gd name="T7" fmla="*/ 4 h 158"/>
                <a:gd name="T8" fmla="*/ 5 w 81"/>
                <a:gd name="T9" fmla="*/ 4 h 158"/>
                <a:gd name="T10" fmla="*/ 6 w 81"/>
                <a:gd name="T11" fmla="*/ 5 h 158"/>
                <a:gd name="T12" fmla="*/ 8 w 81"/>
                <a:gd name="T13" fmla="*/ 6 h 158"/>
                <a:gd name="T14" fmla="*/ 10 w 81"/>
                <a:gd name="T15" fmla="*/ 6 h 158"/>
                <a:gd name="T16" fmla="*/ 12 w 81"/>
                <a:gd name="T17" fmla="*/ 6 h 158"/>
                <a:gd name="T18" fmla="*/ 16 w 81"/>
                <a:gd name="T19" fmla="*/ 6 h 158"/>
                <a:gd name="T20" fmla="*/ 16 w 81"/>
                <a:gd name="T21" fmla="*/ 4 h 158"/>
                <a:gd name="T22" fmla="*/ 12 w 81"/>
                <a:gd name="T23" fmla="*/ 4 h 158"/>
                <a:gd name="T24" fmla="*/ 10 w 81"/>
                <a:gd name="T25" fmla="*/ 4 h 158"/>
                <a:gd name="T26" fmla="*/ 9 w 81"/>
                <a:gd name="T27" fmla="*/ 3 h 158"/>
                <a:gd name="T28" fmla="*/ 10 w 81"/>
                <a:gd name="T29" fmla="*/ 2 h 158"/>
                <a:gd name="T30" fmla="*/ 9 w 81"/>
                <a:gd name="T31" fmla="*/ 1 h 158"/>
                <a:gd name="T32" fmla="*/ 11 w 81"/>
                <a:gd name="T33" fmla="*/ 1 h 158"/>
                <a:gd name="T34" fmla="*/ 8 w 81"/>
                <a:gd name="T35" fmla="*/ 1 h 158"/>
                <a:gd name="T36" fmla="*/ 5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1" name="Freeform 52"/>
            <p:cNvSpPr>
              <a:spLocks noChangeArrowheads="1"/>
            </p:cNvSpPr>
            <p:nvPr/>
          </p:nvSpPr>
          <p:spPr bwMode="auto">
            <a:xfrm>
              <a:off x="3976" y="1029"/>
              <a:ext cx="74" cy="74"/>
            </a:xfrm>
            <a:custGeom>
              <a:avLst/>
              <a:gdLst>
                <a:gd name="T0" fmla="*/ 15 w 85"/>
                <a:gd name="T1" fmla="*/ 0 h 105"/>
                <a:gd name="T2" fmla="*/ 13 w 85"/>
                <a:gd name="T3" fmla="*/ 1 h 105"/>
                <a:gd name="T4" fmla="*/ 9 w 85"/>
                <a:gd name="T5" fmla="*/ 1 h 105"/>
                <a:gd name="T6" fmla="*/ 4 w 85"/>
                <a:gd name="T7" fmla="*/ 1 h 105"/>
                <a:gd name="T8" fmla="*/ 3 w 85"/>
                <a:gd name="T9" fmla="*/ 2 h 105"/>
                <a:gd name="T10" fmla="*/ 3 w 85"/>
                <a:gd name="T11" fmla="*/ 3 h 105"/>
                <a:gd name="T12" fmla="*/ 3 w 85"/>
                <a:gd name="T13" fmla="*/ 3 h 105"/>
                <a:gd name="T14" fmla="*/ 8 w 85"/>
                <a:gd name="T15" fmla="*/ 3 h 105"/>
                <a:gd name="T16" fmla="*/ 10 w 85"/>
                <a:gd name="T17" fmla="*/ 3 h 105"/>
                <a:gd name="T18" fmla="*/ 17 w 85"/>
                <a:gd name="T19" fmla="*/ 4 h 105"/>
                <a:gd name="T20" fmla="*/ 21 w 85"/>
                <a:gd name="T21" fmla="*/ 3 h 105"/>
                <a:gd name="T22" fmla="*/ 24 w 85"/>
                <a:gd name="T23" fmla="*/ 3 h 105"/>
                <a:gd name="T24" fmla="*/ 21 w 85"/>
                <a:gd name="T25" fmla="*/ 1 h 105"/>
                <a:gd name="T26" fmla="*/ 15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2" name="Freeform 53"/>
            <p:cNvSpPr>
              <a:spLocks noChangeArrowheads="1"/>
            </p:cNvSpPr>
            <p:nvPr/>
          </p:nvSpPr>
          <p:spPr bwMode="auto">
            <a:xfrm>
              <a:off x="4064" y="1161"/>
              <a:ext cx="33" cy="46"/>
            </a:xfrm>
            <a:custGeom>
              <a:avLst/>
              <a:gdLst>
                <a:gd name="T0" fmla="*/ 3 w 38"/>
                <a:gd name="T1" fmla="*/ 1 h 66"/>
                <a:gd name="T2" fmla="*/ 8 w 38"/>
                <a:gd name="T3" fmla="*/ 2 h 66"/>
                <a:gd name="T4" fmla="*/ 9 w 38"/>
                <a:gd name="T5" fmla="*/ 2 h 66"/>
                <a:gd name="T6" fmla="*/ 11 w 38"/>
                <a:gd name="T7" fmla="*/ 1 h 66"/>
                <a:gd name="T8" fmla="*/ 9 w 38"/>
                <a:gd name="T9" fmla="*/ 1 h 66"/>
                <a:gd name="T10" fmla="*/ 6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3" name="Freeform 54"/>
            <p:cNvSpPr>
              <a:spLocks noChangeArrowheads="1"/>
            </p:cNvSpPr>
            <p:nvPr/>
          </p:nvSpPr>
          <p:spPr bwMode="auto">
            <a:xfrm>
              <a:off x="4045" y="1238"/>
              <a:ext cx="21" cy="16"/>
            </a:xfrm>
            <a:custGeom>
              <a:avLst/>
              <a:gdLst>
                <a:gd name="T0" fmla="*/ 0 w 24"/>
                <a:gd name="T1" fmla="*/ 0 h 23"/>
                <a:gd name="T2" fmla="*/ 4 w 24"/>
                <a:gd name="T3" fmla="*/ 1 h 23"/>
                <a:gd name="T4" fmla="*/ 8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4" name="Freeform 55"/>
            <p:cNvSpPr>
              <a:spLocks noChangeArrowheads="1"/>
            </p:cNvSpPr>
            <p:nvPr/>
          </p:nvSpPr>
          <p:spPr bwMode="auto">
            <a:xfrm>
              <a:off x="4076" y="1228"/>
              <a:ext cx="52" cy="35"/>
            </a:xfrm>
            <a:custGeom>
              <a:avLst/>
              <a:gdLst>
                <a:gd name="T0" fmla="*/ 3 w 60"/>
                <a:gd name="T1" fmla="*/ 0 h 49"/>
                <a:gd name="T2" fmla="*/ 0 w 60"/>
                <a:gd name="T3" fmla="*/ 1 h 49"/>
                <a:gd name="T4" fmla="*/ 8 w 60"/>
                <a:gd name="T5" fmla="*/ 1 h 49"/>
                <a:gd name="T6" fmla="*/ 11 w 60"/>
                <a:gd name="T7" fmla="*/ 2 h 49"/>
                <a:gd name="T8" fmla="*/ 16 w 60"/>
                <a:gd name="T9" fmla="*/ 2 h 49"/>
                <a:gd name="T10" fmla="*/ 13 w 60"/>
                <a:gd name="T11" fmla="*/ 1 h 49"/>
                <a:gd name="T12" fmla="*/ 8 w 60"/>
                <a:gd name="T13" fmla="*/ 1 h 49"/>
                <a:gd name="T14" fmla="*/ 5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5" name="Freeform 56"/>
            <p:cNvSpPr>
              <a:spLocks noChangeArrowheads="1"/>
            </p:cNvSpPr>
            <p:nvPr/>
          </p:nvSpPr>
          <p:spPr bwMode="auto">
            <a:xfrm>
              <a:off x="4156" y="1294"/>
              <a:ext cx="27" cy="31"/>
            </a:xfrm>
            <a:custGeom>
              <a:avLst/>
              <a:gdLst>
                <a:gd name="T0" fmla="*/ 6 w 32"/>
                <a:gd name="T1" fmla="*/ 0 h 44"/>
                <a:gd name="T2" fmla="*/ 3 w 32"/>
                <a:gd name="T3" fmla="*/ 1 h 44"/>
                <a:gd name="T4" fmla="*/ 3 w 32"/>
                <a:gd name="T5" fmla="*/ 1 h 44"/>
                <a:gd name="T6" fmla="*/ 5 w 32"/>
                <a:gd name="T7" fmla="*/ 1 h 44"/>
                <a:gd name="T8" fmla="*/ 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6" name="Freeform 57"/>
            <p:cNvSpPr>
              <a:spLocks noChangeArrowheads="1"/>
            </p:cNvSpPr>
            <p:nvPr/>
          </p:nvSpPr>
          <p:spPr bwMode="auto">
            <a:xfrm>
              <a:off x="4463" y="1255"/>
              <a:ext cx="53" cy="44"/>
            </a:xfrm>
            <a:custGeom>
              <a:avLst/>
              <a:gdLst>
                <a:gd name="T0" fmla="*/ 3 w 61"/>
                <a:gd name="T1" fmla="*/ 0 h 63"/>
                <a:gd name="T2" fmla="*/ 0 w 61"/>
                <a:gd name="T3" fmla="*/ 1 h 63"/>
                <a:gd name="T4" fmla="*/ 7 w 61"/>
                <a:gd name="T5" fmla="*/ 1 h 63"/>
                <a:gd name="T6" fmla="*/ 10 w 61"/>
                <a:gd name="T7" fmla="*/ 2 h 63"/>
                <a:gd name="T8" fmla="*/ 13 w 61"/>
                <a:gd name="T9" fmla="*/ 2 h 63"/>
                <a:gd name="T10" fmla="*/ 17 w 61"/>
                <a:gd name="T11" fmla="*/ 2 h 63"/>
                <a:gd name="T12" fmla="*/ 10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7" name="Freeform 58"/>
            <p:cNvSpPr>
              <a:spLocks noChangeArrowheads="1"/>
            </p:cNvSpPr>
            <p:nvPr/>
          </p:nvSpPr>
          <p:spPr bwMode="auto">
            <a:xfrm>
              <a:off x="4006" y="1310"/>
              <a:ext cx="53" cy="47"/>
            </a:xfrm>
            <a:custGeom>
              <a:avLst/>
              <a:gdLst>
                <a:gd name="T0" fmla="*/ 8 w 61"/>
                <a:gd name="T1" fmla="*/ 1 h 67"/>
                <a:gd name="T2" fmla="*/ 9 w 61"/>
                <a:gd name="T3" fmla="*/ 1 h 67"/>
                <a:gd name="T4" fmla="*/ 4 w 61"/>
                <a:gd name="T5" fmla="*/ 2 h 67"/>
                <a:gd name="T6" fmla="*/ 7 w 61"/>
                <a:gd name="T7" fmla="*/ 3 h 67"/>
                <a:gd name="T8" fmla="*/ 13 w 61"/>
                <a:gd name="T9" fmla="*/ 3 h 67"/>
                <a:gd name="T10" fmla="*/ 17 w 61"/>
                <a:gd name="T11" fmla="*/ 2 h 67"/>
                <a:gd name="T12" fmla="*/ 15 w 61"/>
                <a:gd name="T13" fmla="*/ 1 h 67"/>
                <a:gd name="T14" fmla="*/ 16 w 61"/>
                <a:gd name="T15" fmla="*/ 1 h 67"/>
                <a:gd name="T16" fmla="*/ 15 w 61"/>
                <a:gd name="T17" fmla="*/ 1 h 67"/>
                <a:gd name="T18" fmla="*/ 13 w 61"/>
                <a:gd name="T19" fmla="*/ 1 h 67"/>
                <a:gd name="T20" fmla="*/ 15 w 61"/>
                <a:gd name="T21" fmla="*/ 1 h 67"/>
                <a:gd name="T22" fmla="*/ 14 w 61"/>
                <a:gd name="T23" fmla="*/ 1 h 67"/>
                <a:gd name="T24" fmla="*/ 12 w 61"/>
                <a:gd name="T25" fmla="*/ 1 h 67"/>
                <a:gd name="T26" fmla="*/ 8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8" name="Freeform 59"/>
            <p:cNvSpPr>
              <a:spLocks noChangeArrowheads="1"/>
            </p:cNvSpPr>
            <p:nvPr/>
          </p:nvSpPr>
          <p:spPr bwMode="auto">
            <a:xfrm>
              <a:off x="3950" y="1328"/>
              <a:ext cx="37" cy="25"/>
            </a:xfrm>
            <a:custGeom>
              <a:avLst/>
              <a:gdLst>
                <a:gd name="T0" fmla="*/ 5 w 43"/>
                <a:gd name="T1" fmla="*/ 1 h 36"/>
                <a:gd name="T2" fmla="*/ 3 w 43"/>
                <a:gd name="T3" fmla="*/ 1 h 36"/>
                <a:gd name="T4" fmla="*/ 8 w 43"/>
                <a:gd name="T5" fmla="*/ 1 h 36"/>
                <a:gd name="T6" fmla="*/ 11 w 43"/>
                <a:gd name="T7" fmla="*/ 1 h 36"/>
                <a:gd name="T8" fmla="*/ 5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9" name="Freeform 60"/>
            <p:cNvSpPr>
              <a:spLocks noChangeArrowheads="1"/>
            </p:cNvSpPr>
            <p:nvPr/>
          </p:nvSpPr>
          <p:spPr bwMode="auto">
            <a:xfrm>
              <a:off x="3926" y="1300"/>
              <a:ext cx="27" cy="29"/>
            </a:xfrm>
            <a:custGeom>
              <a:avLst/>
              <a:gdLst>
                <a:gd name="T0" fmla="*/ 5 w 32"/>
                <a:gd name="T1" fmla="*/ 0 h 41"/>
                <a:gd name="T2" fmla="*/ 0 w 32"/>
                <a:gd name="T3" fmla="*/ 1 h 41"/>
                <a:gd name="T4" fmla="*/ 3 w 32"/>
                <a:gd name="T5" fmla="*/ 1 h 41"/>
                <a:gd name="T6" fmla="*/ 4 w 32"/>
                <a:gd name="T7" fmla="*/ 1 h 41"/>
                <a:gd name="T8" fmla="*/ 3 w 32"/>
                <a:gd name="T9" fmla="*/ 1 h 41"/>
                <a:gd name="T10" fmla="*/ 7 w 32"/>
                <a:gd name="T11" fmla="*/ 1 h 41"/>
                <a:gd name="T12" fmla="*/ 5 w 32"/>
                <a:gd name="T13" fmla="*/ 1 h 41"/>
                <a:gd name="T14" fmla="*/ 5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0" name="Freeform 61"/>
            <p:cNvSpPr>
              <a:spLocks noChangeArrowheads="1"/>
            </p:cNvSpPr>
            <p:nvPr/>
          </p:nvSpPr>
          <p:spPr bwMode="auto">
            <a:xfrm>
              <a:off x="3965" y="1311"/>
              <a:ext cx="39" cy="22"/>
            </a:xfrm>
            <a:custGeom>
              <a:avLst/>
              <a:gdLst>
                <a:gd name="T0" fmla="*/ 6 w 45"/>
                <a:gd name="T1" fmla="*/ 0 h 32"/>
                <a:gd name="T2" fmla="*/ 0 w 45"/>
                <a:gd name="T3" fmla="*/ 1 h 32"/>
                <a:gd name="T4" fmla="*/ 8 w 45"/>
                <a:gd name="T5" fmla="*/ 1 h 32"/>
                <a:gd name="T6" fmla="*/ 12 w 45"/>
                <a:gd name="T7" fmla="*/ 1 h 32"/>
                <a:gd name="T8" fmla="*/ 6 w 45"/>
                <a:gd name="T9" fmla="*/ 1 h 32"/>
                <a:gd name="T10" fmla="*/ 6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1" name="Freeform 62"/>
            <p:cNvSpPr>
              <a:spLocks noChangeArrowheads="1"/>
            </p:cNvSpPr>
            <p:nvPr/>
          </p:nvSpPr>
          <p:spPr bwMode="auto">
            <a:xfrm>
              <a:off x="3908" y="1000"/>
              <a:ext cx="31" cy="52"/>
            </a:xfrm>
            <a:custGeom>
              <a:avLst/>
              <a:gdLst>
                <a:gd name="T0" fmla="*/ 11 w 35"/>
                <a:gd name="T1" fmla="*/ 0 h 74"/>
                <a:gd name="T2" fmla="*/ 8 w 35"/>
                <a:gd name="T3" fmla="*/ 1 h 74"/>
                <a:gd name="T4" fmla="*/ 4 w 35"/>
                <a:gd name="T5" fmla="*/ 1 h 74"/>
                <a:gd name="T6" fmla="*/ 0 w 35"/>
                <a:gd name="T7" fmla="*/ 3 h 74"/>
                <a:gd name="T8" fmla="*/ 4 w 35"/>
                <a:gd name="T9" fmla="*/ 3 h 74"/>
                <a:gd name="T10" fmla="*/ 7 w 35"/>
                <a:gd name="T11" fmla="*/ 3 h 74"/>
                <a:gd name="T12" fmla="*/ 12 w 35"/>
                <a:gd name="T13" fmla="*/ 1 h 74"/>
                <a:gd name="T14" fmla="*/ 11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2"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8 w 25"/>
                <a:gd name="T9" fmla="*/ 2 h 73"/>
                <a:gd name="T10" fmla="*/ 5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3"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4" name="Freeform 65"/>
            <p:cNvSpPr>
              <a:spLocks noChangeArrowheads="1"/>
            </p:cNvSpPr>
            <p:nvPr/>
          </p:nvSpPr>
          <p:spPr bwMode="auto">
            <a:xfrm>
              <a:off x="4004" y="987"/>
              <a:ext cx="24" cy="45"/>
            </a:xfrm>
            <a:custGeom>
              <a:avLst/>
              <a:gdLst>
                <a:gd name="T0" fmla="*/ 3 w 28"/>
                <a:gd name="T1" fmla="*/ 0 h 64"/>
                <a:gd name="T2" fmla="*/ 3 w 28"/>
                <a:gd name="T3" fmla="*/ 1 h 64"/>
                <a:gd name="T4" fmla="*/ 5 w 28"/>
                <a:gd name="T5" fmla="*/ 1 h 64"/>
                <a:gd name="T6" fmla="*/ 3 w 28"/>
                <a:gd name="T7" fmla="*/ 1 h 64"/>
                <a:gd name="T8" fmla="*/ 0 w 28"/>
                <a:gd name="T9" fmla="*/ 2 h 64"/>
                <a:gd name="T10" fmla="*/ 3 w 28"/>
                <a:gd name="T11" fmla="*/ 3 h 64"/>
                <a:gd name="T12" fmla="*/ 7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5"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6"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7"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8"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9" name="Freeform 70"/>
            <p:cNvSpPr>
              <a:spLocks noChangeArrowheads="1"/>
            </p:cNvSpPr>
            <p:nvPr/>
          </p:nvSpPr>
          <p:spPr bwMode="auto">
            <a:xfrm>
              <a:off x="3667" y="999"/>
              <a:ext cx="18" cy="13"/>
            </a:xfrm>
            <a:custGeom>
              <a:avLst/>
              <a:gdLst>
                <a:gd name="T0" fmla="*/ 2 w 22"/>
                <a:gd name="T1" fmla="*/ 0 h 18"/>
                <a:gd name="T2" fmla="*/ 3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0" name="Freeform 71"/>
            <p:cNvSpPr>
              <a:spLocks noChangeArrowheads="1"/>
            </p:cNvSpPr>
            <p:nvPr/>
          </p:nvSpPr>
          <p:spPr bwMode="auto">
            <a:xfrm>
              <a:off x="4628" y="1582"/>
              <a:ext cx="52" cy="56"/>
            </a:xfrm>
            <a:custGeom>
              <a:avLst/>
              <a:gdLst>
                <a:gd name="T0" fmla="*/ 3 w 60"/>
                <a:gd name="T1" fmla="*/ 1 h 81"/>
                <a:gd name="T2" fmla="*/ 3 w 60"/>
                <a:gd name="T3" fmla="*/ 1 h 81"/>
                <a:gd name="T4" fmla="*/ 4 w 60"/>
                <a:gd name="T5" fmla="*/ 1 h 81"/>
                <a:gd name="T6" fmla="*/ 8 w 60"/>
                <a:gd name="T7" fmla="*/ 2 h 81"/>
                <a:gd name="T8" fmla="*/ 11 w 60"/>
                <a:gd name="T9" fmla="*/ 2 h 81"/>
                <a:gd name="T10" fmla="*/ 14 w 60"/>
                <a:gd name="T11" fmla="*/ 3 h 81"/>
                <a:gd name="T12" fmla="*/ 14 w 60"/>
                <a:gd name="T13" fmla="*/ 2 h 81"/>
                <a:gd name="T14" fmla="*/ 12 w 60"/>
                <a:gd name="T15" fmla="*/ 1 h 81"/>
                <a:gd name="T16" fmla="*/ 7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1" name="Freeform 72"/>
            <p:cNvSpPr>
              <a:spLocks noChangeArrowheads="1"/>
            </p:cNvSpPr>
            <p:nvPr/>
          </p:nvSpPr>
          <p:spPr bwMode="auto">
            <a:xfrm>
              <a:off x="4894" y="1536"/>
              <a:ext cx="61" cy="43"/>
            </a:xfrm>
            <a:custGeom>
              <a:avLst/>
              <a:gdLst>
                <a:gd name="T0" fmla="*/ 7 w 71"/>
                <a:gd name="T1" fmla="*/ 1 h 61"/>
                <a:gd name="T2" fmla="*/ 3 w 71"/>
                <a:gd name="T3" fmla="*/ 1 h 61"/>
                <a:gd name="T4" fmla="*/ 1 w 71"/>
                <a:gd name="T5" fmla="*/ 2 h 61"/>
                <a:gd name="T6" fmla="*/ 3 w 71"/>
                <a:gd name="T7" fmla="*/ 3 h 61"/>
                <a:gd name="T8" fmla="*/ 7 w 71"/>
                <a:gd name="T9" fmla="*/ 2 h 61"/>
                <a:gd name="T10" fmla="*/ 9 w 71"/>
                <a:gd name="T11" fmla="*/ 1 h 61"/>
                <a:gd name="T12" fmla="*/ 13 w 71"/>
                <a:gd name="T13" fmla="*/ 0 h 61"/>
                <a:gd name="T14" fmla="*/ 18 w 71"/>
                <a:gd name="T15" fmla="*/ 1 h 61"/>
                <a:gd name="T16" fmla="*/ 9 w 71"/>
                <a:gd name="T17" fmla="*/ 1 h 61"/>
                <a:gd name="T18" fmla="*/ 7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2"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3" name="Freeform 74"/>
            <p:cNvSpPr>
              <a:spLocks noChangeArrowheads="1"/>
            </p:cNvSpPr>
            <p:nvPr/>
          </p:nvSpPr>
          <p:spPr bwMode="auto">
            <a:xfrm>
              <a:off x="4701" y="1492"/>
              <a:ext cx="23" cy="16"/>
            </a:xfrm>
            <a:custGeom>
              <a:avLst/>
              <a:gdLst>
                <a:gd name="T0" fmla="*/ 7 w 26"/>
                <a:gd name="T1" fmla="*/ 0 h 23"/>
                <a:gd name="T2" fmla="*/ 0 w 26"/>
                <a:gd name="T3" fmla="*/ 1 h 23"/>
                <a:gd name="T4" fmla="*/ 8 w 26"/>
                <a:gd name="T5" fmla="*/ 1 h 23"/>
                <a:gd name="T6" fmla="*/ 7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4" name="Freeform 75"/>
            <p:cNvSpPr>
              <a:spLocks noChangeArrowheads="1"/>
            </p:cNvSpPr>
            <p:nvPr/>
          </p:nvSpPr>
          <p:spPr bwMode="auto">
            <a:xfrm>
              <a:off x="4525" y="1311"/>
              <a:ext cx="27" cy="31"/>
            </a:xfrm>
            <a:custGeom>
              <a:avLst/>
              <a:gdLst>
                <a:gd name="T0" fmla="*/ 6 w 32"/>
                <a:gd name="T1" fmla="*/ 0 h 44"/>
                <a:gd name="T2" fmla="*/ 3 w 32"/>
                <a:gd name="T3" fmla="*/ 1 h 44"/>
                <a:gd name="T4" fmla="*/ 3 w 32"/>
                <a:gd name="T5" fmla="*/ 1 h 44"/>
                <a:gd name="T6" fmla="*/ 5 w 32"/>
                <a:gd name="T7" fmla="*/ 1 h 44"/>
                <a:gd name="T8" fmla="*/ 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5" name="Freeform 76"/>
            <p:cNvSpPr>
              <a:spLocks noChangeArrowheads="1"/>
            </p:cNvSpPr>
            <p:nvPr/>
          </p:nvSpPr>
          <p:spPr bwMode="auto">
            <a:xfrm>
              <a:off x="4564" y="1351"/>
              <a:ext cx="30" cy="31"/>
            </a:xfrm>
            <a:custGeom>
              <a:avLst/>
              <a:gdLst>
                <a:gd name="T0" fmla="*/ 10 w 34"/>
                <a:gd name="T1" fmla="*/ 0 h 44"/>
                <a:gd name="T2" fmla="*/ 4 w 34"/>
                <a:gd name="T3" fmla="*/ 1 h 44"/>
                <a:gd name="T4" fmla="*/ 4 w 34"/>
                <a:gd name="T5" fmla="*/ 1 h 44"/>
                <a:gd name="T6" fmla="*/ 9 w 34"/>
                <a:gd name="T7" fmla="*/ 1 h 44"/>
                <a:gd name="T8" fmla="*/ 1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6" name="Freeform 77"/>
            <p:cNvSpPr>
              <a:spLocks noChangeArrowheads="1"/>
            </p:cNvSpPr>
            <p:nvPr/>
          </p:nvSpPr>
          <p:spPr bwMode="auto">
            <a:xfrm>
              <a:off x="4595" y="1410"/>
              <a:ext cx="32" cy="26"/>
            </a:xfrm>
            <a:custGeom>
              <a:avLst/>
              <a:gdLst>
                <a:gd name="T0" fmla="*/ 7 w 38"/>
                <a:gd name="T1" fmla="*/ 1 h 37"/>
                <a:gd name="T2" fmla="*/ 3 w 38"/>
                <a:gd name="T3" fmla="*/ 1 h 37"/>
                <a:gd name="T4" fmla="*/ 3 w 38"/>
                <a:gd name="T5" fmla="*/ 1 h 37"/>
                <a:gd name="T6" fmla="*/ 6 w 38"/>
                <a:gd name="T7" fmla="*/ 1 h 37"/>
                <a:gd name="T8" fmla="*/ 7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7" name="Freeform 78"/>
            <p:cNvSpPr>
              <a:spLocks noChangeArrowheads="1"/>
            </p:cNvSpPr>
            <p:nvPr/>
          </p:nvSpPr>
          <p:spPr bwMode="auto">
            <a:xfrm>
              <a:off x="4634" y="1400"/>
              <a:ext cx="32" cy="25"/>
            </a:xfrm>
            <a:custGeom>
              <a:avLst/>
              <a:gdLst>
                <a:gd name="T0" fmla="*/ 7 w 38"/>
                <a:gd name="T1" fmla="*/ 1 h 34"/>
                <a:gd name="T2" fmla="*/ 3 w 38"/>
                <a:gd name="T3" fmla="*/ 1 h 34"/>
                <a:gd name="T4" fmla="*/ 3 w 38"/>
                <a:gd name="T5" fmla="*/ 1 h 34"/>
                <a:gd name="T6" fmla="*/ 6 w 38"/>
                <a:gd name="T7" fmla="*/ 1 h 34"/>
                <a:gd name="T8" fmla="*/ 7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8" name="Freeform 79"/>
            <p:cNvSpPr>
              <a:spLocks noChangeArrowheads="1"/>
            </p:cNvSpPr>
            <p:nvPr/>
          </p:nvSpPr>
          <p:spPr bwMode="auto">
            <a:xfrm>
              <a:off x="4623" y="1367"/>
              <a:ext cx="30" cy="19"/>
            </a:xfrm>
            <a:custGeom>
              <a:avLst/>
              <a:gdLst>
                <a:gd name="T0" fmla="*/ 8 w 35"/>
                <a:gd name="T1" fmla="*/ 1 h 27"/>
                <a:gd name="T2" fmla="*/ 3 w 35"/>
                <a:gd name="T3" fmla="*/ 1 h 27"/>
                <a:gd name="T4" fmla="*/ 3 w 35"/>
                <a:gd name="T5" fmla="*/ 1 h 27"/>
                <a:gd name="T6" fmla="*/ 6 w 35"/>
                <a:gd name="T7" fmla="*/ 1 h 27"/>
                <a:gd name="T8" fmla="*/ 8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9" name="Freeform 80"/>
            <p:cNvSpPr>
              <a:spLocks noChangeArrowheads="1"/>
            </p:cNvSpPr>
            <p:nvPr/>
          </p:nvSpPr>
          <p:spPr bwMode="auto">
            <a:xfrm>
              <a:off x="4593" y="1343"/>
              <a:ext cx="30" cy="33"/>
            </a:xfrm>
            <a:custGeom>
              <a:avLst/>
              <a:gdLst>
                <a:gd name="T0" fmla="*/ 7 w 35"/>
                <a:gd name="T1" fmla="*/ 1 h 47"/>
                <a:gd name="T2" fmla="*/ 5 w 35"/>
                <a:gd name="T3" fmla="*/ 1 h 47"/>
                <a:gd name="T4" fmla="*/ 3 w 35"/>
                <a:gd name="T5" fmla="*/ 1 h 47"/>
                <a:gd name="T6" fmla="*/ 5 w 35"/>
                <a:gd name="T7" fmla="*/ 1 h 47"/>
                <a:gd name="T8" fmla="*/ 7 w 35"/>
                <a:gd name="T9" fmla="*/ 1 h 47"/>
                <a:gd name="T10" fmla="*/ 7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0" name="Freeform 81"/>
            <p:cNvSpPr>
              <a:spLocks noChangeArrowheads="1"/>
            </p:cNvSpPr>
            <p:nvPr/>
          </p:nvSpPr>
          <p:spPr bwMode="auto">
            <a:xfrm>
              <a:off x="4556" y="1329"/>
              <a:ext cx="27" cy="24"/>
            </a:xfrm>
            <a:custGeom>
              <a:avLst/>
              <a:gdLst>
                <a:gd name="T0" fmla="*/ 5 w 32"/>
                <a:gd name="T1" fmla="*/ 1 h 35"/>
                <a:gd name="T2" fmla="*/ 3 w 32"/>
                <a:gd name="T3" fmla="*/ 1 h 35"/>
                <a:gd name="T4" fmla="*/ 3 w 32"/>
                <a:gd name="T5" fmla="*/ 1 h 35"/>
                <a:gd name="T6" fmla="*/ 5 w 32"/>
                <a:gd name="T7" fmla="*/ 1 h 35"/>
                <a:gd name="T8" fmla="*/ 5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1" name="Freeform 82"/>
            <p:cNvSpPr>
              <a:spLocks noChangeArrowheads="1"/>
            </p:cNvSpPr>
            <p:nvPr/>
          </p:nvSpPr>
          <p:spPr bwMode="auto">
            <a:xfrm>
              <a:off x="4602" y="1378"/>
              <a:ext cx="27" cy="24"/>
            </a:xfrm>
            <a:custGeom>
              <a:avLst/>
              <a:gdLst>
                <a:gd name="T0" fmla="*/ 5 w 32"/>
                <a:gd name="T1" fmla="*/ 1 h 35"/>
                <a:gd name="T2" fmla="*/ 3 w 32"/>
                <a:gd name="T3" fmla="*/ 1 h 35"/>
                <a:gd name="T4" fmla="*/ 3 w 32"/>
                <a:gd name="T5" fmla="*/ 1 h 35"/>
                <a:gd name="T6" fmla="*/ 5 w 32"/>
                <a:gd name="T7" fmla="*/ 1 h 35"/>
                <a:gd name="T8" fmla="*/ 5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2" name="Freeform 83"/>
            <p:cNvSpPr>
              <a:spLocks noChangeArrowheads="1"/>
            </p:cNvSpPr>
            <p:nvPr/>
          </p:nvSpPr>
          <p:spPr bwMode="auto">
            <a:xfrm>
              <a:off x="2750" y="93"/>
              <a:ext cx="162" cy="101"/>
            </a:xfrm>
            <a:custGeom>
              <a:avLst/>
              <a:gdLst>
                <a:gd name="T0" fmla="*/ 44 w 189"/>
                <a:gd name="T1" fmla="*/ 1 h 144"/>
                <a:gd name="T2" fmla="*/ 46 w 189"/>
                <a:gd name="T3" fmla="*/ 1 h 144"/>
                <a:gd name="T4" fmla="*/ 47 w 189"/>
                <a:gd name="T5" fmla="*/ 1 h 144"/>
                <a:gd name="T6" fmla="*/ 46 w 189"/>
                <a:gd name="T7" fmla="*/ 1 h 144"/>
                <a:gd name="T8" fmla="*/ 33 w 189"/>
                <a:gd name="T9" fmla="*/ 2 h 144"/>
                <a:gd name="T10" fmla="*/ 28 w 189"/>
                <a:gd name="T11" fmla="*/ 3 h 144"/>
                <a:gd name="T12" fmla="*/ 24 w 189"/>
                <a:gd name="T13" fmla="*/ 3 h 144"/>
                <a:gd name="T14" fmla="*/ 18 w 189"/>
                <a:gd name="T15" fmla="*/ 4 h 144"/>
                <a:gd name="T16" fmla="*/ 18 w 189"/>
                <a:gd name="T17" fmla="*/ 4 h 144"/>
                <a:gd name="T18" fmla="*/ 21 w 189"/>
                <a:gd name="T19" fmla="*/ 5 h 144"/>
                <a:gd name="T20" fmla="*/ 27 w 189"/>
                <a:gd name="T21" fmla="*/ 6 h 144"/>
                <a:gd name="T22" fmla="*/ 24 w 189"/>
                <a:gd name="T23" fmla="*/ 6 h 144"/>
                <a:gd name="T24" fmla="*/ 21 w 189"/>
                <a:gd name="T25" fmla="*/ 6 h 144"/>
                <a:gd name="T26" fmla="*/ 18 w 189"/>
                <a:gd name="T27" fmla="*/ 6 h 144"/>
                <a:gd name="T28" fmla="*/ 5 w 189"/>
                <a:gd name="T29" fmla="*/ 5 h 144"/>
                <a:gd name="T30" fmla="*/ 5 w 189"/>
                <a:gd name="T31" fmla="*/ 4 h 144"/>
                <a:gd name="T32" fmla="*/ 11 w 189"/>
                <a:gd name="T33" fmla="*/ 4 h 144"/>
                <a:gd name="T34" fmla="*/ 13 w 189"/>
                <a:gd name="T35" fmla="*/ 3 h 144"/>
                <a:gd name="T36" fmla="*/ 11 w 189"/>
                <a:gd name="T37" fmla="*/ 3 h 144"/>
                <a:gd name="T38" fmla="*/ 18 w 189"/>
                <a:gd name="T39" fmla="*/ 2 h 144"/>
                <a:gd name="T40" fmla="*/ 24 w 189"/>
                <a:gd name="T41" fmla="*/ 1 h 144"/>
                <a:gd name="T42" fmla="*/ 28 w 189"/>
                <a:gd name="T43" fmla="*/ 1 h 144"/>
                <a:gd name="T44" fmla="*/ 44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3" name="Freeform 84"/>
            <p:cNvSpPr>
              <a:spLocks noChangeArrowheads="1"/>
            </p:cNvSpPr>
            <p:nvPr/>
          </p:nvSpPr>
          <p:spPr bwMode="auto">
            <a:xfrm>
              <a:off x="2847" y="191"/>
              <a:ext cx="46" cy="11"/>
            </a:xfrm>
            <a:custGeom>
              <a:avLst/>
              <a:gdLst>
                <a:gd name="T0" fmla="*/ 7 w 53"/>
                <a:gd name="T1" fmla="*/ 0 h 17"/>
                <a:gd name="T2" fmla="*/ 3 w 53"/>
                <a:gd name="T3" fmla="*/ 1 h 17"/>
                <a:gd name="T4" fmla="*/ 9 w 53"/>
                <a:gd name="T5" fmla="*/ 1 h 17"/>
                <a:gd name="T6" fmla="*/ 12 w 53"/>
                <a:gd name="T7" fmla="*/ 1 h 17"/>
                <a:gd name="T8" fmla="*/ 7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4" name="Freeform 85"/>
            <p:cNvSpPr>
              <a:spLocks noChangeArrowheads="1"/>
            </p:cNvSpPr>
            <p:nvPr/>
          </p:nvSpPr>
          <p:spPr bwMode="auto">
            <a:xfrm>
              <a:off x="3082" y="45"/>
              <a:ext cx="49" cy="26"/>
            </a:xfrm>
            <a:custGeom>
              <a:avLst/>
              <a:gdLst>
                <a:gd name="T0" fmla="*/ 15 w 57"/>
                <a:gd name="T1" fmla="*/ 1 h 37"/>
                <a:gd name="T2" fmla="*/ 6 w 57"/>
                <a:gd name="T3" fmla="*/ 1 h 37"/>
                <a:gd name="T4" fmla="*/ 3 w 57"/>
                <a:gd name="T5" fmla="*/ 1 h 37"/>
                <a:gd name="T6" fmla="*/ 3 w 57"/>
                <a:gd name="T7" fmla="*/ 1 h 37"/>
                <a:gd name="T8" fmla="*/ 5 w 57"/>
                <a:gd name="T9" fmla="*/ 0 h 37"/>
                <a:gd name="T10" fmla="*/ 15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5" name="Freeform 86"/>
            <p:cNvSpPr>
              <a:spLocks noChangeArrowheads="1"/>
            </p:cNvSpPr>
            <p:nvPr/>
          </p:nvSpPr>
          <p:spPr bwMode="auto">
            <a:xfrm>
              <a:off x="3117" y="57"/>
              <a:ext cx="58" cy="19"/>
            </a:xfrm>
            <a:custGeom>
              <a:avLst/>
              <a:gdLst>
                <a:gd name="T0" fmla="*/ 7 w 68"/>
                <a:gd name="T1" fmla="*/ 0 h 26"/>
                <a:gd name="T2" fmla="*/ 3 w 68"/>
                <a:gd name="T3" fmla="*/ 1 h 26"/>
                <a:gd name="T4" fmla="*/ 14 w 68"/>
                <a:gd name="T5" fmla="*/ 1 h 26"/>
                <a:gd name="T6" fmla="*/ 15 w 68"/>
                <a:gd name="T7" fmla="*/ 1 h 26"/>
                <a:gd name="T8" fmla="*/ 7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6" name="Freeform 87"/>
            <p:cNvSpPr>
              <a:spLocks noChangeArrowheads="1"/>
            </p:cNvSpPr>
            <p:nvPr/>
          </p:nvSpPr>
          <p:spPr bwMode="auto">
            <a:xfrm>
              <a:off x="3179" y="60"/>
              <a:ext cx="58" cy="30"/>
            </a:xfrm>
            <a:custGeom>
              <a:avLst/>
              <a:gdLst>
                <a:gd name="T0" fmla="*/ 16 w 66"/>
                <a:gd name="T1" fmla="*/ 1 h 43"/>
                <a:gd name="T2" fmla="*/ 9 w 66"/>
                <a:gd name="T3" fmla="*/ 1 h 43"/>
                <a:gd name="T4" fmla="*/ 4 w 66"/>
                <a:gd name="T5" fmla="*/ 1 h 43"/>
                <a:gd name="T6" fmla="*/ 4 w 66"/>
                <a:gd name="T7" fmla="*/ 1 h 43"/>
                <a:gd name="T8" fmla="*/ 10 w 66"/>
                <a:gd name="T9" fmla="*/ 1 h 43"/>
                <a:gd name="T10" fmla="*/ 19 w 66"/>
                <a:gd name="T11" fmla="*/ 1 h 43"/>
                <a:gd name="T12" fmla="*/ 16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7" name="Freeform 88"/>
            <p:cNvSpPr>
              <a:spLocks noChangeArrowheads="1"/>
            </p:cNvSpPr>
            <p:nvPr/>
          </p:nvSpPr>
          <p:spPr bwMode="auto">
            <a:xfrm>
              <a:off x="3581" y="85"/>
              <a:ext cx="101" cy="29"/>
            </a:xfrm>
            <a:custGeom>
              <a:avLst/>
              <a:gdLst>
                <a:gd name="T0" fmla="*/ 3 w 117"/>
                <a:gd name="T1" fmla="*/ 0 h 41"/>
                <a:gd name="T2" fmla="*/ 3 w 117"/>
                <a:gd name="T3" fmla="*/ 1 h 41"/>
                <a:gd name="T4" fmla="*/ 14 w 117"/>
                <a:gd name="T5" fmla="*/ 1 h 41"/>
                <a:gd name="T6" fmla="*/ 20 w 117"/>
                <a:gd name="T7" fmla="*/ 1 h 41"/>
                <a:gd name="T8" fmla="*/ 30 w 117"/>
                <a:gd name="T9" fmla="*/ 1 h 41"/>
                <a:gd name="T10" fmla="*/ 21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8" name="Freeform 89"/>
            <p:cNvSpPr>
              <a:spLocks noChangeArrowheads="1"/>
            </p:cNvSpPr>
            <p:nvPr/>
          </p:nvSpPr>
          <p:spPr bwMode="auto">
            <a:xfrm>
              <a:off x="3684" y="84"/>
              <a:ext cx="53" cy="23"/>
            </a:xfrm>
            <a:custGeom>
              <a:avLst/>
              <a:gdLst>
                <a:gd name="T0" fmla="*/ 8 w 62"/>
                <a:gd name="T1" fmla="*/ 1 h 32"/>
                <a:gd name="T2" fmla="*/ 15 w 62"/>
                <a:gd name="T3" fmla="*/ 1 h 32"/>
                <a:gd name="T4" fmla="*/ 8 w 62"/>
                <a:gd name="T5" fmla="*/ 1 h 32"/>
                <a:gd name="T6" fmla="*/ 3 w 62"/>
                <a:gd name="T7" fmla="*/ 1 h 32"/>
                <a:gd name="T8" fmla="*/ 8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9" name="Freeform 90"/>
            <p:cNvSpPr>
              <a:spLocks noChangeArrowheads="1"/>
            </p:cNvSpPr>
            <p:nvPr/>
          </p:nvSpPr>
          <p:spPr bwMode="auto">
            <a:xfrm>
              <a:off x="3660" y="111"/>
              <a:ext cx="42" cy="16"/>
            </a:xfrm>
            <a:custGeom>
              <a:avLst/>
              <a:gdLst>
                <a:gd name="T0" fmla="*/ 5 w 49"/>
                <a:gd name="T1" fmla="*/ 1 h 23"/>
                <a:gd name="T2" fmla="*/ 3 w 49"/>
                <a:gd name="T3" fmla="*/ 1 h 23"/>
                <a:gd name="T4" fmla="*/ 9 w 49"/>
                <a:gd name="T5" fmla="*/ 1 h 23"/>
                <a:gd name="T6" fmla="*/ 5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0"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8 w 102"/>
                <a:gd name="T7" fmla="*/ 3 h 152"/>
                <a:gd name="T8" fmla="*/ 9 w 102"/>
                <a:gd name="T9" fmla="*/ 4 h 152"/>
                <a:gd name="T10" fmla="*/ 19 w 102"/>
                <a:gd name="T11" fmla="*/ 6 h 152"/>
                <a:gd name="T12" fmla="*/ 20 w 102"/>
                <a:gd name="T13" fmla="*/ 5 h 152"/>
                <a:gd name="T14" fmla="*/ 17 w 102"/>
                <a:gd name="T15" fmla="*/ 4 h 152"/>
                <a:gd name="T16" fmla="*/ 15 w 102"/>
                <a:gd name="T17" fmla="*/ 3 h 152"/>
                <a:gd name="T18" fmla="*/ 13 w 102"/>
                <a:gd name="T19" fmla="*/ 3 h 152"/>
                <a:gd name="T20" fmla="*/ 10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1" name="Freeform 92"/>
            <p:cNvSpPr>
              <a:spLocks noChangeArrowheads="1"/>
            </p:cNvSpPr>
            <p:nvPr/>
          </p:nvSpPr>
          <p:spPr bwMode="auto">
            <a:xfrm>
              <a:off x="4020" y="431"/>
              <a:ext cx="63" cy="73"/>
            </a:xfrm>
            <a:custGeom>
              <a:avLst/>
              <a:gdLst>
                <a:gd name="T0" fmla="*/ 14 w 74"/>
                <a:gd name="T1" fmla="*/ 1 h 103"/>
                <a:gd name="T2" fmla="*/ 17 w 74"/>
                <a:gd name="T3" fmla="*/ 2 h 103"/>
                <a:gd name="T4" fmla="*/ 8 w 74"/>
                <a:gd name="T5" fmla="*/ 4 h 103"/>
                <a:gd name="T6" fmla="*/ 8 w 74"/>
                <a:gd name="T7" fmla="*/ 4 h 103"/>
                <a:gd name="T8" fmla="*/ 5 w 74"/>
                <a:gd name="T9" fmla="*/ 4 h 103"/>
                <a:gd name="T10" fmla="*/ 3 w 74"/>
                <a:gd name="T11" fmla="*/ 4 h 103"/>
                <a:gd name="T12" fmla="*/ 0 w 74"/>
                <a:gd name="T13" fmla="*/ 4 h 103"/>
                <a:gd name="T14" fmla="*/ 3 w 74"/>
                <a:gd name="T15" fmla="*/ 3 h 103"/>
                <a:gd name="T16" fmla="*/ 3 w 74"/>
                <a:gd name="T17" fmla="*/ 2 h 103"/>
                <a:gd name="T18" fmla="*/ 2 w 74"/>
                <a:gd name="T19" fmla="*/ 1 h 103"/>
                <a:gd name="T20" fmla="*/ 3 w 74"/>
                <a:gd name="T21" fmla="*/ 1 h 103"/>
                <a:gd name="T22" fmla="*/ 7 w 74"/>
                <a:gd name="T23" fmla="*/ 1 h 103"/>
                <a:gd name="T24" fmla="*/ 9 w 74"/>
                <a:gd name="T25" fmla="*/ 1 h 103"/>
                <a:gd name="T26" fmla="*/ 14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2" name="Freeform 93"/>
            <p:cNvSpPr>
              <a:spLocks noChangeArrowheads="1"/>
            </p:cNvSpPr>
            <p:nvPr/>
          </p:nvSpPr>
          <p:spPr bwMode="auto">
            <a:xfrm>
              <a:off x="3978" y="506"/>
              <a:ext cx="126" cy="176"/>
            </a:xfrm>
            <a:custGeom>
              <a:avLst/>
              <a:gdLst>
                <a:gd name="T0" fmla="*/ 22 w 146"/>
                <a:gd name="T1" fmla="*/ 4 h 252"/>
                <a:gd name="T2" fmla="*/ 17 w 146"/>
                <a:gd name="T3" fmla="*/ 4 h 252"/>
                <a:gd name="T4" fmla="*/ 16 w 146"/>
                <a:gd name="T5" fmla="*/ 5 h 252"/>
                <a:gd name="T6" fmla="*/ 6 w 146"/>
                <a:gd name="T7" fmla="*/ 6 h 252"/>
                <a:gd name="T8" fmla="*/ 3 w 146"/>
                <a:gd name="T9" fmla="*/ 7 h 252"/>
                <a:gd name="T10" fmla="*/ 5 w 146"/>
                <a:gd name="T11" fmla="*/ 7 h 252"/>
                <a:gd name="T12" fmla="*/ 3 w 146"/>
                <a:gd name="T13" fmla="*/ 8 h 252"/>
                <a:gd name="T14" fmla="*/ 7 w 146"/>
                <a:gd name="T15" fmla="*/ 10 h 252"/>
                <a:gd name="T16" fmla="*/ 8 w 146"/>
                <a:gd name="T17" fmla="*/ 8 h 252"/>
                <a:gd name="T18" fmla="*/ 6 w 146"/>
                <a:gd name="T19" fmla="*/ 7 h 252"/>
                <a:gd name="T20" fmla="*/ 11 w 146"/>
                <a:gd name="T21" fmla="*/ 7 h 252"/>
                <a:gd name="T22" fmla="*/ 14 w 146"/>
                <a:gd name="T23" fmla="*/ 6 h 252"/>
                <a:gd name="T24" fmla="*/ 17 w 146"/>
                <a:gd name="T25" fmla="*/ 7 h 252"/>
                <a:gd name="T26" fmla="*/ 12 w 146"/>
                <a:gd name="T27" fmla="*/ 7 h 252"/>
                <a:gd name="T28" fmla="*/ 14 w 146"/>
                <a:gd name="T29" fmla="*/ 8 h 252"/>
                <a:gd name="T30" fmla="*/ 18 w 146"/>
                <a:gd name="T31" fmla="*/ 7 h 252"/>
                <a:gd name="T32" fmla="*/ 22 w 146"/>
                <a:gd name="T33" fmla="*/ 7 h 252"/>
                <a:gd name="T34" fmla="*/ 28 w 146"/>
                <a:gd name="T35" fmla="*/ 6 h 252"/>
                <a:gd name="T36" fmla="*/ 30 w 146"/>
                <a:gd name="T37" fmla="*/ 6 h 252"/>
                <a:gd name="T38" fmla="*/ 35 w 146"/>
                <a:gd name="T39" fmla="*/ 6 h 252"/>
                <a:gd name="T40" fmla="*/ 39 w 146"/>
                <a:gd name="T41" fmla="*/ 5 h 252"/>
                <a:gd name="T42" fmla="*/ 38 w 146"/>
                <a:gd name="T43" fmla="*/ 4 h 252"/>
                <a:gd name="T44" fmla="*/ 35 w 146"/>
                <a:gd name="T45" fmla="*/ 4 h 252"/>
                <a:gd name="T46" fmla="*/ 33 w 146"/>
                <a:gd name="T47" fmla="*/ 1 h 252"/>
                <a:gd name="T48" fmla="*/ 25 w 146"/>
                <a:gd name="T49" fmla="*/ 0 h 252"/>
                <a:gd name="T50" fmla="*/ 21 w 146"/>
                <a:gd name="T51" fmla="*/ 1 h 252"/>
                <a:gd name="T52" fmla="*/ 26 w 146"/>
                <a:gd name="T53" fmla="*/ 1 h 252"/>
                <a:gd name="T54" fmla="*/ 26 w 146"/>
                <a:gd name="T55" fmla="*/ 2 h 252"/>
                <a:gd name="T56" fmla="*/ 22 w 146"/>
                <a:gd name="T57" fmla="*/ 4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3" name="Freeform 94"/>
            <p:cNvSpPr>
              <a:spLocks noChangeArrowheads="1"/>
            </p:cNvSpPr>
            <p:nvPr/>
          </p:nvSpPr>
          <p:spPr bwMode="auto">
            <a:xfrm>
              <a:off x="2758" y="35"/>
              <a:ext cx="60" cy="28"/>
            </a:xfrm>
            <a:custGeom>
              <a:avLst/>
              <a:gdLst>
                <a:gd name="T0" fmla="*/ 15 w 70"/>
                <a:gd name="T1" fmla="*/ 0 h 40"/>
                <a:gd name="T2" fmla="*/ 16 w 70"/>
                <a:gd name="T3" fmla="*/ 1 h 40"/>
                <a:gd name="T4" fmla="*/ 10 w 70"/>
                <a:gd name="T5" fmla="*/ 1 h 40"/>
                <a:gd name="T6" fmla="*/ 8 w 70"/>
                <a:gd name="T7" fmla="*/ 2 h 40"/>
                <a:gd name="T8" fmla="*/ 3 w 70"/>
                <a:gd name="T9" fmla="*/ 1 h 40"/>
                <a:gd name="T10" fmla="*/ 1 w 70"/>
                <a:gd name="T11" fmla="*/ 1 h 40"/>
                <a:gd name="T12" fmla="*/ 8 w 70"/>
                <a:gd name="T13" fmla="*/ 1 h 40"/>
                <a:gd name="T14" fmla="*/ 15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4" name="Freeform 95"/>
            <p:cNvSpPr>
              <a:spLocks noChangeArrowheads="1"/>
            </p:cNvSpPr>
            <p:nvPr/>
          </p:nvSpPr>
          <p:spPr bwMode="auto">
            <a:xfrm>
              <a:off x="2635" y="43"/>
              <a:ext cx="22" cy="21"/>
            </a:xfrm>
            <a:custGeom>
              <a:avLst/>
              <a:gdLst>
                <a:gd name="T0" fmla="*/ 4 w 26"/>
                <a:gd name="T1" fmla="*/ 0 h 29"/>
                <a:gd name="T2" fmla="*/ 0 w 26"/>
                <a:gd name="T3" fmla="*/ 1 h 29"/>
                <a:gd name="T4" fmla="*/ 4 w 26"/>
                <a:gd name="T5" fmla="*/ 1 h 29"/>
                <a:gd name="T6" fmla="*/ 4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5"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4 w 49"/>
                <a:gd name="T7" fmla="*/ 1 h 36"/>
                <a:gd name="T8" fmla="*/ 9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6" name="Freeform 97"/>
            <p:cNvSpPr>
              <a:spLocks noChangeArrowheads="1"/>
            </p:cNvSpPr>
            <p:nvPr/>
          </p:nvSpPr>
          <p:spPr bwMode="auto">
            <a:xfrm>
              <a:off x="2733" y="34"/>
              <a:ext cx="23" cy="15"/>
            </a:xfrm>
            <a:custGeom>
              <a:avLst/>
              <a:gdLst>
                <a:gd name="T0" fmla="*/ 3 w 27"/>
                <a:gd name="T1" fmla="*/ 0 h 22"/>
                <a:gd name="T2" fmla="*/ 3 w 27"/>
                <a:gd name="T3" fmla="*/ 1 h 22"/>
                <a:gd name="T4" fmla="*/ 5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7"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8" name="Freeform 99"/>
            <p:cNvSpPr>
              <a:spLocks noChangeArrowheads="1"/>
            </p:cNvSpPr>
            <p:nvPr/>
          </p:nvSpPr>
          <p:spPr bwMode="auto">
            <a:xfrm>
              <a:off x="4023" y="65"/>
              <a:ext cx="21" cy="31"/>
            </a:xfrm>
            <a:custGeom>
              <a:avLst/>
              <a:gdLst>
                <a:gd name="T0" fmla="*/ 8 w 24"/>
                <a:gd name="T1" fmla="*/ 0 h 44"/>
                <a:gd name="T2" fmla="*/ 4 w 24"/>
                <a:gd name="T3" fmla="*/ 1 h 44"/>
                <a:gd name="T4" fmla="*/ 0 w 24"/>
                <a:gd name="T5" fmla="*/ 1 h 44"/>
                <a:gd name="T6" fmla="*/ 5 w 24"/>
                <a:gd name="T7" fmla="*/ 2 h 44"/>
                <a:gd name="T8" fmla="*/ 8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9" name="Freeform 100"/>
            <p:cNvSpPr>
              <a:spLocks noChangeArrowheads="1"/>
            </p:cNvSpPr>
            <p:nvPr/>
          </p:nvSpPr>
          <p:spPr bwMode="auto">
            <a:xfrm>
              <a:off x="3007" y="1423"/>
              <a:ext cx="35" cy="17"/>
            </a:xfrm>
            <a:custGeom>
              <a:avLst/>
              <a:gdLst>
                <a:gd name="T0" fmla="*/ 8 w 41"/>
                <a:gd name="T1" fmla="*/ 0 h 24"/>
                <a:gd name="T2" fmla="*/ 7 w 41"/>
                <a:gd name="T3" fmla="*/ 1 h 24"/>
                <a:gd name="T4" fmla="*/ 8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0"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1"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2"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3"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4"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5"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6"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7"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8"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9" name="Freeform 110"/>
            <p:cNvSpPr>
              <a:spLocks noChangeArrowheads="1"/>
            </p:cNvSpPr>
            <p:nvPr/>
          </p:nvSpPr>
          <p:spPr bwMode="auto">
            <a:xfrm>
              <a:off x="1810" y="85"/>
              <a:ext cx="2370" cy="1537"/>
            </a:xfrm>
            <a:custGeom>
              <a:avLst/>
              <a:gdLst>
                <a:gd name="T0" fmla="*/ 1596 w 2060"/>
                <a:gd name="T1" fmla="*/ 356 h 1644"/>
                <a:gd name="T2" fmla="*/ 1176 w 2060"/>
                <a:gd name="T3" fmla="*/ 323 h 1644"/>
                <a:gd name="T4" fmla="*/ 557 w 2060"/>
                <a:gd name="T5" fmla="*/ 352 h 1644"/>
                <a:gd name="T6" fmla="*/ 163 w 2060"/>
                <a:gd name="T7" fmla="*/ 415 h 1644"/>
                <a:gd name="T8" fmla="*/ 43 w 2060"/>
                <a:gd name="T9" fmla="*/ 513 h 1644"/>
                <a:gd name="T10" fmla="*/ 513 w 2060"/>
                <a:gd name="T11" fmla="*/ 579 h 1644"/>
                <a:gd name="T12" fmla="*/ 1084 w 2060"/>
                <a:gd name="T13" fmla="*/ 569 h 1644"/>
                <a:gd name="T14" fmla="*/ 1400 w 2060"/>
                <a:gd name="T15" fmla="*/ 621 h 1644"/>
                <a:gd name="T16" fmla="*/ 1596 w 2060"/>
                <a:gd name="T17" fmla="*/ 790 h 1644"/>
                <a:gd name="T18" fmla="*/ 1757 w 2060"/>
                <a:gd name="T19" fmla="*/ 887 h 1644"/>
                <a:gd name="T20" fmla="*/ 2487 w 2060"/>
                <a:gd name="T21" fmla="*/ 859 h 1644"/>
                <a:gd name="T22" fmla="*/ 2884 w 2060"/>
                <a:gd name="T23" fmla="*/ 754 h 1644"/>
                <a:gd name="T24" fmla="*/ 3124 w 2060"/>
                <a:gd name="T25" fmla="*/ 629 h 1644"/>
                <a:gd name="T26" fmla="*/ 3525 w 2060"/>
                <a:gd name="T27" fmla="*/ 545 h 1644"/>
                <a:gd name="T28" fmla="*/ 2814 w 2060"/>
                <a:gd name="T29" fmla="*/ 467 h 1644"/>
                <a:gd name="T30" fmla="*/ 2884 w 2060"/>
                <a:gd name="T31" fmla="*/ 446 h 1644"/>
                <a:gd name="T32" fmla="*/ 3543 w 2060"/>
                <a:gd name="T33" fmla="*/ 499 h 1644"/>
                <a:gd name="T34" fmla="*/ 3878 w 2060"/>
                <a:gd name="T35" fmla="*/ 433 h 1644"/>
                <a:gd name="T36" fmla="*/ 3693 w 2060"/>
                <a:gd name="T37" fmla="*/ 417 h 1644"/>
                <a:gd name="T38" fmla="*/ 3281 w 2060"/>
                <a:gd name="T39" fmla="*/ 390 h 1644"/>
                <a:gd name="T40" fmla="*/ 4030 w 2060"/>
                <a:gd name="T41" fmla="*/ 416 h 1644"/>
                <a:gd name="T42" fmla="*/ 4575 w 2060"/>
                <a:gd name="T43" fmla="*/ 466 h 1644"/>
                <a:gd name="T44" fmla="*/ 4852 w 2060"/>
                <a:gd name="T45" fmla="*/ 564 h 1644"/>
                <a:gd name="T46" fmla="*/ 5676 w 2060"/>
                <a:gd name="T47" fmla="*/ 463 h 1644"/>
                <a:gd name="T48" fmla="*/ 6015 w 2060"/>
                <a:gd name="T49" fmla="*/ 561 h 1644"/>
                <a:gd name="T50" fmla="*/ 6029 w 2060"/>
                <a:gd name="T51" fmla="*/ 477 h 1644"/>
                <a:gd name="T52" fmla="*/ 6213 w 2060"/>
                <a:gd name="T53" fmla="*/ 437 h 1644"/>
                <a:gd name="T54" fmla="*/ 6297 w 2060"/>
                <a:gd name="T55" fmla="*/ 297 h 1644"/>
                <a:gd name="T56" fmla="*/ 6439 w 2060"/>
                <a:gd name="T57" fmla="*/ 289 h 1644"/>
                <a:gd name="T58" fmla="*/ 6508 w 2060"/>
                <a:gd name="T59" fmla="*/ 233 h 1644"/>
                <a:gd name="T60" fmla="*/ 6377 w 2060"/>
                <a:gd name="T61" fmla="*/ 123 h 1644"/>
                <a:gd name="T62" fmla="*/ 6707 w 2060"/>
                <a:gd name="T63" fmla="*/ 59 h 1644"/>
                <a:gd name="T64" fmla="*/ 6875 w 2060"/>
                <a:gd name="T65" fmla="*/ 114 h 1644"/>
                <a:gd name="T66" fmla="*/ 6859 w 2060"/>
                <a:gd name="T67" fmla="*/ 67 h 1644"/>
                <a:gd name="T68" fmla="*/ 6974 w 2060"/>
                <a:gd name="T69" fmla="*/ 28 h 1644"/>
                <a:gd name="T70" fmla="*/ 7196 w 2060"/>
                <a:gd name="T71" fmla="*/ 0 h 1644"/>
                <a:gd name="T72" fmla="*/ 6428 w 2060"/>
                <a:gd name="T73" fmla="*/ 34 h 1644"/>
                <a:gd name="T74" fmla="*/ 5588 w 2060"/>
                <a:gd name="T75" fmla="*/ 46 h 1644"/>
                <a:gd name="T76" fmla="*/ 4765 w 2060"/>
                <a:gd name="T77" fmla="*/ 17 h 1644"/>
                <a:gd name="T78" fmla="*/ 3994 w 2060"/>
                <a:gd name="T79" fmla="*/ 36 h 1644"/>
                <a:gd name="T80" fmla="*/ 3671 w 2060"/>
                <a:gd name="T81" fmla="*/ 93 h 1644"/>
                <a:gd name="T82" fmla="*/ 3269 w 2060"/>
                <a:gd name="T83" fmla="*/ 75 h 1644"/>
                <a:gd name="T84" fmla="*/ 2677 w 2060"/>
                <a:gd name="T85" fmla="*/ 100 h 1644"/>
                <a:gd name="T86" fmla="*/ 2355 w 2060"/>
                <a:gd name="T87" fmla="*/ 76 h 1644"/>
                <a:gd name="T88" fmla="*/ 1287 w 2060"/>
                <a:gd name="T89" fmla="*/ 136 h 1644"/>
                <a:gd name="T90" fmla="*/ 1893 w 2060"/>
                <a:gd name="T91" fmla="*/ 116 h 1644"/>
                <a:gd name="T92" fmla="*/ 2250 w 2060"/>
                <a:gd name="T93" fmla="*/ 150 h 1644"/>
                <a:gd name="T94" fmla="*/ 1567 w 2060"/>
                <a:gd name="T95" fmla="*/ 194 h 1644"/>
                <a:gd name="T96" fmla="*/ 973 w 2060"/>
                <a:gd name="T97" fmla="*/ 227 h 1644"/>
                <a:gd name="T98" fmla="*/ 589 w 2060"/>
                <a:gd name="T99" fmla="*/ 292 h 1644"/>
                <a:gd name="T100" fmla="*/ 1001 w 2060"/>
                <a:gd name="T101" fmla="*/ 302 h 1644"/>
                <a:gd name="T102" fmla="*/ 1344 w 2060"/>
                <a:gd name="T103" fmla="*/ 312 h 1644"/>
                <a:gd name="T104" fmla="*/ 1740 w 2060"/>
                <a:gd name="T105" fmla="*/ 323 h 1644"/>
                <a:gd name="T106" fmla="*/ 1719 w 2060"/>
                <a:gd name="T107" fmla="*/ 280 h 1644"/>
                <a:gd name="T108" fmla="*/ 2092 w 2060"/>
                <a:gd name="T109" fmla="*/ 299 h 1644"/>
                <a:gd name="T110" fmla="*/ 2422 w 2060"/>
                <a:gd name="T111" fmla="*/ 256 h 1644"/>
                <a:gd name="T112" fmla="*/ 2728 w 2060"/>
                <a:gd name="T113" fmla="*/ 262 h 1644"/>
                <a:gd name="T114" fmla="*/ 2255 w 2060"/>
                <a:gd name="T115" fmla="*/ 326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sp>
        <p:nvSpPr>
          <p:cNvPr id="3073" name="Rectangle 1"/>
          <p:cNvSpPr>
            <a:spLocks noChangeArrowheads="1"/>
          </p:cNvSpPr>
          <p:nvPr/>
        </p:nvSpPr>
        <p:spPr bwMode="auto">
          <a:xfrm>
            <a:off x="568325" y="1541145"/>
            <a:ext cx="4615815" cy="4523105"/>
          </a:xfrm>
          <a:prstGeom prst="rect">
            <a:avLst/>
          </a:prstGeom>
          <a:noFill/>
          <a:ln w="9525">
            <a:noFill/>
            <a:miter lim="800000"/>
          </a:ln>
          <a:effectLst/>
        </p:spPr>
        <p:txBody>
          <a:bodyPr vert="horz" wrap="square" lIns="91440" tIns="45720" rIns="91440" bIns="45720" numCol="1" anchor="ctr" anchorCtr="0" compatLnSpc="1">
            <a:spAutoFit/>
          </a:bodyPr>
          <a:lstStyle/>
          <a:p>
            <a:pPr marL="342900" indent="-342900">
              <a:lnSpc>
                <a:spcPct val="150000"/>
              </a:lnSpc>
              <a:buFont typeface="Wingdings" panose="05000000000000000000" charset="0"/>
              <a:buChar char="u"/>
            </a:pPr>
            <a:r>
              <a:rPr lang="zh-CN" altLang="en-US" sz="2400" dirty="0"/>
              <a:t>什么是新时代？这将是一个走向全面小康社会时代。</a:t>
            </a:r>
            <a:endParaRPr lang="zh-CN" altLang="en-US" sz="2400" dirty="0"/>
          </a:p>
          <a:p>
            <a:pPr marL="342900" indent="-342900">
              <a:lnSpc>
                <a:spcPct val="150000"/>
              </a:lnSpc>
              <a:buFont typeface="Wingdings" panose="05000000000000000000" charset="0"/>
              <a:buChar char="u"/>
            </a:pPr>
            <a:r>
              <a:rPr lang="zh-CN" altLang="en-US" sz="2400" dirty="0">
                <a:sym typeface="+mn-ea"/>
              </a:rPr>
              <a:t>观念时代</a:t>
            </a:r>
            <a:endParaRPr lang="zh-CN" altLang="en-US" sz="2400" dirty="0">
              <a:sym typeface="+mn-ea"/>
            </a:endParaRPr>
          </a:p>
          <a:p>
            <a:pPr marL="342900" indent="-342900">
              <a:lnSpc>
                <a:spcPct val="150000"/>
              </a:lnSpc>
              <a:buFont typeface="Wingdings" panose="05000000000000000000" charset="0"/>
              <a:buChar char="u"/>
            </a:pPr>
            <a:r>
              <a:rPr lang="zh-CN" altLang="en-US" sz="2400" dirty="0"/>
              <a:t>智能时代</a:t>
            </a:r>
            <a:endParaRPr lang="zh-CN" altLang="en-US" sz="2400" dirty="0"/>
          </a:p>
          <a:p>
            <a:pPr marL="342900" indent="-342900">
              <a:lnSpc>
                <a:spcPct val="150000"/>
              </a:lnSpc>
              <a:buFont typeface="Wingdings" panose="05000000000000000000" charset="0"/>
              <a:buChar char="u"/>
            </a:pPr>
            <a:r>
              <a:rPr lang="zh-CN" altLang="en-US" sz="2400" dirty="0"/>
              <a:t>休闲时代</a:t>
            </a:r>
            <a:endParaRPr lang="zh-CN" altLang="en-US" sz="2400" dirty="0"/>
          </a:p>
          <a:p>
            <a:pPr marL="342900" indent="-342900">
              <a:lnSpc>
                <a:spcPct val="150000"/>
              </a:lnSpc>
              <a:buFont typeface="Wingdings" panose="05000000000000000000" charset="0"/>
              <a:buChar char="u"/>
            </a:pPr>
            <a:r>
              <a:rPr lang="zh-CN" altLang="en-US" sz="2400" dirty="0"/>
              <a:t>体育时代。</a:t>
            </a:r>
            <a:endParaRPr lang="zh-CN" altLang="en-US" sz="2400" dirty="0"/>
          </a:p>
          <a:p>
            <a:pPr marL="342900" indent="-342900">
              <a:lnSpc>
                <a:spcPct val="150000"/>
              </a:lnSpc>
              <a:buFont typeface="Wingdings" panose="05000000000000000000" charset="0"/>
              <a:buChar char="u"/>
            </a:pPr>
            <a:r>
              <a:rPr lang="zh-CN" altLang="en-US" sz="2400" dirty="0">
                <a:sym typeface="+mn-ea"/>
              </a:rPr>
              <a:t>时代是思想之母</a:t>
            </a:r>
            <a:endParaRPr lang="zh-CN" altLang="en-US" sz="2400" dirty="0">
              <a:sym typeface="+mn-ea"/>
            </a:endParaRPr>
          </a:p>
          <a:p>
            <a:pPr marL="342900" indent="-342900">
              <a:lnSpc>
                <a:spcPct val="150000"/>
              </a:lnSpc>
              <a:buFont typeface="Wingdings" panose="05000000000000000000" charset="0"/>
              <a:buChar char="u"/>
            </a:pPr>
            <a:r>
              <a:rPr lang="zh-CN" altLang="en-US" sz="2400" dirty="0">
                <a:sym typeface="+mn-ea"/>
              </a:rPr>
              <a:t>实践是理论之源</a:t>
            </a:r>
            <a:endParaRPr lang="zh-CN" altLang="en-US" sz="2400" dirty="0"/>
          </a:p>
        </p:txBody>
      </p:sp>
      <p:sp>
        <p:nvSpPr>
          <p:cNvPr id="24578" name="AutoShape 2"/>
          <p:cNvSpPr>
            <a:spLocks noChangeAspect="1" noChangeArrowheads="1"/>
          </p:cNvSpPr>
          <p:nvPr/>
        </p:nvSpPr>
        <p:spPr bwMode="auto">
          <a:xfrm>
            <a:off x="44450" y="-1851025"/>
            <a:ext cx="5495925" cy="3867150"/>
          </a:xfrm>
          <a:prstGeom prst="rect">
            <a:avLst/>
          </a:prstGeom>
          <a:noFill/>
        </p:spPr>
        <p:txBody>
          <a:bodyPr vert="horz" wrap="square" lIns="91440" tIns="45720" rIns="91440" bIns="45720" numCol="1" anchor="t" anchorCtr="0" compatLnSpc="1"/>
          <a:lstStyle/>
          <a:p>
            <a:endParaRPr lang="zh-CN" altLang="en-US"/>
          </a:p>
        </p:txBody>
      </p:sp>
      <p:sp>
        <p:nvSpPr>
          <p:cNvPr id="24580" name="AutoShape 4"/>
          <p:cNvSpPr>
            <a:spLocks noChangeAspect="1" noChangeArrowheads="1"/>
          </p:cNvSpPr>
          <p:nvPr/>
        </p:nvSpPr>
        <p:spPr bwMode="auto">
          <a:xfrm>
            <a:off x="44450" y="-1851025"/>
            <a:ext cx="5495925" cy="3867150"/>
          </a:xfrm>
          <a:prstGeom prst="rect">
            <a:avLst/>
          </a:prstGeom>
          <a:noFill/>
        </p:spPr>
        <p:txBody>
          <a:bodyPr vert="horz" wrap="square" lIns="91440" tIns="45720" rIns="91440" bIns="45720" numCol="1" anchor="t" anchorCtr="0" compatLnSpc="1"/>
          <a:lstStyle/>
          <a:p>
            <a:endParaRPr lang="zh-CN" altLang="en-US"/>
          </a:p>
        </p:txBody>
      </p:sp>
      <p:sp>
        <p:nvSpPr>
          <p:cNvPr id="24582" name="AutoShape 6"/>
          <p:cNvSpPr>
            <a:spLocks noChangeAspect="1" noChangeArrowheads="1"/>
          </p:cNvSpPr>
          <p:nvPr/>
        </p:nvSpPr>
        <p:spPr bwMode="auto">
          <a:xfrm>
            <a:off x="44450" y="-1851025"/>
            <a:ext cx="5495925" cy="3867150"/>
          </a:xfrm>
          <a:prstGeom prst="rect">
            <a:avLst/>
          </a:prstGeom>
          <a:noFill/>
        </p:spPr>
        <p:txBody>
          <a:bodyPr vert="horz" wrap="square" lIns="91440" tIns="45720" rIns="91440" bIns="45720" numCol="1" anchor="t" anchorCtr="0" compatLnSpc="1"/>
          <a:lstStyle/>
          <a:p>
            <a:endParaRPr lang="zh-CN" altLang="en-US"/>
          </a:p>
        </p:txBody>
      </p:sp>
      <p:sp>
        <p:nvSpPr>
          <p:cNvPr id="113" name="文本框 112"/>
          <p:cNvSpPr txBox="1"/>
          <p:nvPr/>
        </p:nvSpPr>
        <p:spPr>
          <a:xfrm>
            <a:off x="5970905" y="539115"/>
            <a:ext cx="1808480" cy="583565"/>
          </a:xfrm>
          <a:prstGeom prst="rect">
            <a:avLst/>
          </a:prstGeom>
          <a:noFill/>
        </p:spPr>
        <p:txBody>
          <a:bodyPr wrap="none" rtlCol="0" anchor="t">
            <a:spAutoFit/>
          </a:bodyPr>
          <a:lstStyle/>
          <a:p>
            <a:r>
              <a:rPr lang="zh-CN" altLang="en-US" sz="3200" b="1" dirty="0">
                <a:solidFill>
                  <a:srgbClr val="FF6600"/>
                </a:solidFill>
                <a:latin typeface="微软雅黑" panose="020B0503020204020204" charset="-122"/>
                <a:ea typeface="微软雅黑" panose="020B0503020204020204" charset="-122"/>
                <a:cs typeface="Times New Roman" panose="02020603050405020304" pitchFamily="18" charset="0"/>
                <a:sym typeface="+mn-ea"/>
              </a:rPr>
              <a:t>一、引言</a:t>
            </a:r>
            <a:endParaRPr lang="zh-CN" altLang="en-US" sz="3200" b="1" dirty="0">
              <a:solidFill>
                <a:srgbClr val="FF6600"/>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110" name="图片 109"/>
          <p:cNvPicPr>
            <a:picLocks noChangeAspect="1"/>
          </p:cNvPicPr>
          <p:nvPr/>
        </p:nvPicPr>
        <p:blipFill>
          <a:blip r:embed="rId1"/>
          <a:stretch>
            <a:fillRect/>
          </a:stretch>
        </p:blipFill>
        <p:spPr>
          <a:xfrm>
            <a:off x="5970905" y="1557655"/>
            <a:ext cx="4799330" cy="2129790"/>
          </a:xfrm>
          <a:prstGeom prst="rect">
            <a:avLst/>
          </a:prstGeom>
        </p:spPr>
      </p:pic>
      <p:pic>
        <p:nvPicPr>
          <p:cNvPr id="111" name="图片 110"/>
          <p:cNvPicPr>
            <a:picLocks noChangeAspect="1"/>
          </p:cNvPicPr>
          <p:nvPr/>
        </p:nvPicPr>
        <p:blipFill>
          <a:blip r:embed="rId2"/>
          <a:stretch>
            <a:fillRect/>
          </a:stretch>
        </p:blipFill>
        <p:spPr>
          <a:xfrm>
            <a:off x="5970905" y="3870960"/>
            <a:ext cx="4799330" cy="226314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3"/>
          <p:cNvGrpSpPr/>
          <p:nvPr/>
        </p:nvGrpSpPr>
        <p:grpSpPr bwMode="auto">
          <a:xfrm>
            <a:off x="879475" y="2189163"/>
            <a:ext cx="10717213" cy="3168650"/>
            <a:chOff x="0" y="0"/>
            <a:chExt cx="4955" cy="1982"/>
          </a:xfrm>
        </p:grpSpPr>
        <p:sp>
          <p:nvSpPr>
            <p:cNvPr id="37900" name="Freeform 4"/>
            <p:cNvSpPr>
              <a:spLocks noChangeArrowheads="1"/>
            </p:cNvSpPr>
            <p:nvPr/>
          </p:nvSpPr>
          <p:spPr bwMode="auto">
            <a:xfrm>
              <a:off x="91" y="88"/>
              <a:ext cx="1457" cy="1812"/>
            </a:xfrm>
            <a:custGeom>
              <a:avLst/>
              <a:gdLst>
                <a:gd name="T0" fmla="*/ 25 w 1692"/>
                <a:gd name="T1" fmla="*/ 8 h 2586"/>
                <a:gd name="T2" fmla="*/ 72 w 1692"/>
                <a:gd name="T3" fmla="*/ 6 h 2586"/>
                <a:gd name="T4" fmla="*/ 97 w 1692"/>
                <a:gd name="T5" fmla="*/ 7 h 2586"/>
                <a:gd name="T6" fmla="*/ 94 w 1692"/>
                <a:gd name="T7" fmla="*/ 13 h 2586"/>
                <a:gd name="T8" fmla="*/ 61 w 1692"/>
                <a:gd name="T9" fmla="*/ 17 h 2586"/>
                <a:gd name="T10" fmla="*/ 50 w 1692"/>
                <a:gd name="T11" fmla="*/ 20 h 2586"/>
                <a:gd name="T12" fmla="*/ 64 w 1692"/>
                <a:gd name="T13" fmla="*/ 27 h 2586"/>
                <a:gd name="T14" fmla="*/ 71 w 1692"/>
                <a:gd name="T15" fmla="*/ 27 h 2586"/>
                <a:gd name="T16" fmla="*/ 73 w 1692"/>
                <a:gd name="T17" fmla="*/ 26 h 2586"/>
                <a:gd name="T18" fmla="*/ 108 w 1692"/>
                <a:gd name="T19" fmla="*/ 33 h 2586"/>
                <a:gd name="T20" fmla="*/ 145 w 1692"/>
                <a:gd name="T21" fmla="*/ 34 h 2586"/>
                <a:gd name="T22" fmla="*/ 178 w 1692"/>
                <a:gd name="T23" fmla="*/ 39 h 2586"/>
                <a:gd name="T24" fmla="*/ 191 w 1692"/>
                <a:gd name="T25" fmla="*/ 41 h 2586"/>
                <a:gd name="T26" fmla="*/ 173 w 1692"/>
                <a:gd name="T27" fmla="*/ 46 h 2586"/>
                <a:gd name="T28" fmla="*/ 206 w 1692"/>
                <a:gd name="T29" fmla="*/ 51 h 2586"/>
                <a:gd name="T30" fmla="*/ 233 w 1692"/>
                <a:gd name="T31" fmla="*/ 58 h 2586"/>
                <a:gd name="T32" fmla="*/ 245 w 1692"/>
                <a:gd name="T33" fmla="*/ 66 h 2586"/>
                <a:gd name="T34" fmla="*/ 268 w 1692"/>
                <a:gd name="T35" fmla="*/ 73 h 2586"/>
                <a:gd name="T36" fmla="*/ 287 w 1692"/>
                <a:gd name="T37" fmla="*/ 71 h 2586"/>
                <a:gd name="T38" fmla="*/ 279 w 1692"/>
                <a:gd name="T39" fmla="*/ 68 h 2586"/>
                <a:gd name="T40" fmla="*/ 288 w 1692"/>
                <a:gd name="T41" fmla="*/ 66 h 2586"/>
                <a:gd name="T42" fmla="*/ 307 w 1692"/>
                <a:gd name="T43" fmla="*/ 63 h 2586"/>
                <a:gd name="T44" fmla="*/ 325 w 1692"/>
                <a:gd name="T45" fmla="*/ 60 h 2586"/>
                <a:gd name="T46" fmla="*/ 351 w 1692"/>
                <a:gd name="T47" fmla="*/ 56 h 2586"/>
                <a:gd name="T48" fmla="*/ 363 w 1692"/>
                <a:gd name="T49" fmla="*/ 50 h 2586"/>
                <a:gd name="T50" fmla="*/ 348 w 1692"/>
                <a:gd name="T51" fmla="*/ 44 h 2586"/>
                <a:gd name="T52" fmla="*/ 308 w 1692"/>
                <a:gd name="T53" fmla="*/ 40 h 2586"/>
                <a:gd name="T54" fmla="*/ 247 w 1692"/>
                <a:gd name="T55" fmla="*/ 37 h 2586"/>
                <a:gd name="T56" fmla="*/ 219 w 1692"/>
                <a:gd name="T57" fmla="*/ 36 h 2586"/>
                <a:gd name="T58" fmla="*/ 203 w 1692"/>
                <a:gd name="T59" fmla="*/ 36 h 2586"/>
                <a:gd name="T60" fmla="*/ 178 w 1692"/>
                <a:gd name="T61" fmla="*/ 37 h 2586"/>
                <a:gd name="T62" fmla="*/ 170 w 1692"/>
                <a:gd name="T63" fmla="*/ 34 h 2586"/>
                <a:gd name="T64" fmla="*/ 165 w 1692"/>
                <a:gd name="T65" fmla="*/ 30 h 2586"/>
                <a:gd name="T66" fmla="*/ 141 w 1692"/>
                <a:gd name="T67" fmla="*/ 32 h 2586"/>
                <a:gd name="T68" fmla="*/ 128 w 1692"/>
                <a:gd name="T69" fmla="*/ 27 h 2586"/>
                <a:gd name="T70" fmla="*/ 165 w 1692"/>
                <a:gd name="T71" fmla="*/ 26 h 2586"/>
                <a:gd name="T72" fmla="*/ 189 w 1692"/>
                <a:gd name="T73" fmla="*/ 26 h 2586"/>
                <a:gd name="T74" fmla="*/ 201 w 1692"/>
                <a:gd name="T75" fmla="*/ 26 h 2586"/>
                <a:gd name="T76" fmla="*/ 237 w 1692"/>
                <a:gd name="T77" fmla="*/ 21 h 2586"/>
                <a:gd name="T78" fmla="*/ 265 w 1692"/>
                <a:gd name="T79" fmla="*/ 19 h 2586"/>
                <a:gd name="T80" fmla="*/ 287 w 1692"/>
                <a:gd name="T81" fmla="*/ 18 h 2586"/>
                <a:gd name="T82" fmla="*/ 301 w 1692"/>
                <a:gd name="T83" fmla="*/ 15 h 2586"/>
                <a:gd name="T84" fmla="*/ 288 w 1692"/>
                <a:gd name="T85" fmla="*/ 15 h 2586"/>
                <a:gd name="T86" fmla="*/ 343 w 1692"/>
                <a:gd name="T87" fmla="*/ 13 h 2586"/>
                <a:gd name="T88" fmla="*/ 315 w 1692"/>
                <a:gd name="T89" fmla="*/ 10 h 2586"/>
                <a:gd name="T90" fmla="*/ 298 w 1692"/>
                <a:gd name="T91" fmla="*/ 8 h 2586"/>
                <a:gd name="T92" fmla="*/ 275 w 1692"/>
                <a:gd name="T93" fmla="*/ 11 h 2586"/>
                <a:gd name="T94" fmla="*/ 249 w 1692"/>
                <a:gd name="T95" fmla="*/ 13 h 2586"/>
                <a:gd name="T96" fmla="*/ 229 w 1692"/>
                <a:gd name="T97" fmla="*/ 9 h 2586"/>
                <a:gd name="T98" fmla="*/ 271 w 1692"/>
                <a:gd name="T99" fmla="*/ 7 h 2586"/>
                <a:gd name="T100" fmla="*/ 284 w 1692"/>
                <a:gd name="T101" fmla="*/ 6 h 2586"/>
                <a:gd name="T102" fmla="*/ 298 w 1692"/>
                <a:gd name="T103" fmla="*/ 5 h 2586"/>
                <a:gd name="T104" fmla="*/ 288 w 1692"/>
                <a:gd name="T105" fmla="*/ 4 h 2586"/>
                <a:gd name="T106" fmla="*/ 282 w 1692"/>
                <a:gd name="T107" fmla="*/ 4 h 2586"/>
                <a:gd name="T108" fmla="*/ 270 w 1692"/>
                <a:gd name="T109" fmla="*/ 3 h 2586"/>
                <a:gd name="T110" fmla="*/ 248 w 1692"/>
                <a:gd name="T111" fmla="*/ 4 h 2586"/>
                <a:gd name="T112" fmla="*/ 214 w 1692"/>
                <a:gd name="T113" fmla="*/ 4 h 2586"/>
                <a:gd name="T114" fmla="*/ 123 w 1692"/>
                <a:gd name="T115" fmla="*/ 0 h 2586"/>
                <a:gd name="T116" fmla="*/ 78 w 1692"/>
                <a:gd name="T117" fmla="*/ 1 h 2586"/>
                <a:gd name="T118" fmla="*/ 65 w 1692"/>
                <a:gd name="T119" fmla="*/ 3 h 2586"/>
                <a:gd name="T120" fmla="*/ 29 w 1692"/>
                <a:gd name="T121" fmla="*/ 5 h 2586"/>
                <a:gd name="T122" fmla="*/ 29 w 1692"/>
                <a:gd name="T123" fmla="*/ 6 h 2586"/>
                <a:gd name="T124" fmla="*/ 2 w 1692"/>
                <a:gd name="T125" fmla="*/ 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round/>
            </a:ln>
          </p:spPr>
          <p:txBody>
            <a:bodyPr/>
            <a:lstStyle/>
            <a:p>
              <a:endParaRPr lang="zh-CN" altLang="en-US"/>
            </a:p>
          </p:txBody>
        </p:sp>
        <p:sp>
          <p:nvSpPr>
            <p:cNvPr id="37901" name="Freeform 5"/>
            <p:cNvSpPr>
              <a:spLocks noChangeArrowheads="1"/>
            </p:cNvSpPr>
            <p:nvPr/>
          </p:nvSpPr>
          <p:spPr bwMode="auto">
            <a:xfrm>
              <a:off x="45" y="261"/>
              <a:ext cx="39" cy="26"/>
            </a:xfrm>
            <a:custGeom>
              <a:avLst/>
              <a:gdLst>
                <a:gd name="T0" fmla="*/ 3 w 46"/>
                <a:gd name="T1" fmla="*/ 1 h 38"/>
                <a:gd name="T2" fmla="*/ 0 w 46"/>
                <a:gd name="T3" fmla="*/ 1 h 38"/>
                <a:gd name="T4" fmla="*/ 4 w 46"/>
                <a:gd name="T5" fmla="*/ 1 h 38"/>
                <a:gd name="T6" fmla="*/ 8 w 46"/>
                <a:gd name="T7" fmla="*/ 1 h 38"/>
                <a:gd name="T8" fmla="*/ 6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round/>
            </a:ln>
          </p:spPr>
          <p:txBody>
            <a:bodyPr/>
            <a:lstStyle/>
            <a:p>
              <a:endParaRPr lang="zh-CN" altLang="en-US"/>
            </a:p>
          </p:txBody>
        </p:sp>
        <p:sp>
          <p:nvSpPr>
            <p:cNvPr id="37902" name="Freeform 6"/>
            <p:cNvSpPr>
              <a:spLocks noChangeArrowheads="1"/>
            </p:cNvSpPr>
            <p:nvPr/>
          </p:nvSpPr>
          <p:spPr bwMode="auto">
            <a:xfrm>
              <a:off x="398" y="376"/>
              <a:ext cx="45" cy="30"/>
            </a:xfrm>
            <a:custGeom>
              <a:avLst/>
              <a:gdLst>
                <a:gd name="T0" fmla="*/ 3 w 52"/>
                <a:gd name="T1" fmla="*/ 0 h 44"/>
                <a:gd name="T2" fmla="*/ 7 w 52"/>
                <a:gd name="T3" fmla="*/ 1 h 44"/>
                <a:gd name="T4" fmla="*/ 10 w 52"/>
                <a:gd name="T5" fmla="*/ 1 h 44"/>
                <a:gd name="T6" fmla="*/ 9 w 52"/>
                <a:gd name="T7" fmla="*/ 1 h 44"/>
                <a:gd name="T8" fmla="*/ 7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round/>
            </a:ln>
          </p:spPr>
          <p:txBody>
            <a:bodyPr/>
            <a:lstStyle/>
            <a:p>
              <a:endParaRPr lang="zh-CN" altLang="en-US"/>
            </a:p>
          </p:txBody>
        </p:sp>
        <p:sp>
          <p:nvSpPr>
            <p:cNvPr id="37903" name="Freeform 7"/>
            <p:cNvSpPr>
              <a:spLocks noChangeArrowheads="1"/>
            </p:cNvSpPr>
            <p:nvPr/>
          </p:nvSpPr>
          <p:spPr bwMode="auto">
            <a:xfrm>
              <a:off x="1297" y="428"/>
              <a:ext cx="113" cy="69"/>
            </a:xfrm>
            <a:custGeom>
              <a:avLst/>
              <a:gdLst>
                <a:gd name="T0" fmla="*/ 22 w 131"/>
                <a:gd name="T1" fmla="*/ 0 h 98"/>
                <a:gd name="T2" fmla="*/ 18 w 131"/>
                <a:gd name="T3" fmla="*/ 1 h 98"/>
                <a:gd name="T4" fmla="*/ 12 w 131"/>
                <a:gd name="T5" fmla="*/ 1 h 98"/>
                <a:gd name="T6" fmla="*/ 9 w 131"/>
                <a:gd name="T7" fmla="*/ 1 h 98"/>
                <a:gd name="T8" fmla="*/ 5 w 131"/>
                <a:gd name="T9" fmla="*/ 1 h 98"/>
                <a:gd name="T10" fmla="*/ 14 w 131"/>
                <a:gd name="T11" fmla="*/ 3 h 98"/>
                <a:gd name="T12" fmla="*/ 18 w 131"/>
                <a:gd name="T13" fmla="*/ 3 h 98"/>
                <a:gd name="T14" fmla="*/ 19 w 131"/>
                <a:gd name="T15" fmla="*/ 3 h 98"/>
                <a:gd name="T16" fmla="*/ 20 w 131"/>
                <a:gd name="T17" fmla="*/ 3 h 98"/>
                <a:gd name="T18" fmla="*/ 22 w 131"/>
                <a:gd name="T19" fmla="*/ 3 h 98"/>
                <a:gd name="T20" fmla="*/ 28 w 131"/>
                <a:gd name="T21" fmla="*/ 3 h 98"/>
                <a:gd name="T22" fmla="*/ 30 w 131"/>
                <a:gd name="T23" fmla="*/ 2 h 98"/>
                <a:gd name="T24" fmla="*/ 22 w 131"/>
                <a:gd name="T25" fmla="*/ 1 h 98"/>
                <a:gd name="T26" fmla="*/ 26 w 131"/>
                <a:gd name="T27" fmla="*/ 1 h 98"/>
                <a:gd name="T28" fmla="*/ 26 w 131"/>
                <a:gd name="T29" fmla="*/ 1 h 98"/>
                <a:gd name="T30" fmla="*/ 22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round/>
            </a:ln>
          </p:spPr>
          <p:txBody>
            <a:bodyPr/>
            <a:lstStyle/>
            <a:p>
              <a:endParaRPr lang="zh-CN" altLang="en-US"/>
            </a:p>
          </p:txBody>
        </p:sp>
        <p:sp>
          <p:nvSpPr>
            <p:cNvPr id="37904" name="Freeform 8"/>
            <p:cNvSpPr>
              <a:spLocks noChangeArrowheads="1"/>
            </p:cNvSpPr>
            <p:nvPr/>
          </p:nvSpPr>
          <p:spPr bwMode="auto">
            <a:xfrm>
              <a:off x="752" y="787"/>
              <a:ext cx="182" cy="79"/>
            </a:xfrm>
            <a:custGeom>
              <a:avLst/>
              <a:gdLst>
                <a:gd name="T0" fmla="*/ 9 w 212"/>
                <a:gd name="T1" fmla="*/ 1 h 112"/>
                <a:gd name="T2" fmla="*/ 3 w 212"/>
                <a:gd name="T3" fmla="*/ 1 h 112"/>
                <a:gd name="T4" fmla="*/ 3 w 212"/>
                <a:gd name="T5" fmla="*/ 1 h 112"/>
                <a:gd name="T6" fmla="*/ 5 w 212"/>
                <a:gd name="T7" fmla="*/ 1 h 112"/>
                <a:gd name="T8" fmla="*/ 11 w 212"/>
                <a:gd name="T9" fmla="*/ 1 h 112"/>
                <a:gd name="T10" fmla="*/ 21 w 212"/>
                <a:gd name="T11" fmla="*/ 1 h 112"/>
                <a:gd name="T12" fmla="*/ 24 w 212"/>
                <a:gd name="T13" fmla="*/ 2 h 112"/>
                <a:gd name="T14" fmla="*/ 28 w 212"/>
                <a:gd name="T15" fmla="*/ 3 h 112"/>
                <a:gd name="T16" fmla="*/ 30 w 212"/>
                <a:gd name="T17" fmla="*/ 4 h 112"/>
                <a:gd name="T18" fmla="*/ 34 w 212"/>
                <a:gd name="T19" fmla="*/ 3 h 112"/>
                <a:gd name="T20" fmla="*/ 37 w 212"/>
                <a:gd name="T21" fmla="*/ 3 h 112"/>
                <a:gd name="T22" fmla="*/ 40 w 212"/>
                <a:gd name="T23" fmla="*/ 3 h 112"/>
                <a:gd name="T24" fmla="*/ 43 w 212"/>
                <a:gd name="T25" fmla="*/ 3 h 112"/>
                <a:gd name="T26" fmla="*/ 33 w 212"/>
                <a:gd name="T27" fmla="*/ 1 h 112"/>
                <a:gd name="T28" fmla="*/ 23 w 212"/>
                <a:gd name="T29" fmla="*/ 1 h 112"/>
                <a:gd name="T30" fmla="*/ 11 w 212"/>
                <a:gd name="T31" fmla="*/ 1 h 112"/>
                <a:gd name="T32" fmla="*/ 9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round/>
            </a:ln>
          </p:spPr>
          <p:txBody>
            <a:bodyPr/>
            <a:lstStyle/>
            <a:p>
              <a:endParaRPr lang="zh-CN" altLang="en-US"/>
            </a:p>
          </p:txBody>
        </p:sp>
        <p:sp>
          <p:nvSpPr>
            <p:cNvPr id="37905" name="Freeform 9"/>
            <p:cNvSpPr>
              <a:spLocks noChangeArrowheads="1"/>
            </p:cNvSpPr>
            <p:nvPr/>
          </p:nvSpPr>
          <p:spPr bwMode="auto">
            <a:xfrm>
              <a:off x="902" y="847"/>
              <a:ext cx="114" cy="38"/>
            </a:xfrm>
            <a:custGeom>
              <a:avLst/>
              <a:gdLst>
                <a:gd name="T0" fmla="*/ 13 w 133"/>
                <a:gd name="T1" fmla="*/ 0 h 54"/>
                <a:gd name="T2" fmla="*/ 9 w 133"/>
                <a:gd name="T3" fmla="*/ 1 h 54"/>
                <a:gd name="T4" fmla="*/ 7 w 133"/>
                <a:gd name="T5" fmla="*/ 1 h 54"/>
                <a:gd name="T6" fmla="*/ 3 w 133"/>
                <a:gd name="T7" fmla="*/ 1 h 54"/>
                <a:gd name="T8" fmla="*/ 3 w 133"/>
                <a:gd name="T9" fmla="*/ 1 h 54"/>
                <a:gd name="T10" fmla="*/ 3 w 133"/>
                <a:gd name="T11" fmla="*/ 1 h 54"/>
                <a:gd name="T12" fmla="*/ 28 w 133"/>
                <a:gd name="T13" fmla="*/ 1 h 54"/>
                <a:gd name="T14" fmla="*/ 27 w 133"/>
                <a:gd name="T15" fmla="*/ 1 h 54"/>
                <a:gd name="T16" fmla="*/ 23 w 133"/>
                <a:gd name="T17" fmla="*/ 1 h 54"/>
                <a:gd name="T18" fmla="*/ 21 w 133"/>
                <a:gd name="T19" fmla="*/ 1 h 54"/>
                <a:gd name="T20" fmla="*/ 19 w 133"/>
                <a:gd name="T21" fmla="*/ 1 h 54"/>
                <a:gd name="T22" fmla="*/ 15 w 133"/>
                <a:gd name="T23" fmla="*/ 1 h 54"/>
                <a:gd name="T24" fmla="*/ 1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round/>
            </a:ln>
          </p:spPr>
          <p:txBody>
            <a:bodyPr/>
            <a:lstStyle/>
            <a:p>
              <a:endParaRPr lang="zh-CN" altLang="en-US"/>
            </a:p>
          </p:txBody>
        </p:sp>
        <p:sp>
          <p:nvSpPr>
            <p:cNvPr id="37906" name="Freeform 10"/>
            <p:cNvSpPr>
              <a:spLocks noChangeArrowheads="1"/>
            </p:cNvSpPr>
            <p:nvPr/>
          </p:nvSpPr>
          <p:spPr bwMode="auto">
            <a:xfrm>
              <a:off x="1023" y="871"/>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round/>
            </a:ln>
          </p:spPr>
          <p:txBody>
            <a:bodyPr/>
            <a:lstStyle/>
            <a:p>
              <a:endParaRPr lang="zh-CN" altLang="en-US"/>
            </a:p>
          </p:txBody>
        </p:sp>
        <p:sp>
          <p:nvSpPr>
            <p:cNvPr id="37907" name="Freeform 11"/>
            <p:cNvSpPr>
              <a:spLocks noChangeArrowheads="1"/>
            </p:cNvSpPr>
            <p:nvPr/>
          </p:nvSpPr>
          <p:spPr bwMode="auto">
            <a:xfrm>
              <a:off x="1087" y="874"/>
              <a:ext cx="14" cy="24"/>
            </a:xfrm>
            <a:custGeom>
              <a:avLst/>
              <a:gdLst>
                <a:gd name="T0" fmla="*/ 4 w 16"/>
                <a:gd name="T1" fmla="*/ 0 h 34"/>
                <a:gd name="T2" fmla="*/ 0 w 16"/>
                <a:gd name="T3" fmla="*/ 1 h 34"/>
                <a:gd name="T4" fmla="*/ 4 w 16"/>
                <a:gd name="T5" fmla="*/ 1 h 34"/>
                <a:gd name="T6" fmla="*/ 4 w 16"/>
                <a:gd name="T7" fmla="*/ 1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round/>
            </a:ln>
          </p:spPr>
          <p:txBody>
            <a:bodyPr/>
            <a:lstStyle/>
            <a:p>
              <a:endParaRPr lang="zh-CN" altLang="en-US"/>
            </a:p>
          </p:txBody>
        </p:sp>
        <p:sp>
          <p:nvSpPr>
            <p:cNvPr id="37908" name="Freeform 12"/>
            <p:cNvSpPr>
              <a:spLocks noChangeArrowheads="1"/>
            </p:cNvSpPr>
            <p:nvPr/>
          </p:nvSpPr>
          <p:spPr bwMode="auto">
            <a:xfrm>
              <a:off x="876" y="83"/>
              <a:ext cx="207" cy="82"/>
            </a:xfrm>
            <a:custGeom>
              <a:avLst/>
              <a:gdLst>
                <a:gd name="T0" fmla="*/ 14 w 240"/>
                <a:gd name="T1" fmla="*/ 1 h 117"/>
                <a:gd name="T2" fmla="*/ 6 w 240"/>
                <a:gd name="T3" fmla="*/ 1 h 117"/>
                <a:gd name="T4" fmla="*/ 3 w 240"/>
                <a:gd name="T5" fmla="*/ 1 h 117"/>
                <a:gd name="T6" fmla="*/ 0 w 240"/>
                <a:gd name="T7" fmla="*/ 1 h 117"/>
                <a:gd name="T8" fmla="*/ 6 w 240"/>
                <a:gd name="T9" fmla="*/ 2 h 117"/>
                <a:gd name="T10" fmla="*/ 9 w 240"/>
                <a:gd name="T11" fmla="*/ 2 h 117"/>
                <a:gd name="T12" fmla="*/ 16 w 240"/>
                <a:gd name="T13" fmla="*/ 1 h 117"/>
                <a:gd name="T14" fmla="*/ 19 w 240"/>
                <a:gd name="T15" fmla="*/ 1 h 117"/>
                <a:gd name="T16" fmla="*/ 19 w 240"/>
                <a:gd name="T17" fmla="*/ 1 h 117"/>
                <a:gd name="T18" fmla="*/ 14 w 240"/>
                <a:gd name="T19" fmla="*/ 2 h 117"/>
                <a:gd name="T20" fmla="*/ 16 w 240"/>
                <a:gd name="T21" fmla="*/ 2 h 117"/>
                <a:gd name="T22" fmla="*/ 9 w 240"/>
                <a:gd name="T23" fmla="*/ 3 h 117"/>
                <a:gd name="T24" fmla="*/ 16 w 240"/>
                <a:gd name="T25" fmla="*/ 3 h 117"/>
                <a:gd name="T26" fmla="*/ 19 w 240"/>
                <a:gd name="T27" fmla="*/ 3 h 117"/>
                <a:gd name="T28" fmla="*/ 27 w 240"/>
                <a:gd name="T29" fmla="*/ 3 h 117"/>
                <a:gd name="T30" fmla="*/ 35 w 240"/>
                <a:gd name="T31" fmla="*/ 3 h 117"/>
                <a:gd name="T32" fmla="*/ 39 w 240"/>
                <a:gd name="T33" fmla="*/ 4 h 117"/>
                <a:gd name="T34" fmla="*/ 46 w 240"/>
                <a:gd name="T35" fmla="*/ 3 h 117"/>
                <a:gd name="T36" fmla="*/ 50 w 240"/>
                <a:gd name="T37" fmla="*/ 3 h 117"/>
                <a:gd name="T38" fmla="*/ 50 w 240"/>
                <a:gd name="T39" fmla="*/ 2 h 117"/>
                <a:gd name="T40" fmla="*/ 53 w 240"/>
                <a:gd name="T41" fmla="*/ 2 h 117"/>
                <a:gd name="T42" fmla="*/ 54 w 240"/>
                <a:gd name="T43" fmla="*/ 1 h 117"/>
                <a:gd name="T44" fmla="*/ 47 w 240"/>
                <a:gd name="T45" fmla="*/ 2 h 117"/>
                <a:gd name="T46" fmla="*/ 46 w 240"/>
                <a:gd name="T47" fmla="*/ 1 h 117"/>
                <a:gd name="T48" fmla="*/ 40 w 240"/>
                <a:gd name="T49" fmla="*/ 1 h 117"/>
                <a:gd name="T50" fmla="*/ 30 w 240"/>
                <a:gd name="T51" fmla="*/ 1 h 117"/>
                <a:gd name="T52" fmla="*/ 22 w 240"/>
                <a:gd name="T53" fmla="*/ 1 h 117"/>
                <a:gd name="T54" fmla="*/ 19 w 240"/>
                <a:gd name="T55" fmla="*/ 1 h 117"/>
                <a:gd name="T56" fmla="*/ 1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round/>
            </a:ln>
          </p:spPr>
          <p:txBody>
            <a:bodyPr/>
            <a:lstStyle/>
            <a:p>
              <a:endParaRPr lang="zh-CN" altLang="en-US"/>
            </a:p>
          </p:txBody>
        </p:sp>
        <p:sp>
          <p:nvSpPr>
            <p:cNvPr id="37909" name="Freeform 13"/>
            <p:cNvSpPr>
              <a:spLocks noChangeArrowheads="1"/>
            </p:cNvSpPr>
            <p:nvPr/>
          </p:nvSpPr>
          <p:spPr bwMode="auto">
            <a:xfrm>
              <a:off x="968" y="45"/>
              <a:ext cx="168" cy="56"/>
            </a:xfrm>
            <a:custGeom>
              <a:avLst/>
              <a:gdLst>
                <a:gd name="T0" fmla="*/ 23 w 194"/>
                <a:gd name="T1" fmla="*/ 1 h 80"/>
                <a:gd name="T2" fmla="*/ 3 w 194"/>
                <a:gd name="T3" fmla="*/ 1 h 80"/>
                <a:gd name="T4" fmla="*/ 3 w 194"/>
                <a:gd name="T5" fmla="*/ 1 h 80"/>
                <a:gd name="T6" fmla="*/ 13 w 194"/>
                <a:gd name="T7" fmla="*/ 1 h 80"/>
                <a:gd name="T8" fmla="*/ 31 w 194"/>
                <a:gd name="T9" fmla="*/ 2 h 80"/>
                <a:gd name="T10" fmla="*/ 42 w 194"/>
                <a:gd name="T11" fmla="*/ 2 h 80"/>
                <a:gd name="T12" fmla="*/ 44 w 194"/>
                <a:gd name="T13" fmla="*/ 2 h 80"/>
                <a:gd name="T14" fmla="*/ 42 w 194"/>
                <a:gd name="T15" fmla="*/ 1 h 80"/>
                <a:gd name="T16" fmla="*/ 39 w 194"/>
                <a:gd name="T17" fmla="*/ 1 h 80"/>
                <a:gd name="T18" fmla="*/ 31 w 194"/>
                <a:gd name="T19" fmla="*/ 1 h 80"/>
                <a:gd name="T20" fmla="*/ 23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round/>
            </a:ln>
          </p:spPr>
          <p:txBody>
            <a:bodyPr/>
            <a:lstStyle/>
            <a:p>
              <a:endParaRPr lang="zh-CN" altLang="en-US"/>
            </a:p>
          </p:txBody>
        </p:sp>
        <p:sp>
          <p:nvSpPr>
            <p:cNvPr id="37910" name="Freeform 14"/>
            <p:cNvSpPr>
              <a:spLocks noChangeArrowheads="1"/>
            </p:cNvSpPr>
            <p:nvPr/>
          </p:nvSpPr>
          <p:spPr bwMode="auto">
            <a:xfrm>
              <a:off x="1204" y="110"/>
              <a:ext cx="268" cy="178"/>
            </a:xfrm>
            <a:custGeom>
              <a:avLst/>
              <a:gdLst>
                <a:gd name="T0" fmla="*/ 16 w 310"/>
                <a:gd name="T1" fmla="*/ 1 h 254"/>
                <a:gd name="T2" fmla="*/ 12 w 310"/>
                <a:gd name="T3" fmla="*/ 1 h 254"/>
                <a:gd name="T4" fmla="*/ 5 w 310"/>
                <a:gd name="T5" fmla="*/ 1 h 254"/>
                <a:gd name="T6" fmla="*/ 12 w 310"/>
                <a:gd name="T7" fmla="*/ 2 h 254"/>
                <a:gd name="T8" fmla="*/ 19 w 310"/>
                <a:gd name="T9" fmla="*/ 3 h 254"/>
                <a:gd name="T10" fmla="*/ 24 w 310"/>
                <a:gd name="T11" fmla="*/ 3 h 254"/>
                <a:gd name="T12" fmla="*/ 30 w 310"/>
                <a:gd name="T13" fmla="*/ 3 h 254"/>
                <a:gd name="T14" fmla="*/ 34 w 310"/>
                <a:gd name="T15" fmla="*/ 3 h 254"/>
                <a:gd name="T16" fmla="*/ 35 w 310"/>
                <a:gd name="T17" fmla="*/ 4 h 254"/>
                <a:gd name="T18" fmla="*/ 26 w 310"/>
                <a:gd name="T19" fmla="*/ 4 h 254"/>
                <a:gd name="T20" fmla="*/ 21 w 310"/>
                <a:gd name="T21" fmla="*/ 5 h 254"/>
                <a:gd name="T22" fmla="*/ 16 w 310"/>
                <a:gd name="T23" fmla="*/ 5 h 254"/>
                <a:gd name="T24" fmla="*/ 13 w 310"/>
                <a:gd name="T25" fmla="*/ 5 h 254"/>
                <a:gd name="T26" fmla="*/ 10 w 310"/>
                <a:gd name="T27" fmla="*/ 6 h 254"/>
                <a:gd name="T28" fmla="*/ 9 w 310"/>
                <a:gd name="T29" fmla="*/ 6 h 254"/>
                <a:gd name="T30" fmla="*/ 16 w 310"/>
                <a:gd name="T31" fmla="*/ 6 h 254"/>
                <a:gd name="T32" fmla="*/ 22 w 310"/>
                <a:gd name="T33" fmla="*/ 6 h 254"/>
                <a:gd name="T34" fmla="*/ 26 w 310"/>
                <a:gd name="T35" fmla="*/ 6 h 254"/>
                <a:gd name="T36" fmla="*/ 30 w 310"/>
                <a:gd name="T37" fmla="*/ 7 h 254"/>
                <a:gd name="T38" fmla="*/ 32 w 310"/>
                <a:gd name="T39" fmla="*/ 7 h 254"/>
                <a:gd name="T40" fmla="*/ 35 w 310"/>
                <a:gd name="T41" fmla="*/ 7 h 254"/>
                <a:gd name="T42" fmla="*/ 41 w 310"/>
                <a:gd name="T43" fmla="*/ 7 h 254"/>
                <a:gd name="T44" fmla="*/ 47 w 310"/>
                <a:gd name="T45" fmla="*/ 7 h 254"/>
                <a:gd name="T46" fmla="*/ 54 w 310"/>
                <a:gd name="T47" fmla="*/ 6 h 254"/>
                <a:gd name="T48" fmla="*/ 53 w 310"/>
                <a:gd name="T49" fmla="*/ 6 h 254"/>
                <a:gd name="T50" fmla="*/ 51 w 310"/>
                <a:gd name="T51" fmla="*/ 5 h 254"/>
                <a:gd name="T52" fmla="*/ 54 w 310"/>
                <a:gd name="T53" fmla="*/ 5 h 254"/>
                <a:gd name="T54" fmla="*/ 57 w 310"/>
                <a:gd name="T55" fmla="*/ 6 h 254"/>
                <a:gd name="T56" fmla="*/ 58 w 310"/>
                <a:gd name="T57" fmla="*/ 6 h 254"/>
                <a:gd name="T58" fmla="*/ 61 w 310"/>
                <a:gd name="T59" fmla="*/ 6 h 254"/>
                <a:gd name="T60" fmla="*/ 70 w 310"/>
                <a:gd name="T61" fmla="*/ 5 h 254"/>
                <a:gd name="T62" fmla="*/ 68 w 310"/>
                <a:gd name="T63" fmla="*/ 4 h 254"/>
                <a:gd name="T64" fmla="*/ 60 w 310"/>
                <a:gd name="T65" fmla="*/ 4 h 254"/>
                <a:gd name="T66" fmla="*/ 62 w 310"/>
                <a:gd name="T67" fmla="*/ 3 h 254"/>
                <a:gd name="T68" fmla="*/ 64 w 310"/>
                <a:gd name="T69" fmla="*/ 3 h 254"/>
                <a:gd name="T70" fmla="*/ 59 w 310"/>
                <a:gd name="T71" fmla="*/ 2 h 254"/>
                <a:gd name="T72" fmla="*/ 54 w 310"/>
                <a:gd name="T73" fmla="*/ 2 h 254"/>
                <a:gd name="T74" fmla="*/ 52 w 310"/>
                <a:gd name="T75" fmla="*/ 1 h 254"/>
                <a:gd name="T76" fmla="*/ 47 w 310"/>
                <a:gd name="T77" fmla="*/ 1 h 254"/>
                <a:gd name="T78" fmla="*/ 35 w 310"/>
                <a:gd name="T79" fmla="*/ 1 h 254"/>
                <a:gd name="T80" fmla="*/ 39 w 310"/>
                <a:gd name="T81" fmla="*/ 1 h 254"/>
                <a:gd name="T82" fmla="*/ 32 w 310"/>
                <a:gd name="T83" fmla="*/ 1 h 254"/>
                <a:gd name="T84" fmla="*/ 28 w 310"/>
                <a:gd name="T85" fmla="*/ 1 h 254"/>
                <a:gd name="T86" fmla="*/ 16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round/>
            </a:ln>
          </p:spPr>
          <p:txBody>
            <a:bodyPr/>
            <a:lstStyle/>
            <a:p>
              <a:endParaRPr lang="zh-CN" altLang="en-US"/>
            </a:p>
          </p:txBody>
        </p:sp>
        <p:sp>
          <p:nvSpPr>
            <p:cNvPr id="37911" name="Freeform 15"/>
            <p:cNvSpPr>
              <a:spLocks noChangeArrowheads="1"/>
            </p:cNvSpPr>
            <p:nvPr/>
          </p:nvSpPr>
          <p:spPr bwMode="auto">
            <a:xfrm>
              <a:off x="1202" y="34"/>
              <a:ext cx="51" cy="34"/>
            </a:xfrm>
            <a:custGeom>
              <a:avLst/>
              <a:gdLst>
                <a:gd name="T0" fmla="*/ 6 w 59"/>
                <a:gd name="T1" fmla="*/ 0 h 50"/>
                <a:gd name="T2" fmla="*/ 0 w 59"/>
                <a:gd name="T3" fmla="*/ 1 h 50"/>
                <a:gd name="T4" fmla="*/ 7 w 59"/>
                <a:gd name="T5" fmla="*/ 1 h 50"/>
                <a:gd name="T6" fmla="*/ 10 w 59"/>
                <a:gd name="T7" fmla="*/ 1 h 50"/>
                <a:gd name="T8" fmla="*/ 14 w 59"/>
                <a:gd name="T9" fmla="*/ 1 h 50"/>
                <a:gd name="T10" fmla="*/ 10 w 59"/>
                <a:gd name="T11" fmla="*/ 1 h 50"/>
                <a:gd name="T12" fmla="*/ 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round/>
            </a:ln>
          </p:spPr>
          <p:txBody>
            <a:bodyPr/>
            <a:lstStyle/>
            <a:p>
              <a:endParaRPr lang="zh-CN" altLang="en-US"/>
            </a:p>
          </p:txBody>
        </p:sp>
        <p:sp>
          <p:nvSpPr>
            <p:cNvPr id="37912" name="Freeform 16"/>
            <p:cNvSpPr>
              <a:spLocks noChangeArrowheads="1"/>
            </p:cNvSpPr>
            <p:nvPr/>
          </p:nvSpPr>
          <p:spPr bwMode="auto">
            <a:xfrm>
              <a:off x="1105" y="99"/>
              <a:ext cx="75" cy="39"/>
            </a:xfrm>
            <a:custGeom>
              <a:avLst/>
              <a:gdLst>
                <a:gd name="T0" fmla="*/ 11 w 86"/>
                <a:gd name="T1" fmla="*/ 1 h 57"/>
                <a:gd name="T2" fmla="*/ 6 w 86"/>
                <a:gd name="T3" fmla="*/ 1 h 57"/>
                <a:gd name="T4" fmla="*/ 3 w 86"/>
                <a:gd name="T5" fmla="*/ 1 h 57"/>
                <a:gd name="T6" fmla="*/ 3 w 86"/>
                <a:gd name="T7" fmla="*/ 1 h 57"/>
                <a:gd name="T8" fmla="*/ 19 w 86"/>
                <a:gd name="T9" fmla="*/ 1 h 57"/>
                <a:gd name="T10" fmla="*/ 22 w 86"/>
                <a:gd name="T11" fmla="*/ 1 h 57"/>
                <a:gd name="T12" fmla="*/ 15 w 86"/>
                <a:gd name="T13" fmla="*/ 1 h 57"/>
                <a:gd name="T14" fmla="*/ 11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round/>
            </a:ln>
          </p:spPr>
          <p:txBody>
            <a:bodyPr/>
            <a:lstStyle/>
            <a:p>
              <a:endParaRPr lang="zh-CN" altLang="en-US"/>
            </a:p>
          </p:txBody>
        </p:sp>
        <p:sp>
          <p:nvSpPr>
            <p:cNvPr id="37913" name="Freeform 17"/>
            <p:cNvSpPr>
              <a:spLocks noChangeArrowheads="1"/>
            </p:cNvSpPr>
            <p:nvPr/>
          </p:nvSpPr>
          <p:spPr bwMode="auto">
            <a:xfrm>
              <a:off x="1184" y="107"/>
              <a:ext cx="62" cy="23"/>
            </a:xfrm>
            <a:custGeom>
              <a:avLst/>
              <a:gdLst>
                <a:gd name="T0" fmla="*/ 8 w 73"/>
                <a:gd name="T1" fmla="*/ 0 h 34"/>
                <a:gd name="T2" fmla="*/ 3 w 73"/>
                <a:gd name="T3" fmla="*/ 1 h 34"/>
                <a:gd name="T4" fmla="*/ 4 w 73"/>
                <a:gd name="T5" fmla="*/ 1 h 34"/>
                <a:gd name="T6" fmla="*/ 10 w 73"/>
                <a:gd name="T7" fmla="*/ 1 h 34"/>
                <a:gd name="T8" fmla="*/ 12 w 73"/>
                <a:gd name="T9" fmla="*/ 1 h 34"/>
                <a:gd name="T10" fmla="*/ 8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round/>
            </a:ln>
          </p:spPr>
          <p:txBody>
            <a:bodyPr/>
            <a:lstStyle/>
            <a:p>
              <a:endParaRPr lang="zh-CN" altLang="en-US"/>
            </a:p>
          </p:txBody>
        </p:sp>
        <p:sp>
          <p:nvSpPr>
            <p:cNvPr id="37914" name="Freeform 18"/>
            <p:cNvSpPr>
              <a:spLocks noChangeArrowheads="1"/>
            </p:cNvSpPr>
            <p:nvPr/>
          </p:nvSpPr>
          <p:spPr bwMode="auto">
            <a:xfrm>
              <a:off x="1150" y="73"/>
              <a:ext cx="74" cy="32"/>
            </a:xfrm>
            <a:custGeom>
              <a:avLst/>
              <a:gdLst>
                <a:gd name="T0" fmla="*/ 15 w 85"/>
                <a:gd name="T1" fmla="*/ 1 h 45"/>
                <a:gd name="T2" fmla="*/ 7 w 85"/>
                <a:gd name="T3" fmla="*/ 1 h 45"/>
                <a:gd name="T4" fmla="*/ 0 w 85"/>
                <a:gd name="T5" fmla="*/ 1 h 45"/>
                <a:gd name="T6" fmla="*/ 10 w 85"/>
                <a:gd name="T7" fmla="*/ 1 h 45"/>
                <a:gd name="T8" fmla="*/ 16 w 85"/>
                <a:gd name="T9" fmla="*/ 1 h 45"/>
                <a:gd name="T10" fmla="*/ 21 w 85"/>
                <a:gd name="T11" fmla="*/ 1 h 45"/>
                <a:gd name="T12" fmla="*/ 21 w 85"/>
                <a:gd name="T13" fmla="*/ 1 h 45"/>
                <a:gd name="T14" fmla="*/ 16 w 85"/>
                <a:gd name="T15" fmla="*/ 0 h 45"/>
                <a:gd name="T16" fmla="*/ 1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round/>
            </a:ln>
          </p:spPr>
          <p:txBody>
            <a:bodyPr/>
            <a:lstStyle/>
            <a:p>
              <a:endParaRPr lang="zh-CN" altLang="en-US"/>
            </a:p>
          </p:txBody>
        </p:sp>
        <p:sp>
          <p:nvSpPr>
            <p:cNvPr id="37915" name="Freeform 19"/>
            <p:cNvSpPr>
              <a:spLocks noChangeArrowheads="1"/>
            </p:cNvSpPr>
            <p:nvPr/>
          </p:nvSpPr>
          <p:spPr bwMode="auto">
            <a:xfrm>
              <a:off x="1119" y="43"/>
              <a:ext cx="51" cy="22"/>
            </a:xfrm>
            <a:custGeom>
              <a:avLst/>
              <a:gdLst>
                <a:gd name="T0" fmla="*/ 4 w 58"/>
                <a:gd name="T1" fmla="*/ 1 h 31"/>
                <a:gd name="T2" fmla="*/ 0 w 58"/>
                <a:gd name="T3" fmla="*/ 1 h 31"/>
                <a:gd name="T4" fmla="*/ 6 w 58"/>
                <a:gd name="T5" fmla="*/ 1 h 31"/>
                <a:gd name="T6" fmla="*/ 8 w 58"/>
                <a:gd name="T7" fmla="*/ 1 h 31"/>
                <a:gd name="T8" fmla="*/ 14 w 58"/>
                <a:gd name="T9" fmla="*/ 1 h 31"/>
                <a:gd name="T10" fmla="*/ 12 w 58"/>
                <a:gd name="T11" fmla="*/ 0 h 31"/>
                <a:gd name="T12" fmla="*/ 4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round/>
            </a:ln>
          </p:spPr>
          <p:txBody>
            <a:bodyPr/>
            <a:lstStyle/>
            <a:p>
              <a:endParaRPr lang="zh-CN" altLang="en-US"/>
            </a:p>
          </p:txBody>
        </p:sp>
        <p:sp>
          <p:nvSpPr>
            <p:cNvPr id="37916" name="Freeform 20"/>
            <p:cNvSpPr>
              <a:spLocks noChangeArrowheads="1"/>
            </p:cNvSpPr>
            <p:nvPr/>
          </p:nvSpPr>
          <p:spPr bwMode="auto">
            <a:xfrm>
              <a:off x="1250" y="46"/>
              <a:ext cx="131" cy="72"/>
            </a:xfrm>
            <a:custGeom>
              <a:avLst/>
              <a:gdLst>
                <a:gd name="T0" fmla="*/ 9 w 152"/>
                <a:gd name="T1" fmla="*/ 0 h 102"/>
                <a:gd name="T2" fmla="*/ 3 w 152"/>
                <a:gd name="T3" fmla="*/ 1 h 102"/>
                <a:gd name="T4" fmla="*/ 3 w 152"/>
                <a:gd name="T5" fmla="*/ 1 h 102"/>
                <a:gd name="T6" fmla="*/ 3 w 152"/>
                <a:gd name="T7" fmla="*/ 2 h 102"/>
                <a:gd name="T8" fmla="*/ 0 w 152"/>
                <a:gd name="T9" fmla="*/ 2 h 102"/>
                <a:gd name="T10" fmla="*/ 12 w 152"/>
                <a:gd name="T11" fmla="*/ 3 h 102"/>
                <a:gd name="T12" fmla="*/ 19 w 152"/>
                <a:gd name="T13" fmla="*/ 3 h 102"/>
                <a:gd name="T14" fmla="*/ 34 w 152"/>
                <a:gd name="T15" fmla="*/ 3 h 102"/>
                <a:gd name="T16" fmla="*/ 17 w 152"/>
                <a:gd name="T17" fmla="*/ 2 h 102"/>
                <a:gd name="T18" fmla="*/ 12 w 152"/>
                <a:gd name="T19" fmla="*/ 2 h 102"/>
                <a:gd name="T20" fmla="*/ 10 w 152"/>
                <a:gd name="T21" fmla="*/ 1 h 102"/>
                <a:gd name="T22" fmla="*/ 12 w 152"/>
                <a:gd name="T23" fmla="*/ 1 h 102"/>
                <a:gd name="T24" fmla="*/ 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round/>
            </a:ln>
          </p:spPr>
          <p:txBody>
            <a:bodyPr/>
            <a:lstStyle/>
            <a:p>
              <a:endParaRPr lang="zh-CN" altLang="en-US"/>
            </a:p>
          </p:txBody>
        </p:sp>
        <p:sp>
          <p:nvSpPr>
            <p:cNvPr id="37917" name="Freeform 21"/>
            <p:cNvSpPr>
              <a:spLocks noChangeArrowheads="1"/>
            </p:cNvSpPr>
            <p:nvPr/>
          </p:nvSpPr>
          <p:spPr bwMode="auto">
            <a:xfrm>
              <a:off x="0" y="275"/>
              <a:ext cx="29" cy="14"/>
            </a:xfrm>
            <a:custGeom>
              <a:avLst/>
              <a:gdLst>
                <a:gd name="T0" fmla="*/ 7 w 34"/>
                <a:gd name="T1" fmla="*/ 0 h 20"/>
                <a:gd name="T2" fmla="*/ 5 w 34"/>
                <a:gd name="T3" fmla="*/ 1 h 20"/>
                <a:gd name="T4" fmla="*/ 3 w 34"/>
                <a:gd name="T5" fmla="*/ 1 h 20"/>
                <a:gd name="T6" fmla="*/ 3 w 34"/>
                <a:gd name="T7" fmla="*/ 1 h 20"/>
                <a:gd name="T8" fmla="*/ 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round/>
            </a:ln>
          </p:spPr>
          <p:txBody>
            <a:bodyPr/>
            <a:lstStyle/>
            <a:p>
              <a:endParaRPr lang="zh-CN" altLang="en-US"/>
            </a:p>
          </p:txBody>
        </p:sp>
        <p:sp>
          <p:nvSpPr>
            <p:cNvPr id="37918"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37919"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37920"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37921" name="Freeform 25"/>
            <p:cNvSpPr>
              <a:spLocks noChangeArrowheads="1"/>
            </p:cNvSpPr>
            <p:nvPr/>
          </p:nvSpPr>
          <p:spPr bwMode="auto">
            <a:xfrm>
              <a:off x="1251" y="447"/>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37922" name="Freeform 26"/>
            <p:cNvSpPr>
              <a:spLocks noChangeArrowheads="1"/>
            </p:cNvSpPr>
            <p:nvPr/>
          </p:nvSpPr>
          <p:spPr bwMode="auto">
            <a:xfrm>
              <a:off x="1136" y="255"/>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37923" name="Freeform 27"/>
            <p:cNvSpPr>
              <a:spLocks noChangeArrowheads="1"/>
            </p:cNvSpPr>
            <p:nvPr/>
          </p:nvSpPr>
          <p:spPr bwMode="auto">
            <a:xfrm>
              <a:off x="1211" y="88"/>
              <a:ext cx="45" cy="17"/>
            </a:xfrm>
            <a:custGeom>
              <a:avLst/>
              <a:gdLst>
                <a:gd name="T0" fmla="*/ 4 w 51"/>
                <a:gd name="T1" fmla="*/ 0 h 24"/>
                <a:gd name="T2" fmla="*/ 4 w 51"/>
                <a:gd name="T3" fmla="*/ 1 h 24"/>
                <a:gd name="T4" fmla="*/ 8 w 51"/>
                <a:gd name="T5" fmla="*/ 1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37924" name="Freeform 28"/>
            <p:cNvSpPr>
              <a:spLocks noChangeArrowheads="1"/>
            </p:cNvSpPr>
            <p:nvPr/>
          </p:nvSpPr>
          <p:spPr bwMode="auto">
            <a:xfrm>
              <a:off x="1284" y="189"/>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37925" name="Freeform 29"/>
            <p:cNvSpPr>
              <a:spLocks noChangeArrowheads="1"/>
            </p:cNvSpPr>
            <p:nvPr/>
          </p:nvSpPr>
          <p:spPr bwMode="auto">
            <a:xfrm>
              <a:off x="1302" y="0"/>
              <a:ext cx="801" cy="323"/>
            </a:xfrm>
            <a:custGeom>
              <a:avLst/>
              <a:gdLst>
                <a:gd name="T0" fmla="*/ 7 w 929"/>
                <a:gd name="T1" fmla="*/ 1 h 462"/>
                <a:gd name="T2" fmla="*/ 3 w 929"/>
                <a:gd name="T3" fmla="*/ 2 h 462"/>
                <a:gd name="T4" fmla="*/ 8 w 929"/>
                <a:gd name="T5" fmla="*/ 3 h 462"/>
                <a:gd name="T6" fmla="*/ 3 w 929"/>
                <a:gd name="T7" fmla="*/ 3 h 462"/>
                <a:gd name="T8" fmla="*/ 24 w 929"/>
                <a:gd name="T9" fmla="*/ 3 h 462"/>
                <a:gd name="T10" fmla="*/ 32 w 929"/>
                <a:gd name="T11" fmla="*/ 3 h 462"/>
                <a:gd name="T12" fmla="*/ 57 w 929"/>
                <a:gd name="T13" fmla="*/ 2 h 462"/>
                <a:gd name="T14" fmla="*/ 67 w 929"/>
                <a:gd name="T15" fmla="*/ 1 h 462"/>
                <a:gd name="T16" fmla="*/ 73 w 929"/>
                <a:gd name="T17" fmla="*/ 2 h 462"/>
                <a:gd name="T18" fmla="*/ 62 w 929"/>
                <a:gd name="T19" fmla="*/ 2 h 462"/>
                <a:gd name="T20" fmla="*/ 55 w 929"/>
                <a:gd name="T21" fmla="*/ 3 h 462"/>
                <a:gd name="T22" fmla="*/ 58 w 929"/>
                <a:gd name="T23" fmla="*/ 3 h 462"/>
                <a:gd name="T24" fmla="*/ 58 w 929"/>
                <a:gd name="T25" fmla="*/ 4 h 462"/>
                <a:gd name="T26" fmla="*/ 78 w 929"/>
                <a:gd name="T27" fmla="*/ 5 h 462"/>
                <a:gd name="T28" fmla="*/ 77 w 929"/>
                <a:gd name="T29" fmla="*/ 6 h 462"/>
                <a:gd name="T30" fmla="*/ 84 w 929"/>
                <a:gd name="T31" fmla="*/ 7 h 462"/>
                <a:gd name="T32" fmla="*/ 78 w 929"/>
                <a:gd name="T33" fmla="*/ 7 h 462"/>
                <a:gd name="T34" fmla="*/ 73 w 929"/>
                <a:gd name="T35" fmla="*/ 8 h 462"/>
                <a:gd name="T36" fmla="*/ 67 w 929"/>
                <a:gd name="T37" fmla="*/ 9 h 462"/>
                <a:gd name="T38" fmla="*/ 66 w 929"/>
                <a:gd name="T39" fmla="*/ 12 h 462"/>
                <a:gd name="T40" fmla="*/ 76 w 929"/>
                <a:gd name="T41" fmla="*/ 12 h 462"/>
                <a:gd name="T42" fmla="*/ 89 w 929"/>
                <a:gd name="T43" fmla="*/ 12 h 462"/>
                <a:gd name="T44" fmla="*/ 95 w 929"/>
                <a:gd name="T45" fmla="*/ 12 h 462"/>
                <a:gd name="T46" fmla="*/ 115 w 929"/>
                <a:gd name="T47" fmla="*/ 10 h 462"/>
                <a:gd name="T48" fmla="*/ 130 w 929"/>
                <a:gd name="T49" fmla="*/ 9 h 462"/>
                <a:gd name="T50" fmla="*/ 147 w 929"/>
                <a:gd name="T51" fmla="*/ 8 h 462"/>
                <a:gd name="T52" fmla="*/ 163 w 929"/>
                <a:gd name="T53" fmla="*/ 8 h 462"/>
                <a:gd name="T54" fmla="*/ 173 w 929"/>
                <a:gd name="T55" fmla="*/ 7 h 462"/>
                <a:gd name="T56" fmla="*/ 182 w 929"/>
                <a:gd name="T57" fmla="*/ 6 h 462"/>
                <a:gd name="T58" fmla="*/ 182 w 929"/>
                <a:gd name="T59" fmla="*/ 4 h 462"/>
                <a:gd name="T60" fmla="*/ 182 w 929"/>
                <a:gd name="T61" fmla="*/ 3 h 462"/>
                <a:gd name="T62" fmla="*/ 189 w 929"/>
                <a:gd name="T63" fmla="*/ 2 h 462"/>
                <a:gd name="T64" fmla="*/ 198 w 929"/>
                <a:gd name="T65" fmla="*/ 2 h 462"/>
                <a:gd name="T66" fmla="*/ 210 w 929"/>
                <a:gd name="T67" fmla="*/ 1 h 462"/>
                <a:gd name="T68" fmla="*/ 203 w 929"/>
                <a:gd name="T69" fmla="*/ 1 h 462"/>
                <a:gd name="T70" fmla="*/ 192 w 929"/>
                <a:gd name="T71" fmla="*/ 1 h 462"/>
                <a:gd name="T72" fmla="*/ 181 w 929"/>
                <a:gd name="T73" fmla="*/ 1 h 462"/>
                <a:gd name="T74" fmla="*/ 147 w 929"/>
                <a:gd name="T75" fmla="*/ 1 h 462"/>
                <a:gd name="T76" fmla="*/ 132 w 929"/>
                <a:gd name="T77" fmla="*/ 1 h 462"/>
                <a:gd name="T78" fmla="*/ 127 w 929"/>
                <a:gd name="T79" fmla="*/ 1 h 462"/>
                <a:gd name="T80" fmla="*/ 117 w 929"/>
                <a:gd name="T81" fmla="*/ 1 h 462"/>
                <a:gd name="T82" fmla="*/ 110 w 929"/>
                <a:gd name="T83" fmla="*/ 1 h 462"/>
                <a:gd name="T84" fmla="*/ 98 w 929"/>
                <a:gd name="T85" fmla="*/ 1 h 462"/>
                <a:gd name="T86" fmla="*/ 84 w 929"/>
                <a:gd name="T87" fmla="*/ 1 h 462"/>
                <a:gd name="T88" fmla="*/ 94 w 929"/>
                <a:gd name="T89" fmla="*/ 1 h 462"/>
                <a:gd name="T90" fmla="*/ 80 w 929"/>
                <a:gd name="T91" fmla="*/ 1 h 462"/>
                <a:gd name="T92" fmla="*/ 77 w 929"/>
                <a:gd name="T93" fmla="*/ 1 h 462"/>
                <a:gd name="T94" fmla="*/ 72 w 929"/>
                <a:gd name="T95" fmla="*/ 1 h 462"/>
                <a:gd name="T96" fmla="*/ 53 w 929"/>
                <a:gd name="T97" fmla="*/ 1 h 462"/>
                <a:gd name="T98" fmla="*/ 36 w 929"/>
                <a:gd name="T99" fmla="*/ 1 h 462"/>
                <a:gd name="T100" fmla="*/ 24 w 929"/>
                <a:gd name="T101" fmla="*/ 1 h 462"/>
                <a:gd name="T102" fmla="*/ 25 w 929"/>
                <a:gd name="T103" fmla="*/ 2 h 462"/>
                <a:gd name="T104" fmla="*/ 24 w 929"/>
                <a:gd name="T105" fmla="*/ 1 h 462"/>
                <a:gd name="T106" fmla="*/ 14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round/>
            </a:ln>
          </p:spPr>
          <p:txBody>
            <a:bodyPr/>
            <a:lstStyle/>
            <a:p>
              <a:endParaRPr lang="zh-CN" altLang="en-US"/>
            </a:p>
          </p:txBody>
        </p:sp>
        <p:sp>
          <p:nvSpPr>
            <p:cNvPr id="37926" name="Freeform 30"/>
            <p:cNvSpPr>
              <a:spLocks noChangeArrowheads="1"/>
            </p:cNvSpPr>
            <p:nvPr/>
          </p:nvSpPr>
          <p:spPr bwMode="auto">
            <a:xfrm>
              <a:off x="1547" y="172"/>
              <a:ext cx="45" cy="22"/>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37927" name="Freeform 31"/>
            <p:cNvSpPr>
              <a:spLocks noChangeArrowheads="1"/>
            </p:cNvSpPr>
            <p:nvPr/>
          </p:nvSpPr>
          <p:spPr bwMode="auto">
            <a:xfrm>
              <a:off x="1873" y="234"/>
              <a:ext cx="147" cy="50"/>
            </a:xfrm>
            <a:custGeom>
              <a:avLst/>
              <a:gdLst>
                <a:gd name="T0" fmla="*/ 21 w 172"/>
                <a:gd name="T1" fmla="*/ 1 h 72"/>
                <a:gd name="T2" fmla="*/ 14 w 172"/>
                <a:gd name="T3" fmla="*/ 1 h 72"/>
                <a:gd name="T4" fmla="*/ 11 w 172"/>
                <a:gd name="T5" fmla="*/ 0 h 72"/>
                <a:gd name="T6" fmla="*/ 0 w 172"/>
                <a:gd name="T7" fmla="*/ 1 h 72"/>
                <a:gd name="T8" fmla="*/ 6 w 172"/>
                <a:gd name="T9" fmla="*/ 1 h 72"/>
                <a:gd name="T10" fmla="*/ 9 w 172"/>
                <a:gd name="T11" fmla="*/ 1 h 72"/>
                <a:gd name="T12" fmla="*/ 14 w 172"/>
                <a:gd name="T13" fmla="*/ 2 h 72"/>
                <a:gd name="T14" fmla="*/ 16 w 172"/>
                <a:gd name="T15" fmla="*/ 2 h 72"/>
                <a:gd name="T16" fmla="*/ 27 w 172"/>
                <a:gd name="T17" fmla="*/ 1 h 72"/>
                <a:gd name="T18" fmla="*/ 37 w 172"/>
                <a:gd name="T19" fmla="*/ 1 h 72"/>
                <a:gd name="T20" fmla="*/ 32 w 172"/>
                <a:gd name="T21" fmla="*/ 1 h 72"/>
                <a:gd name="T22" fmla="*/ 27 w 172"/>
                <a:gd name="T23" fmla="*/ 1 h 72"/>
                <a:gd name="T24" fmla="*/ 21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round/>
            </a:ln>
          </p:spPr>
          <p:txBody>
            <a:bodyPr/>
            <a:lstStyle/>
            <a:p>
              <a:endParaRPr lang="zh-CN" altLang="en-US"/>
            </a:p>
          </p:txBody>
        </p:sp>
        <p:sp>
          <p:nvSpPr>
            <p:cNvPr id="37928" name="Freeform 32"/>
            <p:cNvSpPr>
              <a:spLocks noChangeArrowheads="1"/>
            </p:cNvSpPr>
            <p:nvPr/>
          </p:nvSpPr>
          <p:spPr bwMode="auto">
            <a:xfrm>
              <a:off x="1989" y="81"/>
              <a:ext cx="45" cy="23"/>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37929" name="Freeform 33"/>
            <p:cNvSpPr>
              <a:spLocks noChangeArrowheads="1"/>
            </p:cNvSpPr>
            <p:nvPr/>
          </p:nvSpPr>
          <p:spPr bwMode="auto">
            <a:xfrm>
              <a:off x="2298" y="51"/>
              <a:ext cx="178" cy="59"/>
            </a:xfrm>
            <a:custGeom>
              <a:avLst/>
              <a:gdLst>
                <a:gd name="T0" fmla="*/ 44 w 206"/>
                <a:gd name="T1" fmla="*/ 1 h 85"/>
                <a:gd name="T2" fmla="*/ 24 w 206"/>
                <a:gd name="T3" fmla="*/ 1 h 85"/>
                <a:gd name="T4" fmla="*/ 25 w 206"/>
                <a:gd name="T5" fmla="*/ 1 h 85"/>
                <a:gd name="T6" fmla="*/ 25 w 206"/>
                <a:gd name="T7" fmla="*/ 1 h 85"/>
                <a:gd name="T8" fmla="*/ 21 w 206"/>
                <a:gd name="T9" fmla="*/ 1 h 85"/>
                <a:gd name="T10" fmla="*/ 18 w 206"/>
                <a:gd name="T11" fmla="*/ 1 h 85"/>
                <a:gd name="T12" fmla="*/ 6 w 206"/>
                <a:gd name="T13" fmla="*/ 1 h 85"/>
                <a:gd name="T14" fmla="*/ 8 w 206"/>
                <a:gd name="T15" fmla="*/ 1 h 85"/>
                <a:gd name="T16" fmla="*/ 12 w 206"/>
                <a:gd name="T17" fmla="*/ 1 h 85"/>
                <a:gd name="T18" fmla="*/ 16 w 206"/>
                <a:gd name="T19" fmla="*/ 2 h 85"/>
                <a:gd name="T20" fmla="*/ 21 w 206"/>
                <a:gd name="T21" fmla="*/ 2 h 85"/>
                <a:gd name="T22" fmla="*/ 25 w 206"/>
                <a:gd name="T23" fmla="*/ 2 h 85"/>
                <a:gd name="T24" fmla="*/ 29 w 206"/>
                <a:gd name="T25" fmla="*/ 1 h 85"/>
                <a:gd name="T26" fmla="*/ 30 w 206"/>
                <a:gd name="T27" fmla="*/ 1 h 85"/>
                <a:gd name="T28" fmla="*/ 38 w 206"/>
                <a:gd name="T29" fmla="*/ 1 h 85"/>
                <a:gd name="T30" fmla="*/ 44 w 206"/>
                <a:gd name="T31" fmla="*/ 1 h 85"/>
                <a:gd name="T32" fmla="*/ 47 w 206"/>
                <a:gd name="T33" fmla="*/ 1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round/>
            </a:ln>
          </p:spPr>
          <p:txBody>
            <a:bodyPr/>
            <a:lstStyle/>
            <a:p>
              <a:endParaRPr lang="zh-CN" altLang="en-US"/>
            </a:p>
          </p:txBody>
        </p:sp>
        <p:sp>
          <p:nvSpPr>
            <p:cNvPr id="37930" name="Freeform 34"/>
            <p:cNvSpPr>
              <a:spLocks noChangeArrowheads="1"/>
            </p:cNvSpPr>
            <p:nvPr/>
          </p:nvSpPr>
          <p:spPr bwMode="auto">
            <a:xfrm>
              <a:off x="2410" y="82"/>
              <a:ext cx="55" cy="20"/>
            </a:xfrm>
            <a:custGeom>
              <a:avLst/>
              <a:gdLst>
                <a:gd name="T0" fmla="*/ 8 w 64"/>
                <a:gd name="T1" fmla="*/ 1 h 28"/>
                <a:gd name="T2" fmla="*/ 3 w 64"/>
                <a:gd name="T3" fmla="*/ 1 h 28"/>
                <a:gd name="T4" fmla="*/ 5 w 64"/>
                <a:gd name="T5" fmla="*/ 1 h 28"/>
                <a:gd name="T6" fmla="*/ 11 w 64"/>
                <a:gd name="T7" fmla="*/ 1 h 28"/>
                <a:gd name="T8" fmla="*/ 8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round/>
            </a:ln>
          </p:spPr>
          <p:txBody>
            <a:bodyPr/>
            <a:lstStyle/>
            <a:p>
              <a:endParaRPr lang="zh-CN" altLang="en-US"/>
            </a:p>
          </p:txBody>
        </p:sp>
        <p:sp>
          <p:nvSpPr>
            <p:cNvPr id="37931" name="Freeform 35"/>
            <p:cNvSpPr>
              <a:spLocks noChangeArrowheads="1"/>
            </p:cNvSpPr>
            <p:nvPr/>
          </p:nvSpPr>
          <p:spPr bwMode="auto">
            <a:xfrm>
              <a:off x="2074" y="337"/>
              <a:ext cx="125" cy="123"/>
            </a:xfrm>
            <a:custGeom>
              <a:avLst/>
              <a:gdLst>
                <a:gd name="T0" fmla="*/ 5 w 146"/>
                <a:gd name="T1" fmla="*/ 1 h 176"/>
                <a:gd name="T2" fmla="*/ 0 w 146"/>
                <a:gd name="T3" fmla="*/ 1 h 176"/>
                <a:gd name="T4" fmla="*/ 3 w 146"/>
                <a:gd name="T5" fmla="*/ 1 h 176"/>
                <a:gd name="T6" fmla="*/ 7 w 146"/>
                <a:gd name="T7" fmla="*/ 2 h 176"/>
                <a:gd name="T8" fmla="*/ 11 w 146"/>
                <a:gd name="T9" fmla="*/ 2 h 176"/>
                <a:gd name="T10" fmla="*/ 11 w 146"/>
                <a:gd name="T11" fmla="*/ 3 h 176"/>
                <a:gd name="T12" fmla="*/ 6 w 146"/>
                <a:gd name="T13" fmla="*/ 3 h 176"/>
                <a:gd name="T14" fmla="*/ 3 w 146"/>
                <a:gd name="T15" fmla="*/ 3 h 176"/>
                <a:gd name="T16" fmla="*/ 3 w 146"/>
                <a:gd name="T17" fmla="*/ 4 h 176"/>
                <a:gd name="T18" fmla="*/ 7 w 146"/>
                <a:gd name="T19" fmla="*/ 4 h 176"/>
                <a:gd name="T20" fmla="*/ 3 w 146"/>
                <a:gd name="T21" fmla="*/ 5 h 176"/>
                <a:gd name="T22" fmla="*/ 4 w 146"/>
                <a:gd name="T23" fmla="*/ 5 h 176"/>
                <a:gd name="T24" fmla="*/ 7 w 146"/>
                <a:gd name="T25" fmla="*/ 5 h 176"/>
                <a:gd name="T26" fmla="*/ 13 w 146"/>
                <a:gd name="T27" fmla="*/ 5 h 176"/>
                <a:gd name="T28" fmla="*/ 20 w 146"/>
                <a:gd name="T29" fmla="*/ 5 h 176"/>
                <a:gd name="T30" fmla="*/ 23 w 146"/>
                <a:gd name="T31" fmla="*/ 5 h 176"/>
                <a:gd name="T32" fmla="*/ 26 w 146"/>
                <a:gd name="T33" fmla="*/ 4 h 176"/>
                <a:gd name="T34" fmla="*/ 27 w 146"/>
                <a:gd name="T35" fmla="*/ 4 h 176"/>
                <a:gd name="T36" fmla="*/ 32 w 146"/>
                <a:gd name="T37" fmla="*/ 3 h 176"/>
                <a:gd name="T38" fmla="*/ 23 w 146"/>
                <a:gd name="T39" fmla="*/ 3 h 176"/>
                <a:gd name="T40" fmla="*/ 18 w 146"/>
                <a:gd name="T41" fmla="*/ 2 h 176"/>
                <a:gd name="T42" fmla="*/ 18 w 146"/>
                <a:gd name="T43" fmla="*/ 2 h 176"/>
                <a:gd name="T44" fmla="*/ 13 w 146"/>
                <a:gd name="T45" fmla="*/ 1 h 176"/>
                <a:gd name="T46" fmla="*/ 18 w 146"/>
                <a:gd name="T47" fmla="*/ 1 h 176"/>
                <a:gd name="T48" fmla="*/ 13 w 146"/>
                <a:gd name="T49" fmla="*/ 1 h 176"/>
                <a:gd name="T50" fmla="*/ 15 w 146"/>
                <a:gd name="T51" fmla="*/ 1 h 176"/>
                <a:gd name="T52" fmla="*/ 9 w 146"/>
                <a:gd name="T53" fmla="*/ 1 h 176"/>
                <a:gd name="T54" fmla="*/ 7 w 146"/>
                <a:gd name="T55" fmla="*/ 1 h 176"/>
                <a:gd name="T56" fmla="*/ 5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round/>
            </a:ln>
          </p:spPr>
          <p:txBody>
            <a:bodyPr/>
            <a:lstStyle/>
            <a:p>
              <a:endParaRPr lang="zh-CN" altLang="en-US"/>
            </a:p>
          </p:txBody>
        </p:sp>
        <p:sp>
          <p:nvSpPr>
            <p:cNvPr id="37932" name="Freeform 36"/>
            <p:cNvSpPr>
              <a:spLocks noChangeArrowheads="1"/>
            </p:cNvSpPr>
            <p:nvPr/>
          </p:nvSpPr>
          <p:spPr bwMode="auto">
            <a:xfrm>
              <a:off x="2012" y="381"/>
              <a:ext cx="79" cy="64"/>
            </a:xfrm>
            <a:custGeom>
              <a:avLst/>
              <a:gdLst>
                <a:gd name="T0" fmla="*/ 13 w 92"/>
                <a:gd name="T1" fmla="*/ 1 h 92"/>
                <a:gd name="T2" fmla="*/ 18 w 92"/>
                <a:gd name="T3" fmla="*/ 1 h 92"/>
                <a:gd name="T4" fmla="*/ 20 w 92"/>
                <a:gd name="T5" fmla="*/ 1 h 92"/>
                <a:gd name="T6" fmla="*/ 17 w 92"/>
                <a:gd name="T7" fmla="*/ 1 h 92"/>
                <a:gd name="T8" fmla="*/ 9 w 92"/>
                <a:gd name="T9" fmla="*/ 2 h 92"/>
                <a:gd name="T10" fmla="*/ 3 w 92"/>
                <a:gd name="T11" fmla="*/ 2 h 92"/>
                <a:gd name="T12" fmla="*/ 3 w 92"/>
                <a:gd name="T13" fmla="*/ 2 h 92"/>
                <a:gd name="T14" fmla="*/ 4 w 92"/>
                <a:gd name="T15" fmla="*/ 1 h 92"/>
                <a:gd name="T16" fmla="*/ 3 w 92"/>
                <a:gd name="T17" fmla="*/ 1 h 92"/>
                <a:gd name="T18" fmla="*/ 8 w 92"/>
                <a:gd name="T19" fmla="*/ 1 h 92"/>
                <a:gd name="T20" fmla="*/ 1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round/>
            </a:ln>
          </p:spPr>
          <p:txBody>
            <a:bodyPr/>
            <a:lstStyle/>
            <a:p>
              <a:endParaRPr lang="zh-CN" altLang="en-US"/>
            </a:p>
          </p:txBody>
        </p:sp>
        <p:sp>
          <p:nvSpPr>
            <p:cNvPr id="37933" name="Freeform 37"/>
            <p:cNvSpPr>
              <a:spLocks noChangeArrowheads="1"/>
            </p:cNvSpPr>
            <p:nvPr/>
          </p:nvSpPr>
          <p:spPr bwMode="auto">
            <a:xfrm>
              <a:off x="3951" y="1450"/>
              <a:ext cx="545" cy="463"/>
            </a:xfrm>
            <a:custGeom>
              <a:avLst/>
              <a:gdLst>
                <a:gd name="T0" fmla="*/ 48 w 633"/>
                <a:gd name="T1" fmla="*/ 1 h 660"/>
                <a:gd name="T2" fmla="*/ 40 w 633"/>
                <a:gd name="T3" fmla="*/ 1 h 660"/>
                <a:gd name="T4" fmla="*/ 33 w 633"/>
                <a:gd name="T5" fmla="*/ 1 h 660"/>
                <a:gd name="T6" fmla="*/ 23 w 633"/>
                <a:gd name="T7" fmla="*/ 2 h 660"/>
                <a:gd name="T8" fmla="*/ 19 w 633"/>
                <a:gd name="T9" fmla="*/ 2 h 660"/>
                <a:gd name="T10" fmla="*/ 15 w 633"/>
                <a:gd name="T11" fmla="*/ 4 h 660"/>
                <a:gd name="T12" fmla="*/ 8 w 633"/>
                <a:gd name="T13" fmla="*/ 5 h 660"/>
                <a:gd name="T14" fmla="*/ 0 w 633"/>
                <a:gd name="T15" fmla="*/ 6 h 660"/>
                <a:gd name="T16" fmla="*/ 16 w 633"/>
                <a:gd name="T17" fmla="*/ 9 h 660"/>
                <a:gd name="T18" fmla="*/ 27 w 633"/>
                <a:gd name="T19" fmla="*/ 13 h 660"/>
                <a:gd name="T20" fmla="*/ 33 w 633"/>
                <a:gd name="T21" fmla="*/ 13 h 660"/>
                <a:gd name="T22" fmla="*/ 38 w 633"/>
                <a:gd name="T23" fmla="*/ 13 h 660"/>
                <a:gd name="T24" fmla="*/ 51 w 633"/>
                <a:gd name="T25" fmla="*/ 13 h 660"/>
                <a:gd name="T26" fmla="*/ 57 w 633"/>
                <a:gd name="T27" fmla="*/ 13 h 660"/>
                <a:gd name="T28" fmla="*/ 66 w 633"/>
                <a:gd name="T29" fmla="*/ 13 h 660"/>
                <a:gd name="T30" fmla="*/ 72 w 633"/>
                <a:gd name="T31" fmla="*/ 15 h 660"/>
                <a:gd name="T32" fmla="*/ 75 w 633"/>
                <a:gd name="T33" fmla="*/ 15 h 660"/>
                <a:gd name="T34" fmla="*/ 77 w 633"/>
                <a:gd name="T35" fmla="*/ 14 h 660"/>
                <a:gd name="T36" fmla="*/ 83 w 633"/>
                <a:gd name="T37" fmla="*/ 15 h 660"/>
                <a:gd name="T38" fmla="*/ 90 w 633"/>
                <a:gd name="T39" fmla="*/ 17 h 660"/>
                <a:gd name="T40" fmla="*/ 97 w 633"/>
                <a:gd name="T41" fmla="*/ 18 h 660"/>
                <a:gd name="T42" fmla="*/ 99 w 633"/>
                <a:gd name="T43" fmla="*/ 18 h 660"/>
                <a:gd name="T44" fmla="*/ 102 w 633"/>
                <a:gd name="T45" fmla="*/ 18 h 660"/>
                <a:gd name="T46" fmla="*/ 108 w 633"/>
                <a:gd name="T47" fmla="*/ 19 h 660"/>
                <a:gd name="T48" fmla="*/ 109 w 633"/>
                <a:gd name="T49" fmla="*/ 18 h 660"/>
                <a:gd name="T50" fmla="*/ 121 w 633"/>
                <a:gd name="T51" fmla="*/ 19 h 660"/>
                <a:gd name="T52" fmla="*/ 131 w 633"/>
                <a:gd name="T53" fmla="*/ 19 h 660"/>
                <a:gd name="T54" fmla="*/ 138 w 633"/>
                <a:gd name="T55" fmla="*/ 15 h 660"/>
                <a:gd name="T56" fmla="*/ 141 w 633"/>
                <a:gd name="T57" fmla="*/ 13 h 660"/>
                <a:gd name="T58" fmla="*/ 139 w 633"/>
                <a:gd name="T59" fmla="*/ 11 h 660"/>
                <a:gd name="T60" fmla="*/ 120 w 633"/>
                <a:gd name="T61" fmla="*/ 8 h 660"/>
                <a:gd name="T62" fmla="*/ 119 w 633"/>
                <a:gd name="T63" fmla="*/ 7 h 660"/>
                <a:gd name="T64" fmla="*/ 103 w 633"/>
                <a:gd name="T65" fmla="*/ 6 h 660"/>
                <a:gd name="T66" fmla="*/ 105 w 633"/>
                <a:gd name="T67" fmla="*/ 4 h 660"/>
                <a:gd name="T68" fmla="*/ 102 w 633"/>
                <a:gd name="T69" fmla="*/ 4 h 660"/>
                <a:gd name="T70" fmla="*/ 93 w 633"/>
                <a:gd name="T71" fmla="*/ 2 h 660"/>
                <a:gd name="T72" fmla="*/ 88 w 633"/>
                <a:gd name="T73" fmla="*/ 1 h 660"/>
                <a:gd name="T74" fmla="*/ 87 w 633"/>
                <a:gd name="T75" fmla="*/ 1 h 660"/>
                <a:gd name="T76" fmla="*/ 81 w 633"/>
                <a:gd name="T77" fmla="*/ 4 h 660"/>
                <a:gd name="T78" fmla="*/ 72 w 633"/>
                <a:gd name="T79" fmla="*/ 4 h 660"/>
                <a:gd name="T80" fmla="*/ 65 w 633"/>
                <a:gd name="T81" fmla="*/ 3 h 660"/>
                <a:gd name="T82" fmla="*/ 61 w 633"/>
                <a:gd name="T83" fmla="*/ 3 h 660"/>
                <a:gd name="T84" fmla="*/ 59 w 633"/>
                <a:gd name="T85" fmla="*/ 2 h 660"/>
                <a:gd name="T86" fmla="*/ 62 w 633"/>
                <a:gd name="T87" fmla="*/ 1 h 660"/>
                <a:gd name="T88" fmla="*/ 53 w 633"/>
                <a:gd name="T89" fmla="*/ 1 h 660"/>
                <a:gd name="T90" fmla="*/ 48 w 633"/>
                <a:gd name="T91" fmla="*/ 1 h 660"/>
                <a:gd name="T92" fmla="*/ 46 w 633"/>
                <a:gd name="T93" fmla="*/ 1 h 660"/>
                <a:gd name="T94" fmla="*/ 48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round/>
            </a:ln>
          </p:spPr>
          <p:txBody>
            <a:bodyPr/>
            <a:lstStyle/>
            <a:p>
              <a:endParaRPr lang="zh-CN" altLang="en-US"/>
            </a:p>
          </p:txBody>
        </p:sp>
        <p:sp>
          <p:nvSpPr>
            <p:cNvPr id="37934" name="Freeform 38"/>
            <p:cNvSpPr>
              <a:spLocks noChangeArrowheads="1"/>
            </p:cNvSpPr>
            <p:nvPr/>
          </p:nvSpPr>
          <p:spPr bwMode="auto">
            <a:xfrm>
              <a:off x="4120" y="1206"/>
              <a:ext cx="367" cy="196"/>
            </a:xfrm>
            <a:custGeom>
              <a:avLst/>
              <a:gdLst>
                <a:gd name="T0" fmla="*/ 19 w 426"/>
                <a:gd name="T1" fmla="*/ 1 h 280"/>
                <a:gd name="T2" fmla="*/ 16 w 426"/>
                <a:gd name="T3" fmla="*/ 1 h 280"/>
                <a:gd name="T4" fmla="*/ 14 w 426"/>
                <a:gd name="T5" fmla="*/ 1 h 280"/>
                <a:gd name="T6" fmla="*/ 12 w 426"/>
                <a:gd name="T7" fmla="*/ 1 h 280"/>
                <a:gd name="T8" fmla="*/ 3 w 426"/>
                <a:gd name="T9" fmla="*/ 1 h 280"/>
                <a:gd name="T10" fmla="*/ 10 w 426"/>
                <a:gd name="T11" fmla="*/ 1 h 280"/>
                <a:gd name="T12" fmla="*/ 10 w 426"/>
                <a:gd name="T13" fmla="*/ 1 h 280"/>
                <a:gd name="T14" fmla="*/ 6 w 426"/>
                <a:gd name="T15" fmla="*/ 2 h 280"/>
                <a:gd name="T16" fmla="*/ 19 w 426"/>
                <a:gd name="T17" fmla="*/ 3 h 280"/>
                <a:gd name="T18" fmla="*/ 28 w 426"/>
                <a:gd name="T19" fmla="*/ 3 h 280"/>
                <a:gd name="T20" fmla="*/ 29 w 426"/>
                <a:gd name="T21" fmla="*/ 3 h 280"/>
                <a:gd name="T22" fmla="*/ 32 w 426"/>
                <a:gd name="T23" fmla="*/ 3 h 280"/>
                <a:gd name="T24" fmla="*/ 34 w 426"/>
                <a:gd name="T25" fmla="*/ 4 h 280"/>
                <a:gd name="T26" fmla="*/ 29 w 426"/>
                <a:gd name="T27" fmla="*/ 6 h 280"/>
                <a:gd name="T28" fmla="*/ 40 w 426"/>
                <a:gd name="T29" fmla="*/ 5 h 280"/>
                <a:gd name="T30" fmla="*/ 43 w 426"/>
                <a:gd name="T31" fmla="*/ 6 h 280"/>
                <a:gd name="T32" fmla="*/ 49 w 426"/>
                <a:gd name="T33" fmla="*/ 6 h 280"/>
                <a:gd name="T34" fmla="*/ 52 w 426"/>
                <a:gd name="T35" fmla="*/ 6 h 280"/>
                <a:gd name="T36" fmla="*/ 57 w 426"/>
                <a:gd name="T37" fmla="*/ 6 h 280"/>
                <a:gd name="T38" fmla="*/ 62 w 426"/>
                <a:gd name="T39" fmla="*/ 6 h 280"/>
                <a:gd name="T40" fmla="*/ 76 w 426"/>
                <a:gd name="T41" fmla="*/ 7 h 280"/>
                <a:gd name="T42" fmla="*/ 82 w 426"/>
                <a:gd name="T43" fmla="*/ 8 h 280"/>
                <a:gd name="T44" fmla="*/ 81 w 426"/>
                <a:gd name="T45" fmla="*/ 6 h 280"/>
                <a:gd name="T46" fmla="*/ 76 w 426"/>
                <a:gd name="T47" fmla="*/ 6 h 280"/>
                <a:gd name="T48" fmla="*/ 84 w 426"/>
                <a:gd name="T49" fmla="*/ 5 h 280"/>
                <a:gd name="T50" fmla="*/ 91 w 426"/>
                <a:gd name="T51" fmla="*/ 4 h 280"/>
                <a:gd name="T52" fmla="*/ 95 w 426"/>
                <a:gd name="T53" fmla="*/ 4 h 280"/>
                <a:gd name="T54" fmla="*/ 95 w 426"/>
                <a:gd name="T55" fmla="*/ 4 h 280"/>
                <a:gd name="T56" fmla="*/ 81 w 426"/>
                <a:gd name="T57" fmla="*/ 4 h 280"/>
                <a:gd name="T58" fmla="*/ 69 w 426"/>
                <a:gd name="T59" fmla="*/ 4 h 280"/>
                <a:gd name="T60" fmla="*/ 67 w 426"/>
                <a:gd name="T61" fmla="*/ 3 h 280"/>
                <a:gd name="T62" fmla="*/ 66 w 426"/>
                <a:gd name="T63" fmla="*/ 3 h 280"/>
                <a:gd name="T64" fmla="*/ 50 w 426"/>
                <a:gd name="T65" fmla="*/ 2 h 280"/>
                <a:gd name="T66" fmla="*/ 36 w 426"/>
                <a:gd name="T67" fmla="*/ 1 h 280"/>
                <a:gd name="T68" fmla="*/ 30 w 426"/>
                <a:gd name="T69" fmla="*/ 1 h 280"/>
                <a:gd name="T70" fmla="*/ 18 w 426"/>
                <a:gd name="T71" fmla="*/ 1 h 280"/>
                <a:gd name="T72" fmla="*/ 16 w 426"/>
                <a:gd name="T73" fmla="*/ 1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round/>
            </a:ln>
          </p:spPr>
          <p:txBody>
            <a:bodyPr/>
            <a:lstStyle/>
            <a:p>
              <a:endParaRPr lang="zh-CN" altLang="en-US"/>
            </a:p>
          </p:txBody>
        </p:sp>
        <p:sp>
          <p:nvSpPr>
            <p:cNvPr id="37935" name="Freeform 39"/>
            <p:cNvSpPr>
              <a:spLocks noChangeArrowheads="1"/>
            </p:cNvSpPr>
            <p:nvPr/>
          </p:nvSpPr>
          <p:spPr bwMode="auto">
            <a:xfrm>
              <a:off x="4395" y="1928"/>
              <a:ext cx="52" cy="54"/>
            </a:xfrm>
            <a:custGeom>
              <a:avLst/>
              <a:gdLst>
                <a:gd name="T0" fmla="*/ 8 w 60"/>
                <a:gd name="T1" fmla="*/ 1 h 78"/>
                <a:gd name="T2" fmla="*/ 0 w 60"/>
                <a:gd name="T3" fmla="*/ 1 h 78"/>
                <a:gd name="T4" fmla="*/ 5 w 60"/>
                <a:gd name="T5" fmla="*/ 1 h 78"/>
                <a:gd name="T6" fmla="*/ 7 w 60"/>
                <a:gd name="T7" fmla="*/ 1 h 78"/>
                <a:gd name="T8" fmla="*/ 8 w 60"/>
                <a:gd name="T9" fmla="*/ 2 h 78"/>
                <a:gd name="T10" fmla="*/ 14 w 60"/>
                <a:gd name="T11" fmla="*/ 1 h 78"/>
                <a:gd name="T12" fmla="*/ 8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round/>
            </a:ln>
          </p:spPr>
          <p:txBody>
            <a:bodyPr/>
            <a:lstStyle/>
            <a:p>
              <a:endParaRPr lang="zh-CN" altLang="en-US"/>
            </a:p>
          </p:txBody>
        </p:sp>
        <p:sp>
          <p:nvSpPr>
            <p:cNvPr id="37936" name="Freeform 40"/>
            <p:cNvSpPr>
              <a:spLocks noChangeArrowheads="1"/>
            </p:cNvSpPr>
            <p:nvPr/>
          </p:nvSpPr>
          <p:spPr bwMode="auto">
            <a:xfrm>
              <a:off x="4551" y="1844"/>
              <a:ext cx="189" cy="79"/>
            </a:xfrm>
            <a:custGeom>
              <a:avLst/>
              <a:gdLst>
                <a:gd name="T0" fmla="*/ 10 w 219"/>
                <a:gd name="T1" fmla="*/ 2 h 113"/>
                <a:gd name="T2" fmla="*/ 9 w 219"/>
                <a:gd name="T3" fmla="*/ 1 h 113"/>
                <a:gd name="T4" fmla="*/ 3 w 219"/>
                <a:gd name="T5" fmla="*/ 2 h 113"/>
                <a:gd name="T6" fmla="*/ 9 w 219"/>
                <a:gd name="T7" fmla="*/ 3 h 113"/>
                <a:gd name="T8" fmla="*/ 28 w 219"/>
                <a:gd name="T9" fmla="*/ 2 h 113"/>
                <a:gd name="T10" fmla="*/ 35 w 219"/>
                <a:gd name="T11" fmla="*/ 2 h 113"/>
                <a:gd name="T12" fmla="*/ 40 w 219"/>
                <a:gd name="T13" fmla="*/ 1 h 113"/>
                <a:gd name="T14" fmla="*/ 51 w 219"/>
                <a:gd name="T15" fmla="*/ 1 h 113"/>
                <a:gd name="T16" fmla="*/ 48 w 219"/>
                <a:gd name="T17" fmla="*/ 0 h 113"/>
                <a:gd name="T18" fmla="*/ 41 w 219"/>
                <a:gd name="T19" fmla="*/ 1 h 113"/>
                <a:gd name="T20" fmla="*/ 24 w 219"/>
                <a:gd name="T21" fmla="*/ 1 h 113"/>
                <a:gd name="T22" fmla="*/ 19 w 219"/>
                <a:gd name="T23" fmla="*/ 1 h 113"/>
                <a:gd name="T24" fmla="*/ 14 w 219"/>
                <a:gd name="T25" fmla="*/ 1 h 113"/>
                <a:gd name="T26" fmla="*/ 10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round/>
            </a:ln>
          </p:spPr>
          <p:txBody>
            <a:bodyPr/>
            <a:lstStyle/>
            <a:p>
              <a:endParaRPr lang="zh-CN" altLang="en-US"/>
            </a:p>
          </p:txBody>
        </p:sp>
        <p:sp>
          <p:nvSpPr>
            <p:cNvPr id="37937" name="Freeform 41"/>
            <p:cNvSpPr>
              <a:spLocks noChangeArrowheads="1"/>
            </p:cNvSpPr>
            <p:nvPr/>
          </p:nvSpPr>
          <p:spPr bwMode="auto">
            <a:xfrm>
              <a:off x="4747" y="1797"/>
              <a:ext cx="119" cy="86"/>
            </a:xfrm>
            <a:custGeom>
              <a:avLst/>
              <a:gdLst>
                <a:gd name="T0" fmla="*/ 3 w 139"/>
                <a:gd name="T1" fmla="*/ 2 h 122"/>
                <a:gd name="T2" fmla="*/ 3 w 139"/>
                <a:gd name="T3" fmla="*/ 3 h 122"/>
                <a:gd name="T4" fmla="*/ 0 w 139"/>
                <a:gd name="T5" fmla="*/ 3 h 122"/>
                <a:gd name="T6" fmla="*/ 8 w 139"/>
                <a:gd name="T7" fmla="*/ 4 h 122"/>
                <a:gd name="T8" fmla="*/ 11 w 139"/>
                <a:gd name="T9" fmla="*/ 3 h 122"/>
                <a:gd name="T10" fmla="*/ 27 w 139"/>
                <a:gd name="T11" fmla="*/ 2 h 122"/>
                <a:gd name="T12" fmla="*/ 28 w 139"/>
                <a:gd name="T13" fmla="*/ 1 h 122"/>
                <a:gd name="T14" fmla="*/ 24 w 139"/>
                <a:gd name="T15" fmla="*/ 1 h 122"/>
                <a:gd name="T16" fmla="*/ 21 w 139"/>
                <a:gd name="T17" fmla="*/ 1 h 122"/>
                <a:gd name="T18" fmla="*/ 13 w 139"/>
                <a:gd name="T19" fmla="*/ 1 h 122"/>
                <a:gd name="T20" fmla="*/ 11 w 139"/>
                <a:gd name="T21" fmla="*/ 1 h 122"/>
                <a:gd name="T22" fmla="*/ 3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round/>
            </a:ln>
          </p:spPr>
          <p:txBody>
            <a:bodyPr/>
            <a:lstStyle/>
            <a:p>
              <a:endParaRPr lang="zh-CN" altLang="en-US"/>
            </a:p>
          </p:txBody>
        </p:sp>
        <p:sp>
          <p:nvSpPr>
            <p:cNvPr id="37938" name="Freeform 42"/>
            <p:cNvSpPr>
              <a:spLocks noChangeArrowheads="1"/>
            </p:cNvSpPr>
            <p:nvPr/>
          </p:nvSpPr>
          <p:spPr bwMode="auto">
            <a:xfrm>
              <a:off x="4810" y="1759"/>
              <a:ext cx="43" cy="24"/>
            </a:xfrm>
            <a:custGeom>
              <a:avLst/>
              <a:gdLst>
                <a:gd name="T0" fmla="*/ 8 w 49"/>
                <a:gd name="T1" fmla="*/ 0 h 35"/>
                <a:gd name="T2" fmla="*/ 4 w 49"/>
                <a:gd name="T3" fmla="*/ 1 h 35"/>
                <a:gd name="T4" fmla="*/ 7 w 49"/>
                <a:gd name="T5" fmla="*/ 1 h 35"/>
                <a:gd name="T6" fmla="*/ 11 w 49"/>
                <a:gd name="T7" fmla="*/ 1 h 35"/>
                <a:gd name="T8" fmla="*/ 8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round/>
            </a:ln>
          </p:spPr>
          <p:txBody>
            <a:bodyPr/>
            <a:lstStyle/>
            <a:p>
              <a:endParaRPr lang="zh-CN" altLang="en-US"/>
            </a:p>
          </p:txBody>
        </p:sp>
        <p:sp>
          <p:nvSpPr>
            <p:cNvPr id="37939" name="Freeform 43"/>
            <p:cNvSpPr>
              <a:spLocks noChangeArrowheads="1"/>
            </p:cNvSpPr>
            <p:nvPr/>
          </p:nvSpPr>
          <p:spPr bwMode="auto">
            <a:xfrm>
              <a:off x="2828" y="1304"/>
              <a:ext cx="142" cy="188"/>
            </a:xfrm>
            <a:custGeom>
              <a:avLst/>
              <a:gdLst>
                <a:gd name="T0" fmla="*/ 31 w 164"/>
                <a:gd name="T1" fmla="*/ 0 h 268"/>
                <a:gd name="T2" fmla="*/ 25 w 164"/>
                <a:gd name="T3" fmla="*/ 1 h 268"/>
                <a:gd name="T4" fmla="*/ 20 w 164"/>
                <a:gd name="T5" fmla="*/ 2 h 268"/>
                <a:gd name="T6" fmla="*/ 9 w 164"/>
                <a:gd name="T7" fmla="*/ 3 h 268"/>
                <a:gd name="T8" fmla="*/ 7 w 164"/>
                <a:gd name="T9" fmla="*/ 3 h 268"/>
                <a:gd name="T10" fmla="*/ 3 w 164"/>
                <a:gd name="T11" fmla="*/ 3 h 268"/>
                <a:gd name="T12" fmla="*/ 5 w 164"/>
                <a:gd name="T13" fmla="*/ 4 h 268"/>
                <a:gd name="T14" fmla="*/ 7 w 164"/>
                <a:gd name="T15" fmla="*/ 4 h 268"/>
                <a:gd name="T16" fmla="*/ 0 w 164"/>
                <a:gd name="T17" fmla="*/ 6 h 268"/>
                <a:gd name="T18" fmla="*/ 7 w 164"/>
                <a:gd name="T19" fmla="*/ 8 h 268"/>
                <a:gd name="T20" fmla="*/ 12 w 164"/>
                <a:gd name="T21" fmla="*/ 8 h 268"/>
                <a:gd name="T22" fmla="*/ 20 w 164"/>
                <a:gd name="T23" fmla="*/ 6 h 268"/>
                <a:gd name="T24" fmla="*/ 25 w 164"/>
                <a:gd name="T25" fmla="*/ 6 h 268"/>
                <a:gd name="T26" fmla="*/ 31 w 164"/>
                <a:gd name="T27" fmla="*/ 4 h 268"/>
                <a:gd name="T28" fmla="*/ 33 w 164"/>
                <a:gd name="T29" fmla="*/ 2 h 268"/>
                <a:gd name="T30" fmla="*/ 40 w 164"/>
                <a:gd name="T31" fmla="*/ 2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round/>
            </a:ln>
          </p:spPr>
          <p:txBody>
            <a:bodyPr/>
            <a:lstStyle/>
            <a:p>
              <a:endParaRPr lang="zh-CN" altLang="en-US"/>
            </a:p>
          </p:txBody>
        </p:sp>
        <p:sp>
          <p:nvSpPr>
            <p:cNvPr id="37940" name="Freeform 44"/>
            <p:cNvSpPr>
              <a:spLocks noChangeArrowheads="1"/>
            </p:cNvSpPr>
            <p:nvPr/>
          </p:nvSpPr>
          <p:spPr bwMode="auto">
            <a:xfrm>
              <a:off x="3440" y="1013"/>
              <a:ext cx="57" cy="57"/>
            </a:xfrm>
            <a:custGeom>
              <a:avLst/>
              <a:gdLst>
                <a:gd name="T0" fmla="*/ 7 w 66"/>
                <a:gd name="T1" fmla="*/ 0 h 81"/>
                <a:gd name="T2" fmla="*/ 6 w 66"/>
                <a:gd name="T3" fmla="*/ 2 h 81"/>
                <a:gd name="T4" fmla="*/ 7 w 66"/>
                <a:gd name="T5" fmla="*/ 2 h 81"/>
                <a:gd name="T6" fmla="*/ 9 w 66"/>
                <a:gd name="T7" fmla="*/ 2 h 81"/>
                <a:gd name="T8" fmla="*/ 13 w 66"/>
                <a:gd name="T9" fmla="*/ 2 h 81"/>
                <a:gd name="T10" fmla="*/ 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round/>
            </a:ln>
          </p:spPr>
          <p:txBody>
            <a:bodyPr/>
            <a:lstStyle/>
            <a:p>
              <a:endParaRPr lang="zh-CN" altLang="en-US"/>
            </a:p>
          </p:txBody>
        </p:sp>
        <p:sp>
          <p:nvSpPr>
            <p:cNvPr id="37941" name="Freeform 45"/>
            <p:cNvSpPr>
              <a:spLocks noChangeArrowheads="1"/>
            </p:cNvSpPr>
            <p:nvPr/>
          </p:nvSpPr>
          <p:spPr bwMode="auto">
            <a:xfrm>
              <a:off x="3823" y="1074"/>
              <a:ext cx="128" cy="171"/>
            </a:xfrm>
            <a:custGeom>
              <a:avLst/>
              <a:gdLst>
                <a:gd name="T0" fmla="*/ 22 w 148"/>
                <a:gd name="T1" fmla="*/ 0 h 244"/>
                <a:gd name="T2" fmla="*/ 14 w 148"/>
                <a:gd name="T3" fmla="*/ 3 h 244"/>
                <a:gd name="T4" fmla="*/ 9 w 148"/>
                <a:gd name="T5" fmla="*/ 3 h 244"/>
                <a:gd name="T6" fmla="*/ 3 w 148"/>
                <a:gd name="T7" fmla="*/ 3 h 244"/>
                <a:gd name="T8" fmla="*/ 9 w 148"/>
                <a:gd name="T9" fmla="*/ 6 h 244"/>
                <a:gd name="T10" fmla="*/ 12 w 148"/>
                <a:gd name="T11" fmla="*/ 6 h 244"/>
                <a:gd name="T12" fmla="*/ 14 w 148"/>
                <a:gd name="T13" fmla="*/ 7 h 244"/>
                <a:gd name="T14" fmla="*/ 19 w 148"/>
                <a:gd name="T15" fmla="*/ 7 h 244"/>
                <a:gd name="T16" fmla="*/ 22 w 148"/>
                <a:gd name="T17" fmla="*/ 6 h 244"/>
                <a:gd name="T18" fmla="*/ 29 w 148"/>
                <a:gd name="T19" fmla="*/ 5 h 244"/>
                <a:gd name="T20" fmla="*/ 26 w 148"/>
                <a:gd name="T21" fmla="*/ 2 h 244"/>
                <a:gd name="T22" fmla="*/ 33 w 148"/>
                <a:gd name="T23" fmla="*/ 1 h 244"/>
                <a:gd name="T24" fmla="*/ 26 w 148"/>
                <a:gd name="T25" fmla="*/ 1 h 244"/>
                <a:gd name="T26" fmla="*/ 2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round/>
            </a:ln>
          </p:spPr>
          <p:txBody>
            <a:bodyPr/>
            <a:lstStyle/>
            <a:p>
              <a:endParaRPr lang="zh-CN" altLang="en-US"/>
            </a:p>
          </p:txBody>
        </p:sp>
        <p:sp>
          <p:nvSpPr>
            <p:cNvPr id="37942" name="Freeform 46"/>
            <p:cNvSpPr>
              <a:spLocks noChangeArrowheads="1"/>
            </p:cNvSpPr>
            <p:nvPr/>
          </p:nvSpPr>
          <p:spPr bwMode="auto">
            <a:xfrm>
              <a:off x="3715" y="1021"/>
              <a:ext cx="83" cy="128"/>
            </a:xfrm>
            <a:custGeom>
              <a:avLst/>
              <a:gdLst>
                <a:gd name="T0" fmla="*/ 11 w 96"/>
                <a:gd name="T1" fmla="*/ 1 h 183"/>
                <a:gd name="T2" fmla="*/ 12 w 96"/>
                <a:gd name="T3" fmla="*/ 1 h 183"/>
                <a:gd name="T4" fmla="*/ 14 w 96"/>
                <a:gd name="T5" fmla="*/ 1 h 183"/>
                <a:gd name="T6" fmla="*/ 14 w 96"/>
                <a:gd name="T7" fmla="*/ 2 h 183"/>
                <a:gd name="T8" fmla="*/ 16 w 96"/>
                <a:gd name="T9" fmla="*/ 3 h 183"/>
                <a:gd name="T10" fmla="*/ 16 w 96"/>
                <a:gd name="T11" fmla="*/ 3 h 183"/>
                <a:gd name="T12" fmla="*/ 13 w 96"/>
                <a:gd name="T13" fmla="*/ 2 h 183"/>
                <a:gd name="T14" fmla="*/ 8 w 96"/>
                <a:gd name="T15" fmla="*/ 2 h 183"/>
                <a:gd name="T16" fmla="*/ 3 w 96"/>
                <a:gd name="T17" fmla="*/ 2 h 183"/>
                <a:gd name="T18" fmla="*/ 3 w 96"/>
                <a:gd name="T19" fmla="*/ 3 h 183"/>
                <a:gd name="T20" fmla="*/ 9 w 96"/>
                <a:gd name="T21" fmla="*/ 3 h 183"/>
                <a:gd name="T22" fmla="*/ 13 w 96"/>
                <a:gd name="T23" fmla="*/ 3 h 183"/>
                <a:gd name="T24" fmla="*/ 16 w 96"/>
                <a:gd name="T25" fmla="*/ 3 h 183"/>
                <a:gd name="T26" fmla="*/ 18 w 96"/>
                <a:gd name="T27" fmla="*/ 4 h 183"/>
                <a:gd name="T28" fmla="*/ 22 w 96"/>
                <a:gd name="T29" fmla="*/ 5 h 183"/>
                <a:gd name="T30" fmla="*/ 19 w 96"/>
                <a:gd name="T31" fmla="*/ 3 h 183"/>
                <a:gd name="T32" fmla="*/ 19 w 96"/>
                <a:gd name="T33" fmla="*/ 2 h 183"/>
                <a:gd name="T34" fmla="*/ 16 w 96"/>
                <a:gd name="T35" fmla="*/ 1 h 183"/>
                <a:gd name="T36" fmla="*/ 14 w 96"/>
                <a:gd name="T37" fmla="*/ 1 h 183"/>
                <a:gd name="T38" fmla="*/ 13 w 96"/>
                <a:gd name="T39" fmla="*/ 1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round/>
            </a:ln>
          </p:spPr>
          <p:txBody>
            <a:bodyPr/>
            <a:lstStyle/>
            <a:p>
              <a:endParaRPr lang="zh-CN" altLang="en-US"/>
            </a:p>
          </p:txBody>
        </p:sp>
        <p:sp>
          <p:nvSpPr>
            <p:cNvPr id="37943"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1 h 175"/>
                <a:gd name="T6" fmla="*/ 3 w 54"/>
                <a:gd name="T7" fmla="*/ 2 h 175"/>
                <a:gd name="T8" fmla="*/ 7 w 54"/>
                <a:gd name="T9" fmla="*/ 3 h 175"/>
                <a:gd name="T10" fmla="*/ 10 w 54"/>
                <a:gd name="T11" fmla="*/ 5 h 175"/>
                <a:gd name="T12" fmla="*/ 8 w 54"/>
                <a:gd name="T13" fmla="*/ 3 h 175"/>
                <a:gd name="T14" fmla="*/ 7 w 54"/>
                <a:gd name="T15" fmla="*/ 2 h 175"/>
                <a:gd name="T16" fmla="*/ 6 w 54"/>
                <a:gd name="T17" fmla="*/ 1 h 175"/>
                <a:gd name="T18" fmla="*/ 5 w 54"/>
                <a:gd name="T19" fmla="*/ 1 h 175"/>
                <a:gd name="T20" fmla="*/ 3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round/>
            </a:ln>
          </p:spPr>
          <p:txBody>
            <a:bodyPr/>
            <a:lstStyle/>
            <a:p>
              <a:endParaRPr lang="zh-CN" altLang="en-US"/>
            </a:p>
          </p:txBody>
        </p:sp>
        <p:sp>
          <p:nvSpPr>
            <p:cNvPr id="37944" name="Freeform 48"/>
            <p:cNvSpPr>
              <a:spLocks noChangeArrowheads="1"/>
            </p:cNvSpPr>
            <p:nvPr/>
          </p:nvSpPr>
          <p:spPr bwMode="auto">
            <a:xfrm>
              <a:off x="3823" y="1252"/>
              <a:ext cx="75" cy="50"/>
            </a:xfrm>
            <a:custGeom>
              <a:avLst/>
              <a:gdLst>
                <a:gd name="T0" fmla="*/ 2 w 86"/>
                <a:gd name="T1" fmla="*/ 0 h 73"/>
                <a:gd name="T2" fmla="*/ 3 w 86"/>
                <a:gd name="T3" fmla="*/ 1 h 73"/>
                <a:gd name="T4" fmla="*/ 6 w 86"/>
                <a:gd name="T5" fmla="*/ 1 h 73"/>
                <a:gd name="T6" fmla="*/ 12 w 86"/>
                <a:gd name="T7" fmla="*/ 1 h 73"/>
                <a:gd name="T8" fmla="*/ 16 w 86"/>
                <a:gd name="T9" fmla="*/ 1 h 73"/>
                <a:gd name="T10" fmla="*/ 19 w 86"/>
                <a:gd name="T11" fmla="*/ 1 h 73"/>
                <a:gd name="T12" fmla="*/ 22 w 86"/>
                <a:gd name="T13" fmla="*/ 1 h 73"/>
                <a:gd name="T14" fmla="*/ 18 w 86"/>
                <a:gd name="T15" fmla="*/ 1 h 73"/>
                <a:gd name="T16" fmla="*/ 16 w 86"/>
                <a:gd name="T17" fmla="*/ 1 h 73"/>
                <a:gd name="T18" fmla="*/ 9 w 86"/>
                <a:gd name="T19" fmla="*/ 1 h 73"/>
                <a:gd name="T20" fmla="*/ 6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round/>
            </a:ln>
          </p:spPr>
          <p:txBody>
            <a:bodyPr/>
            <a:lstStyle/>
            <a:p>
              <a:endParaRPr lang="zh-CN" altLang="en-US"/>
            </a:p>
          </p:txBody>
        </p:sp>
        <p:sp>
          <p:nvSpPr>
            <p:cNvPr id="37945" name="Freeform 49"/>
            <p:cNvSpPr>
              <a:spLocks noChangeArrowheads="1"/>
            </p:cNvSpPr>
            <p:nvPr/>
          </p:nvSpPr>
          <p:spPr bwMode="auto">
            <a:xfrm>
              <a:off x="3943" y="1163"/>
              <a:ext cx="95" cy="109"/>
            </a:xfrm>
            <a:custGeom>
              <a:avLst/>
              <a:gdLst>
                <a:gd name="T0" fmla="*/ 21 w 111"/>
                <a:gd name="T1" fmla="*/ 0 h 156"/>
                <a:gd name="T2" fmla="*/ 15 w 111"/>
                <a:gd name="T3" fmla="*/ 1 h 156"/>
                <a:gd name="T4" fmla="*/ 5 w 111"/>
                <a:gd name="T5" fmla="*/ 1 h 156"/>
                <a:gd name="T6" fmla="*/ 3 w 111"/>
                <a:gd name="T7" fmla="*/ 1 h 156"/>
                <a:gd name="T8" fmla="*/ 3 w 111"/>
                <a:gd name="T9" fmla="*/ 1 h 156"/>
                <a:gd name="T10" fmla="*/ 3 w 111"/>
                <a:gd name="T11" fmla="*/ 2 h 156"/>
                <a:gd name="T12" fmla="*/ 3 w 111"/>
                <a:gd name="T13" fmla="*/ 2 h 156"/>
                <a:gd name="T14" fmla="*/ 3 w 111"/>
                <a:gd name="T15" fmla="*/ 3 h 156"/>
                <a:gd name="T16" fmla="*/ 5 w 111"/>
                <a:gd name="T17" fmla="*/ 3 h 156"/>
                <a:gd name="T18" fmla="*/ 3 w 111"/>
                <a:gd name="T19" fmla="*/ 4 h 156"/>
                <a:gd name="T20" fmla="*/ 5 w 111"/>
                <a:gd name="T21" fmla="*/ 4 h 156"/>
                <a:gd name="T22" fmla="*/ 9 w 111"/>
                <a:gd name="T23" fmla="*/ 4 h 156"/>
                <a:gd name="T24" fmla="*/ 11 w 111"/>
                <a:gd name="T25" fmla="*/ 2 h 156"/>
                <a:gd name="T26" fmla="*/ 12 w 111"/>
                <a:gd name="T27" fmla="*/ 3 h 156"/>
                <a:gd name="T28" fmla="*/ 14 w 111"/>
                <a:gd name="T29" fmla="*/ 4 h 156"/>
                <a:gd name="T30" fmla="*/ 13 w 111"/>
                <a:gd name="T31" fmla="*/ 3 h 156"/>
                <a:gd name="T32" fmla="*/ 15 w 111"/>
                <a:gd name="T33" fmla="*/ 2 h 156"/>
                <a:gd name="T34" fmla="*/ 15 w 111"/>
                <a:gd name="T35" fmla="*/ 1 h 156"/>
                <a:gd name="T36" fmla="*/ 11 w 111"/>
                <a:gd name="T37" fmla="*/ 1 h 156"/>
                <a:gd name="T38" fmla="*/ 8 w 111"/>
                <a:gd name="T39" fmla="*/ 1 h 156"/>
                <a:gd name="T40" fmla="*/ 9 w 111"/>
                <a:gd name="T41" fmla="*/ 1 h 156"/>
                <a:gd name="T42" fmla="*/ 13 w 111"/>
                <a:gd name="T43" fmla="*/ 1 h 156"/>
                <a:gd name="T44" fmla="*/ 17 w 111"/>
                <a:gd name="T45" fmla="*/ 1 h 156"/>
                <a:gd name="T46" fmla="*/ 21 w 111"/>
                <a:gd name="T47" fmla="*/ 1 h 156"/>
                <a:gd name="T48" fmla="*/ 23 w 111"/>
                <a:gd name="T49" fmla="*/ 1 h 156"/>
                <a:gd name="T50" fmla="*/ 2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round/>
            </a:ln>
          </p:spPr>
          <p:txBody>
            <a:bodyPr/>
            <a:lstStyle/>
            <a:p>
              <a:endParaRPr lang="zh-CN" altLang="en-US"/>
            </a:p>
          </p:txBody>
        </p:sp>
        <p:sp>
          <p:nvSpPr>
            <p:cNvPr id="37946"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1 h 94"/>
                <a:gd name="T6" fmla="*/ 1 w 30"/>
                <a:gd name="T7" fmla="*/ 2 h 94"/>
                <a:gd name="T8" fmla="*/ 3 w 30"/>
                <a:gd name="T9" fmla="*/ 3 h 94"/>
                <a:gd name="T10" fmla="*/ 6 w 30"/>
                <a:gd name="T11" fmla="*/ 3 h 94"/>
                <a:gd name="T12" fmla="*/ 4 w 30"/>
                <a:gd name="T13" fmla="*/ 2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round/>
            </a:ln>
          </p:spPr>
          <p:txBody>
            <a:bodyPr/>
            <a:lstStyle/>
            <a:p>
              <a:endParaRPr lang="zh-CN" altLang="en-US"/>
            </a:p>
          </p:txBody>
        </p:sp>
        <p:sp>
          <p:nvSpPr>
            <p:cNvPr id="37947"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1 h 158"/>
                <a:gd name="T6" fmla="*/ 3 w 81"/>
                <a:gd name="T7" fmla="*/ 3 h 158"/>
                <a:gd name="T8" fmla="*/ 4 w 81"/>
                <a:gd name="T9" fmla="*/ 3 h 158"/>
                <a:gd name="T10" fmla="*/ 5 w 81"/>
                <a:gd name="T11" fmla="*/ 4 h 158"/>
                <a:gd name="T12" fmla="*/ 7 w 81"/>
                <a:gd name="T13" fmla="*/ 4 h 158"/>
                <a:gd name="T14" fmla="*/ 9 w 81"/>
                <a:gd name="T15" fmla="*/ 4 h 158"/>
                <a:gd name="T16" fmla="*/ 10 w 81"/>
                <a:gd name="T17" fmla="*/ 4 h 158"/>
                <a:gd name="T18" fmla="*/ 14 w 81"/>
                <a:gd name="T19" fmla="*/ 4 h 158"/>
                <a:gd name="T20" fmla="*/ 14 w 81"/>
                <a:gd name="T21" fmla="*/ 3 h 158"/>
                <a:gd name="T22" fmla="*/ 10 w 81"/>
                <a:gd name="T23" fmla="*/ 3 h 158"/>
                <a:gd name="T24" fmla="*/ 9 w 81"/>
                <a:gd name="T25" fmla="*/ 3 h 158"/>
                <a:gd name="T26" fmla="*/ 8 w 81"/>
                <a:gd name="T27" fmla="*/ 2 h 158"/>
                <a:gd name="T28" fmla="*/ 9 w 81"/>
                <a:gd name="T29" fmla="*/ 1 h 158"/>
                <a:gd name="T30" fmla="*/ 8 w 81"/>
                <a:gd name="T31" fmla="*/ 1 h 158"/>
                <a:gd name="T32" fmla="*/ 10 w 81"/>
                <a:gd name="T33" fmla="*/ 1 h 158"/>
                <a:gd name="T34" fmla="*/ 7 w 81"/>
                <a:gd name="T35" fmla="*/ 1 h 158"/>
                <a:gd name="T36" fmla="*/ 4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round/>
            </a:ln>
          </p:spPr>
          <p:txBody>
            <a:bodyPr/>
            <a:lstStyle/>
            <a:p>
              <a:endParaRPr lang="zh-CN" altLang="en-US"/>
            </a:p>
          </p:txBody>
        </p:sp>
        <p:sp>
          <p:nvSpPr>
            <p:cNvPr id="37948" name="Freeform 52"/>
            <p:cNvSpPr>
              <a:spLocks noChangeArrowheads="1"/>
            </p:cNvSpPr>
            <p:nvPr/>
          </p:nvSpPr>
          <p:spPr bwMode="auto">
            <a:xfrm>
              <a:off x="3976" y="1029"/>
              <a:ext cx="74" cy="74"/>
            </a:xfrm>
            <a:custGeom>
              <a:avLst/>
              <a:gdLst>
                <a:gd name="T0" fmla="*/ 13 w 85"/>
                <a:gd name="T1" fmla="*/ 0 h 105"/>
                <a:gd name="T2" fmla="*/ 11 w 85"/>
                <a:gd name="T3" fmla="*/ 1 h 105"/>
                <a:gd name="T4" fmla="*/ 8 w 85"/>
                <a:gd name="T5" fmla="*/ 1 h 105"/>
                <a:gd name="T6" fmla="*/ 3 w 85"/>
                <a:gd name="T7" fmla="*/ 1 h 105"/>
                <a:gd name="T8" fmla="*/ 3 w 85"/>
                <a:gd name="T9" fmla="*/ 1 h 105"/>
                <a:gd name="T10" fmla="*/ 3 w 85"/>
                <a:gd name="T11" fmla="*/ 2 h 105"/>
                <a:gd name="T12" fmla="*/ 3 w 85"/>
                <a:gd name="T13" fmla="*/ 2 h 105"/>
                <a:gd name="T14" fmla="*/ 7 w 85"/>
                <a:gd name="T15" fmla="*/ 2 h 105"/>
                <a:gd name="T16" fmla="*/ 9 w 85"/>
                <a:gd name="T17" fmla="*/ 2 h 105"/>
                <a:gd name="T18" fmla="*/ 15 w 85"/>
                <a:gd name="T19" fmla="*/ 3 h 105"/>
                <a:gd name="T20" fmla="*/ 18 w 85"/>
                <a:gd name="T21" fmla="*/ 2 h 105"/>
                <a:gd name="T22" fmla="*/ 21 w 85"/>
                <a:gd name="T23" fmla="*/ 2 h 105"/>
                <a:gd name="T24" fmla="*/ 18 w 85"/>
                <a:gd name="T25" fmla="*/ 1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round/>
            </a:ln>
          </p:spPr>
          <p:txBody>
            <a:bodyPr/>
            <a:lstStyle/>
            <a:p>
              <a:endParaRPr lang="zh-CN" altLang="en-US"/>
            </a:p>
          </p:txBody>
        </p:sp>
        <p:sp>
          <p:nvSpPr>
            <p:cNvPr id="37949" name="Freeform 53"/>
            <p:cNvSpPr>
              <a:spLocks noChangeArrowheads="1"/>
            </p:cNvSpPr>
            <p:nvPr/>
          </p:nvSpPr>
          <p:spPr bwMode="auto">
            <a:xfrm>
              <a:off x="4064" y="1161"/>
              <a:ext cx="33" cy="46"/>
            </a:xfrm>
            <a:custGeom>
              <a:avLst/>
              <a:gdLst>
                <a:gd name="T0" fmla="*/ 3 w 38"/>
                <a:gd name="T1" fmla="*/ 1 h 66"/>
                <a:gd name="T2" fmla="*/ 7 w 38"/>
                <a:gd name="T3" fmla="*/ 1 h 66"/>
                <a:gd name="T4" fmla="*/ 8 w 38"/>
                <a:gd name="T5" fmla="*/ 1 h 66"/>
                <a:gd name="T6" fmla="*/ 10 w 38"/>
                <a:gd name="T7" fmla="*/ 1 h 66"/>
                <a:gd name="T8" fmla="*/ 8 w 38"/>
                <a:gd name="T9" fmla="*/ 1 h 66"/>
                <a:gd name="T10" fmla="*/ 5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round/>
            </a:ln>
          </p:spPr>
          <p:txBody>
            <a:bodyPr/>
            <a:lstStyle/>
            <a:p>
              <a:endParaRPr lang="zh-CN" altLang="en-US"/>
            </a:p>
          </p:txBody>
        </p:sp>
        <p:sp>
          <p:nvSpPr>
            <p:cNvPr id="37950" name="Freeform 54"/>
            <p:cNvSpPr>
              <a:spLocks noChangeArrowheads="1"/>
            </p:cNvSpPr>
            <p:nvPr/>
          </p:nvSpPr>
          <p:spPr bwMode="auto">
            <a:xfrm>
              <a:off x="4045" y="1238"/>
              <a:ext cx="21" cy="16"/>
            </a:xfrm>
            <a:custGeom>
              <a:avLst/>
              <a:gdLst>
                <a:gd name="T0" fmla="*/ 0 w 24"/>
                <a:gd name="T1" fmla="*/ 0 h 23"/>
                <a:gd name="T2" fmla="*/ 4 w 24"/>
                <a:gd name="T3" fmla="*/ 1 h 23"/>
                <a:gd name="T4" fmla="*/ 7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round/>
            </a:ln>
          </p:spPr>
          <p:txBody>
            <a:bodyPr/>
            <a:lstStyle/>
            <a:p>
              <a:endParaRPr lang="zh-CN" altLang="en-US"/>
            </a:p>
          </p:txBody>
        </p:sp>
        <p:sp>
          <p:nvSpPr>
            <p:cNvPr id="37951" name="Freeform 55"/>
            <p:cNvSpPr>
              <a:spLocks noChangeArrowheads="1"/>
            </p:cNvSpPr>
            <p:nvPr/>
          </p:nvSpPr>
          <p:spPr bwMode="auto">
            <a:xfrm>
              <a:off x="4076" y="1228"/>
              <a:ext cx="52" cy="35"/>
            </a:xfrm>
            <a:custGeom>
              <a:avLst/>
              <a:gdLst>
                <a:gd name="T0" fmla="*/ 3 w 60"/>
                <a:gd name="T1" fmla="*/ 0 h 49"/>
                <a:gd name="T2" fmla="*/ 0 w 60"/>
                <a:gd name="T3" fmla="*/ 1 h 49"/>
                <a:gd name="T4" fmla="*/ 7 w 60"/>
                <a:gd name="T5" fmla="*/ 1 h 49"/>
                <a:gd name="T6" fmla="*/ 10 w 60"/>
                <a:gd name="T7" fmla="*/ 1 h 49"/>
                <a:gd name="T8" fmla="*/ 14 w 60"/>
                <a:gd name="T9" fmla="*/ 1 h 49"/>
                <a:gd name="T10" fmla="*/ 11 w 60"/>
                <a:gd name="T11" fmla="*/ 1 h 49"/>
                <a:gd name="T12" fmla="*/ 7 w 60"/>
                <a:gd name="T13" fmla="*/ 1 h 49"/>
                <a:gd name="T14" fmla="*/ 4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round/>
            </a:ln>
          </p:spPr>
          <p:txBody>
            <a:bodyPr/>
            <a:lstStyle/>
            <a:p>
              <a:endParaRPr lang="zh-CN" altLang="en-US"/>
            </a:p>
          </p:txBody>
        </p:sp>
        <p:sp>
          <p:nvSpPr>
            <p:cNvPr id="37952" name="Freeform 56"/>
            <p:cNvSpPr>
              <a:spLocks noChangeArrowheads="1"/>
            </p:cNvSpPr>
            <p:nvPr/>
          </p:nvSpPr>
          <p:spPr bwMode="auto">
            <a:xfrm>
              <a:off x="4156" y="1294"/>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37953" name="Freeform 57"/>
            <p:cNvSpPr>
              <a:spLocks noChangeArrowheads="1"/>
            </p:cNvSpPr>
            <p:nvPr/>
          </p:nvSpPr>
          <p:spPr bwMode="auto">
            <a:xfrm>
              <a:off x="4463" y="1255"/>
              <a:ext cx="53" cy="44"/>
            </a:xfrm>
            <a:custGeom>
              <a:avLst/>
              <a:gdLst>
                <a:gd name="T0" fmla="*/ 3 w 61"/>
                <a:gd name="T1" fmla="*/ 0 h 63"/>
                <a:gd name="T2" fmla="*/ 0 w 61"/>
                <a:gd name="T3" fmla="*/ 1 h 63"/>
                <a:gd name="T4" fmla="*/ 6 w 61"/>
                <a:gd name="T5" fmla="*/ 1 h 63"/>
                <a:gd name="T6" fmla="*/ 9 w 61"/>
                <a:gd name="T7" fmla="*/ 1 h 63"/>
                <a:gd name="T8" fmla="*/ 11 w 61"/>
                <a:gd name="T9" fmla="*/ 1 h 63"/>
                <a:gd name="T10" fmla="*/ 15 w 61"/>
                <a:gd name="T11" fmla="*/ 1 h 63"/>
                <a:gd name="T12" fmla="*/ 9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round/>
            </a:ln>
          </p:spPr>
          <p:txBody>
            <a:bodyPr/>
            <a:lstStyle/>
            <a:p>
              <a:endParaRPr lang="zh-CN" altLang="en-US"/>
            </a:p>
          </p:txBody>
        </p:sp>
        <p:sp>
          <p:nvSpPr>
            <p:cNvPr id="37954" name="Freeform 58"/>
            <p:cNvSpPr>
              <a:spLocks noChangeArrowheads="1"/>
            </p:cNvSpPr>
            <p:nvPr/>
          </p:nvSpPr>
          <p:spPr bwMode="auto">
            <a:xfrm>
              <a:off x="4006" y="1310"/>
              <a:ext cx="53" cy="47"/>
            </a:xfrm>
            <a:custGeom>
              <a:avLst/>
              <a:gdLst>
                <a:gd name="T0" fmla="*/ 7 w 61"/>
                <a:gd name="T1" fmla="*/ 1 h 67"/>
                <a:gd name="T2" fmla="*/ 8 w 61"/>
                <a:gd name="T3" fmla="*/ 1 h 67"/>
                <a:gd name="T4" fmla="*/ 3 w 61"/>
                <a:gd name="T5" fmla="*/ 1 h 67"/>
                <a:gd name="T6" fmla="*/ 6 w 61"/>
                <a:gd name="T7" fmla="*/ 2 h 67"/>
                <a:gd name="T8" fmla="*/ 11 w 61"/>
                <a:gd name="T9" fmla="*/ 2 h 67"/>
                <a:gd name="T10" fmla="*/ 15 w 61"/>
                <a:gd name="T11" fmla="*/ 1 h 67"/>
                <a:gd name="T12" fmla="*/ 13 w 61"/>
                <a:gd name="T13" fmla="*/ 1 h 67"/>
                <a:gd name="T14" fmla="*/ 14 w 61"/>
                <a:gd name="T15" fmla="*/ 1 h 67"/>
                <a:gd name="T16" fmla="*/ 13 w 61"/>
                <a:gd name="T17" fmla="*/ 1 h 67"/>
                <a:gd name="T18" fmla="*/ 11 w 61"/>
                <a:gd name="T19" fmla="*/ 1 h 67"/>
                <a:gd name="T20" fmla="*/ 13 w 61"/>
                <a:gd name="T21" fmla="*/ 1 h 67"/>
                <a:gd name="T22" fmla="*/ 12 w 61"/>
                <a:gd name="T23" fmla="*/ 1 h 67"/>
                <a:gd name="T24" fmla="*/ 10 w 61"/>
                <a:gd name="T25" fmla="*/ 1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round/>
            </a:ln>
          </p:spPr>
          <p:txBody>
            <a:bodyPr/>
            <a:lstStyle/>
            <a:p>
              <a:endParaRPr lang="zh-CN" altLang="en-US"/>
            </a:p>
          </p:txBody>
        </p:sp>
        <p:sp>
          <p:nvSpPr>
            <p:cNvPr id="37955" name="Freeform 59"/>
            <p:cNvSpPr>
              <a:spLocks noChangeArrowheads="1"/>
            </p:cNvSpPr>
            <p:nvPr/>
          </p:nvSpPr>
          <p:spPr bwMode="auto">
            <a:xfrm>
              <a:off x="3950" y="1328"/>
              <a:ext cx="37" cy="25"/>
            </a:xfrm>
            <a:custGeom>
              <a:avLst/>
              <a:gdLst>
                <a:gd name="T0" fmla="*/ 4 w 43"/>
                <a:gd name="T1" fmla="*/ 1 h 36"/>
                <a:gd name="T2" fmla="*/ 3 w 43"/>
                <a:gd name="T3" fmla="*/ 1 h 36"/>
                <a:gd name="T4" fmla="*/ 7 w 43"/>
                <a:gd name="T5" fmla="*/ 1 h 36"/>
                <a:gd name="T6" fmla="*/ 9 w 43"/>
                <a:gd name="T7" fmla="*/ 1 h 36"/>
                <a:gd name="T8" fmla="*/ 4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round/>
            </a:ln>
          </p:spPr>
          <p:txBody>
            <a:bodyPr/>
            <a:lstStyle/>
            <a:p>
              <a:endParaRPr lang="zh-CN" altLang="en-US"/>
            </a:p>
          </p:txBody>
        </p:sp>
        <p:sp>
          <p:nvSpPr>
            <p:cNvPr id="37956" name="Freeform 60"/>
            <p:cNvSpPr>
              <a:spLocks noChangeArrowheads="1"/>
            </p:cNvSpPr>
            <p:nvPr/>
          </p:nvSpPr>
          <p:spPr bwMode="auto">
            <a:xfrm>
              <a:off x="3926" y="1300"/>
              <a:ext cx="27" cy="29"/>
            </a:xfrm>
            <a:custGeom>
              <a:avLst/>
              <a:gdLst>
                <a:gd name="T0" fmla="*/ 4 w 32"/>
                <a:gd name="T1" fmla="*/ 0 h 41"/>
                <a:gd name="T2" fmla="*/ 0 w 32"/>
                <a:gd name="T3" fmla="*/ 1 h 41"/>
                <a:gd name="T4" fmla="*/ 3 w 32"/>
                <a:gd name="T5" fmla="*/ 1 h 41"/>
                <a:gd name="T6" fmla="*/ 3 w 32"/>
                <a:gd name="T7" fmla="*/ 1 h 41"/>
                <a:gd name="T8" fmla="*/ 3 w 32"/>
                <a:gd name="T9" fmla="*/ 1 h 41"/>
                <a:gd name="T10" fmla="*/ 6 w 32"/>
                <a:gd name="T11" fmla="*/ 1 h 41"/>
                <a:gd name="T12" fmla="*/ 4 w 32"/>
                <a:gd name="T13" fmla="*/ 1 h 41"/>
                <a:gd name="T14" fmla="*/ 4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round/>
            </a:ln>
          </p:spPr>
          <p:txBody>
            <a:bodyPr/>
            <a:lstStyle/>
            <a:p>
              <a:endParaRPr lang="zh-CN" altLang="en-US"/>
            </a:p>
          </p:txBody>
        </p:sp>
        <p:sp>
          <p:nvSpPr>
            <p:cNvPr id="37957" name="Freeform 61"/>
            <p:cNvSpPr>
              <a:spLocks noChangeArrowheads="1"/>
            </p:cNvSpPr>
            <p:nvPr/>
          </p:nvSpPr>
          <p:spPr bwMode="auto">
            <a:xfrm>
              <a:off x="3965" y="1311"/>
              <a:ext cx="39" cy="22"/>
            </a:xfrm>
            <a:custGeom>
              <a:avLst/>
              <a:gdLst>
                <a:gd name="T0" fmla="*/ 5 w 45"/>
                <a:gd name="T1" fmla="*/ 0 h 32"/>
                <a:gd name="T2" fmla="*/ 0 w 45"/>
                <a:gd name="T3" fmla="*/ 1 h 32"/>
                <a:gd name="T4" fmla="*/ 7 w 45"/>
                <a:gd name="T5" fmla="*/ 1 h 32"/>
                <a:gd name="T6" fmla="*/ 10 w 45"/>
                <a:gd name="T7" fmla="*/ 1 h 32"/>
                <a:gd name="T8" fmla="*/ 5 w 45"/>
                <a:gd name="T9" fmla="*/ 1 h 32"/>
                <a:gd name="T10" fmla="*/ 5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round/>
            </a:ln>
          </p:spPr>
          <p:txBody>
            <a:bodyPr/>
            <a:lstStyle/>
            <a:p>
              <a:endParaRPr lang="zh-CN" altLang="en-US"/>
            </a:p>
          </p:txBody>
        </p:sp>
        <p:sp>
          <p:nvSpPr>
            <p:cNvPr id="37958" name="Freeform 62"/>
            <p:cNvSpPr>
              <a:spLocks noChangeArrowheads="1"/>
            </p:cNvSpPr>
            <p:nvPr/>
          </p:nvSpPr>
          <p:spPr bwMode="auto">
            <a:xfrm>
              <a:off x="3908" y="1000"/>
              <a:ext cx="31" cy="52"/>
            </a:xfrm>
            <a:custGeom>
              <a:avLst/>
              <a:gdLst>
                <a:gd name="T0" fmla="*/ 10 w 35"/>
                <a:gd name="T1" fmla="*/ 0 h 74"/>
                <a:gd name="T2" fmla="*/ 7 w 35"/>
                <a:gd name="T3" fmla="*/ 1 h 74"/>
                <a:gd name="T4" fmla="*/ 4 w 35"/>
                <a:gd name="T5" fmla="*/ 1 h 74"/>
                <a:gd name="T6" fmla="*/ 0 w 35"/>
                <a:gd name="T7" fmla="*/ 2 h 74"/>
                <a:gd name="T8" fmla="*/ 4 w 35"/>
                <a:gd name="T9" fmla="*/ 2 h 74"/>
                <a:gd name="T10" fmla="*/ 6 w 35"/>
                <a:gd name="T11" fmla="*/ 2 h 74"/>
                <a:gd name="T12" fmla="*/ 11 w 35"/>
                <a:gd name="T13" fmla="*/ 1 h 74"/>
                <a:gd name="T14" fmla="*/ 1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round/>
            </a:ln>
          </p:spPr>
          <p:txBody>
            <a:bodyPr/>
            <a:lstStyle/>
            <a:p>
              <a:endParaRPr lang="zh-CN" altLang="en-US"/>
            </a:p>
          </p:txBody>
        </p:sp>
        <p:sp>
          <p:nvSpPr>
            <p:cNvPr id="37959"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7 w 25"/>
                <a:gd name="T9" fmla="*/ 1 h 73"/>
                <a:gd name="T10" fmla="*/ 4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round/>
            </a:ln>
          </p:spPr>
          <p:txBody>
            <a:bodyPr/>
            <a:lstStyle/>
            <a:p>
              <a:endParaRPr lang="zh-CN" altLang="en-US"/>
            </a:p>
          </p:txBody>
        </p:sp>
        <p:sp>
          <p:nvSpPr>
            <p:cNvPr id="37960"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round/>
            </a:ln>
          </p:spPr>
          <p:txBody>
            <a:bodyPr/>
            <a:lstStyle/>
            <a:p>
              <a:endParaRPr lang="zh-CN" altLang="en-US"/>
            </a:p>
          </p:txBody>
        </p:sp>
        <p:sp>
          <p:nvSpPr>
            <p:cNvPr id="37961" name="Freeform 65"/>
            <p:cNvSpPr>
              <a:spLocks noChangeArrowheads="1"/>
            </p:cNvSpPr>
            <p:nvPr/>
          </p:nvSpPr>
          <p:spPr bwMode="auto">
            <a:xfrm>
              <a:off x="4004" y="987"/>
              <a:ext cx="24" cy="45"/>
            </a:xfrm>
            <a:custGeom>
              <a:avLst/>
              <a:gdLst>
                <a:gd name="T0" fmla="*/ 3 w 28"/>
                <a:gd name="T1" fmla="*/ 0 h 64"/>
                <a:gd name="T2" fmla="*/ 3 w 28"/>
                <a:gd name="T3" fmla="*/ 1 h 64"/>
                <a:gd name="T4" fmla="*/ 4 w 28"/>
                <a:gd name="T5" fmla="*/ 1 h 64"/>
                <a:gd name="T6" fmla="*/ 3 w 28"/>
                <a:gd name="T7" fmla="*/ 1 h 64"/>
                <a:gd name="T8" fmla="*/ 0 w 28"/>
                <a:gd name="T9" fmla="*/ 1 h 64"/>
                <a:gd name="T10" fmla="*/ 3 w 28"/>
                <a:gd name="T11" fmla="*/ 2 h 64"/>
                <a:gd name="T12" fmla="*/ 6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round/>
            </a:ln>
          </p:spPr>
          <p:txBody>
            <a:bodyPr/>
            <a:lstStyle/>
            <a:p>
              <a:endParaRPr lang="zh-CN" altLang="en-US"/>
            </a:p>
          </p:txBody>
        </p:sp>
        <p:sp>
          <p:nvSpPr>
            <p:cNvPr id="37962"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round/>
            </a:ln>
          </p:spPr>
          <p:txBody>
            <a:bodyPr/>
            <a:lstStyle/>
            <a:p>
              <a:endParaRPr lang="zh-CN" altLang="en-US"/>
            </a:p>
          </p:txBody>
        </p:sp>
        <p:sp>
          <p:nvSpPr>
            <p:cNvPr id="37963"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7964"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round/>
            </a:ln>
          </p:spPr>
          <p:txBody>
            <a:bodyPr/>
            <a:lstStyle/>
            <a:p>
              <a:endParaRPr lang="zh-CN" altLang="en-US"/>
            </a:p>
          </p:txBody>
        </p:sp>
        <p:sp>
          <p:nvSpPr>
            <p:cNvPr id="37965"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37966" name="Freeform 70"/>
            <p:cNvSpPr>
              <a:spLocks noChangeArrowheads="1"/>
            </p:cNvSpPr>
            <p:nvPr/>
          </p:nvSpPr>
          <p:spPr bwMode="auto">
            <a:xfrm>
              <a:off x="3667" y="999"/>
              <a:ext cx="18" cy="13"/>
            </a:xfrm>
            <a:custGeom>
              <a:avLst/>
              <a:gdLst>
                <a:gd name="T0" fmla="*/ 2 w 22"/>
                <a:gd name="T1" fmla="*/ 0 h 18"/>
                <a:gd name="T2" fmla="*/ 2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round/>
            </a:ln>
          </p:spPr>
          <p:txBody>
            <a:bodyPr/>
            <a:lstStyle/>
            <a:p>
              <a:endParaRPr lang="zh-CN" altLang="en-US"/>
            </a:p>
          </p:txBody>
        </p:sp>
        <p:sp>
          <p:nvSpPr>
            <p:cNvPr id="37967" name="Freeform 71"/>
            <p:cNvSpPr>
              <a:spLocks noChangeArrowheads="1"/>
            </p:cNvSpPr>
            <p:nvPr/>
          </p:nvSpPr>
          <p:spPr bwMode="auto">
            <a:xfrm>
              <a:off x="4628" y="1582"/>
              <a:ext cx="52" cy="56"/>
            </a:xfrm>
            <a:custGeom>
              <a:avLst/>
              <a:gdLst>
                <a:gd name="T0" fmla="*/ 3 w 60"/>
                <a:gd name="T1" fmla="*/ 1 h 81"/>
                <a:gd name="T2" fmla="*/ 3 w 60"/>
                <a:gd name="T3" fmla="*/ 1 h 81"/>
                <a:gd name="T4" fmla="*/ 3 w 60"/>
                <a:gd name="T5" fmla="*/ 1 h 81"/>
                <a:gd name="T6" fmla="*/ 7 w 60"/>
                <a:gd name="T7" fmla="*/ 1 h 81"/>
                <a:gd name="T8" fmla="*/ 10 w 60"/>
                <a:gd name="T9" fmla="*/ 1 h 81"/>
                <a:gd name="T10" fmla="*/ 12 w 60"/>
                <a:gd name="T11" fmla="*/ 2 h 81"/>
                <a:gd name="T12" fmla="*/ 12 w 60"/>
                <a:gd name="T13" fmla="*/ 1 h 81"/>
                <a:gd name="T14" fmla="*/ 10 w 60"/>
                <a:gd name="T15" fmla="*/ 1 h 81"/>
                <a:gd name="T16" fmla="*/ 6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round/>
            </a:ln>
          </p:spPr>
          <p:txBody>
            <a:bodyPr/>
            <a:lstStyle/>
            <a:p>
              <a:endParaRPr lang="zh-CN" altLang="en-US"/>
            </a:p>
          </p:txBody>
        </p:sp>
        <p:sp>
          <p:nvSpPr>
            <p:cNvPr id="37968" name="Freeform 72"/>
            <p:cNvSpPr>
              <a:spLocks noChangeArrowheads="1"/>
            </p:cNvSpPr>
            <p:nvPr/>
          </p:nvSpPr>
          <p:spPr bwMode="auto">
            <a:xfrm>
              <a:off x="4894" y="1536"/>
              <a:ext cx="61" cy="43"/>
            </a:xfrm>
            <a:custGeom>
              <a:avLst/>
              <a:gdLst>
                <a:gd name="T0" fmla="*/ 6 w 71"/>
                <a:gd name="T1" fmla="*/ 1 h 61"/>
                <a:gd name="T2" fmla="*/ 3 w 71"/>
                <a:gd name="T3" fmla="*/ 1 h 61"/>
                <a:gd name="T4" fmla="*/ 1 w 71"/>
                <a:gd name="T5" fmla="*/ 1 h 61"/>
                <a:gd name="T6" fmla="*/ 3 w 71"/>
                <a:gd name="T7" fmla="*/ 2 h 61"/>
                <a:gd name="T8" fmla="*/ 6 w 71"/>
                <a:gd name="T9" fmla="*/ 1 h 61"/>
                <a:gd name="T10" fmla="*/ 8 w 71"/>
                <a:gd name="T11" fmla="*/ 1 h 61"/>
                <a:gd name="T12" fmla="*/ 11 w 71"/>
                <a:gd name="T13" fmla="*/ 0 h 61"/>
                <a:gd name="T14" fmla="*/ 15 w 71"/>
                <a:gd name="T15" fmla="*/ 1 h 61"/>
                <a:gd name="T16" fmla="*/ 8 w 71"/>
                <a:gd name="T17" fmla="*/ 1 h 61"/>
                <a:gd name="T18" fmla="*/ 6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round/>
            </a:ln>
          </p:spPr>
          <p:txBody>
            <a:bodyPr/>
            <a:lstStyle/>
            <a:p>
              <a:endParaRPr lang="zh-CN" altLang="en-US"/>
            </a:p>
          </p:txBody>
        </p:sp>
        <p:sp>
          <p:nvSpPr>
            <p:cNvPr id="37969"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round/>
            </a:ln>
          </p:spPr>
          <p:txBody>
            <a:bodyPr/>
            <a:lstStyle/>
            <a:p>
              <a:endParaRPr lang="zh-CN" altLang="en-US"/>
            </a:p>
          </p:txBody>
        </p:sp>
        <p:sp>
          <p:nvSpPr>
            <p:cNvPr id="37970" name="Freeform 74"/>
            <p:cNvSpPr>
              <a:spLocks noChangeArrowheads="1"/>
            </p:cNvSpPr>
            <p:nvPr/>
          </p:nvSpPr>
          <p:spPr bwMode="auto">
            <a:xfrm>
              <a:off x="4701" y="1492"/>
              <a:ext cx="23" cy="16"/>
            </a:xfrm>
            <a:custGeom>
              <a:avLst/>
              <a:gdLst>
                <a:gd name="T0" fmla="*/ 6 w 26"/>
                <a:gd name="T1" fmla="*/ 0 h 23"/>
                <a:gd name="T2" fmla="*/ 0 w 26"/>
                <a:gd name="T3" fmla="*/ 1 h 23"/>
                <a:gd name="T4" fmla="*/ 7 w 26"/>
                <a:gd name="T5" fmla="*/ 1 h 23"/>
                <a:gd name="T6" fmla="*/ 6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round/>
            </a:ln>
          </p:spPr>
          <p:txBody>
            <a:bodyPr/>
            <a:lstStyle/>
            <a:p>
              <a:endParaRPr lang="zh-CN" altLang="en-US"/>
            </a:p>
          </p:txBody>
        </p:sp>
        <p:sp>
          <p:nvSpPr>
            <p:cNvPr id="37971" name="Freeform 75"/>
            <p:cNvSpPr>
              <a:spLocks noChangeArrowheads="1"/>
            </p:cNvSpPr>
            <p:nvPr/>
          </p:nvSpPr>
          <p:spPr bwMode="auto">
            <a:xfrm>
              <a:off x="4525" y="1311"/>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37972" name="Freeform 76"/>
            <p:cNvSpPr>
              <a:spLocks noChangeArrowheads="1"/>
            </p:cNvSpPr>
            <p:nvPr/>
          </p:nvSpPr>
          <p:spPr bwMode="auto">
            <a:xfrm>
              <a:off x="4564" y="1351"/>
              <a:ext cx="30" cy="31"/>
            </a:xfrm>
            <a:custGeom>
              <a:avLst/>
              <a:gdLst>
                <a:gd name="T0" fmla="*/ 9 w 34"/>
                <a:gd name="T1" fmla="*/ 0 h 44"/>
                <a:gd name="T2" fmla="*/ 4 w 34"/>
                <a:gd name="T3" fmla="*/ 1 h 44"/>
                <a:gd name="T4" fmla="*/ 4 w 34"/>
                <a:gd name="T5" fmla="*/ 1 h 44"/>
                <a:gd name="T6" fmla="*/ 8 w 34"/>
                <a:gd name="T7" fmla="*/ 1 h 44"/>
                <a:gd name="T8" fmla="*/ 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round/>
            </a:ln>
          </p:spPr>
          <p:txBody>
            <a:bodyPr/>
            <a:lstStyle/>
            <a:p>
              <a:endParaRPr lang="zh-CN" altLang="en-US"/>
            </a:p>
          </p:txBody>
        </p:sp>
        <p:sp>
          <p:nvSpPr>
            <p:cNvPr id="37973" name="Freeform 77"/>
            <p:cNvSpPr>
              <a:spLocks noChangeArrowheads="1"/>
            </p:cNvSpPr>
            <p:nvPr/>
          </p:nvSpPr>
          <p:spPr bwMode="auto">
            <a:xfrm>
              <a:off x="4595" y="1410"/>
              <a:ext cx="32" cy="26"/>
            </a:xfrm>
            <a:custGeom>
              <a:avLst/>
              <a:gdLst>
                <a:gd name="T0" fmla="*/ 6 w 38"/>
                <a:gd name="T1" fmla="*/ 1 h 37"/>
                <a:gd name="T2" fmla="*/ 3 w 38"/>
                <a:gd name="T3" fmla="*/ 1 h 37"/>
                <a:gd name="T4" fmla="*/ 3 w 38"/>
                <a:gd name="T5" fmla="*/ 1 h 37"/>
                <a:gd name="T6" fmla="*/ 5 w 38"/>
                <a:gd name="T7" fmla="*/ 1 h 37"/>
                <a:gd name="T8" fmla="*/ 6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round/>
            </a:ln>
          </p:spPr>
          <p:txBody>
            <a:bodyPr/>
            <a:lstStyle/>
            <a:p>
              <a:endParaRPr lang="zh-CN" altLang="en-US"/>
            </a:p>
          </p:txBody>
        </p:sp>
        <p:sp>
          <p:nvSpPr>
            <p:cNvPr id="37974" name="Freeform 78"/>
            <p:cNvSpPr>
              <a:spLocks noChangeArrowheads="1"/>
            </p:cNvSpPr>
            <p:nvPr/>
          </p:nvSpPr>
          <p:spPr bwMode="auto">
            <a:xfrm>
              <a:off x="4634" y="1400"/>
              <a:ext cx="32" cy="25"/>
            </a:xfrm>
            <a:custGeom>
              <a:avLst/>
              <a:gdLst>
                <a:gd name="T0" fmla="*/ 6 w 38"/>
                <a:gd name="T1" fmla="*/ 1 h 34"/>
                <a:gd name="T2" fmla="*/ 3 w 38"/>
                <a:gd name="T3" fmla="*/ 1 h 34"/>
                <a:gd name="T4" fmla="*/ 3 w 38"/>
                <a:gd name="T5" fmla="*/ 1 h 34"/>
                <a:gd name="T6" fmla="*/ 5 w 38"/>
                <a:gd name="T7" fmla="*/ 1 h 34"/>
                <a:gd name="T8" fmla="*/ 6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round/>
            </a:ln>
          </p:spPr>
          <p:txBody>
            <a:bodyPr/>
            <a:lstStyle/>
            <a:p>
              <a:endParaRPr lang="zh-CN" altLang="en-US"/>
            </a:p>
          </p:txBody>
        </p:sp>
        <p:sp>
          <p:nvSpPr>
            <p:cNvPr id="37975" name="Freeform 79"/>
            <p:cNvSpPr>
              <a:spLocks noChangeArrowheads="1"/>
            </p:cNvSpPr>
            <p:nvPr/>
          </p:nvSpPr>
          <p:spPr bwMode="auto">
            <a:xfrm>
              <a:off x="4623" y="1367"/>
              <a:ext cx="30" cy="19"/>
            </a:xfrm>
            <a:custGeom>
              <a:avLst/>
              <a:gdLst>
                <a:gd name="T0" fmla="*/ 7 w 35"/>
                <a:gd name="T1" fmla="*/ 1 h 27"/>
                <a:gd name="T2" fmla="*/ 3 w 35"/>
                <a:gd name="T3" fmla="*/ 1 h 27"/>
                <a:gd name="T4" fmla="*/ 3 w 35"/>
                <a:gd name="T5" fmla="*/ 1 h 27"/>
                <a:gd name="T6" fmla="*/ 5 w 35"/>
                <a:gd name="T7" fmla="*/ 1 h 27"/>
                <a:gd name="T8" fmla="*/ 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round/>
            </a:ln>
          </p:spPr>
          <p:txBody>
            <a:bodyPr/>
            <a:lstStyle/>
            <a:p>
              <a:endParaRPr lang="zh-CN" altLang="en-US"/>
            </a:p>
          </p:txBody>
        </p:sp>
        <p:sp>
          <p:nvSpPr>
            <p:cNvPr id="37976" name="Freeform 80"/>
            <p:cNvSpPr>
              <a:spLocks noChangeArrowheads="1"/>
            </p:cNvSpPr>
            <p:nvPr/>
          </p:nvSpPr>
          <p:spPr bwMode="auto">
            <a:xfrm>
              <a:off x="4593" y="1343"/>
              <a:ext cx="30" cy="33"/>
            </a:xfrm>
            <a:custGeom>
              <a:avLst/>
              <a:gdLst>
                <a:gd name="T0" fmla="*/ 6 w 35"/>
                <a:gd name="T1" fmla="*/ 1 h 47"/>
                <a:gd name="T2" fmla="*/ 4 w 35"/>
                <a:gd name="T3" fmla="*/ 1 h 47"/>
                <a:gd name="T4" fmla="*/ 3 w 35"/>
                <a:gd name="T5" fmla="*/ 1 h 47"/>
                <a:gd name="T6" fmla="*/ 4 w 35"/>
                <a:gd name="T7" fmla="*/ 1 h 47"/>
                <a:gd name="T8" fmla="*/ 6 w 35"/>
                <a:gd name="T9" fmla="*/ 1 h 47"/>
                <a:gd name="T10" fmla="*/ 6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round/>
            </a:ln>
          </p:spPr>
          <p:txBody>
            <a:bodyPr/>
            <a:lstStyle/>
            <a:p>
              <a:endParaRPr lang="zh-CN" altLang="en-US"/>
            </a:p>
          </p:txBody>
        </p:sp>
        <p:sp>
          <p:nvSpPr>
            <p:cNvPr id="37977" name="Freeform 81"/>
            <p:cNvSpPr>
              <a:spLocks noChangeArrowheads="1"/>
            </p:cNvSpPr>
            <p:nvPr/>
          </p:nvSpPr>
          <p:spPr bwMode="auto">
            <a:xfrm>
              <a:off x="4556" y="1329"/>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37978" name="Freeform 82"/>
            <p:cNvSpPr>
              <a:spLocks noChangeArrowheads="1"/>
            </p:cNvSpPr>
            <p:nvPr/>
          </p:nvSpPr>
          <p:spPr bwMode="auto">
            <a:xfrm>
              <a:off x="4602" y="1378"/>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37979" name="Freeform 83"/>
            <p:cNvSpPr>
              <a:spLocks noChangeArrowheads="1"/>
            </p:cNvSpPr>
            <p:nvPr/>
          </p:nvSpPr>
          <p:spPr bwMode="auto">
            <a:xfrm>
              <a:off x="2750" y="93"/>
              <a:ext cx="162" cy="101"/>
            </a:xfrm>
            <a:custGeom>
              <a:avLst/>
              <a:gdLst>
                <a:gd name="T0" fmla="*/ 38 w 189"/>
                <a:gd name="T1" fmla="*/ 1 h 144"/>
                <a:gd name="T2" fmla="*/ 39 w 189"/>
                <a:gd name="T3" fmla="*/ 1 h 144"/>
                <a:gd name="T4" fmla="*/ 40 w 189"/>
                <a:gd name="T5" fmla="*/ 1 h 144"/>
                <a:gd name="T6" fmla="*/ 39 w 189"/>
                <a:gd name="T7" fmla="*/ 1 h 144"/>
                <a:gd name="T8" fmla="*/ 28 w 189"/>
                <a:gd name="T9" fmla="*/ 1 h 144"/>
                <a:gd name="T10" fmla="*/ 24 w 189"/>
                <a:gd name="T11" fmla="*/ 2 h 144"/>
                <a:gd name="T12" fmla="*/ 21 w 189"/>
                <a:gd name="T13" fmla="*/ 2 h 144"/>
                <a:gd name="T14" fmla="*/ 15 w 189"/>
                <a:gd name="T15" fmla="*/ 3 h 144"/>
                <a:gd name="T16" fmla="*/ 15 w 189"/>
                <a:gd name="T17" fmla="*/ 3 h 144"/>
                <a:gd name="T18" fmla="*/ 18 w 189"/>
                <a:gd name="T19" fmla="*/ 4 h 144"/>
                <a:gd name="T20" fmla="*/ 23 w 189"/>
                <a:gd name="T21" fmla="*/ 4 h 144"/>
                <a:gd name="T22" fmla="*/ 21 w 189"/>
                <a:gd name="T23" fmla="*/ 4 h 144"/>
                <a:gd name="T24" fmla="*/ 18 w 189"/>
                <a:gd name="T25" fmla="*/ 4 h 144"/>
                <a:gd name="T26" fmla="*/ 15 w 189"/>
                <a:gd name="T27" fmla="*/ 4 h 144"/>
                <a:gd name="T28" fmla="*/ 4 w 189"/>
                <a:gd name="T29" fmla="*/ 4 h 144"/>
                <a:gd name="T30" fmla="*/ 4 w 189"/>
                <a:gd name="T31" fmla="*/ 3 h 144"/>
                <a:gd name="T32" fmla="*/ 9 w 189"/>
                <a:gd name="T33" fmla="*/ 3 h 144"/>
                <a:gd name="T34" fmla="*/ 11 w 189"/>
                <a:gd name="T35" fmla="*/ 2 h 144"/>
                <a:gd name="T36" fmla="*/ 9 w 189"/>
                <a:gd name="T37" fmla="*/ 2 h 144"/>
                <a:gd name="T38" fmla="*/ 15 w 189"/>
                <a:gd name="T39" fmla="*/ 1 h 144"/>
                <a:gd name="T40" fmla="*/ 21 w 189"/>
                <a:gd name="T41" fmla="*/ 1 h 144"/>
                <a:gd name="T42" fmla="*/ 24 w 189"/>
                <a:gd name="T43" fmla="*/ 1 h 144"/>
                <a:gd name="T44" fmla="*/ 38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round/>
            </a:ln>
          </p:spPr>
          <p:txBody>
            <a:bodyPr/>
            <a:lstStyle/>
            <a:p>
              <a:endParaRPr lang="zh-CN" altLang="en-US"/>
            </a:p>
          </p:txBody>
        </p:sp>
        <p:sp>
          <p:nvSpPr>
            <p:cNvPr id="37980" name="Freeform 84"/>
            <p:cNvSpPr>
              <a:spLocks noChangeArrowheads="1"/>
            </p:cNvSpPr>
            <p:nvPr/>
          </p:nvSpPr>
          <p:spPr bwMode="auto">
            <a:xfrm>
              <a:off x="2847" y="191"/>
              <a:ext cx="46" cy="11"/>
            </a:xfrm>
            <a:custGeom>
              <a:avLst/>
              <a:gdLst>
                <a:gd name="T0" fmla="*/ 6 w 53"/>
                <a:gd name="T1" fmla="*/ 0 h 17"/>
                <a:gd name="T2" fmla="*/ 3 w 53"/>
                <a:gd name="T3" fmla="*/ 1 h 17"/>
                <a:gd name="T4" fmla="*/ 8 w 53"/>
                <a:gd name="T5" fmla="*/ 1 h 17"/>
                <a:gd name="T6" fmla="*/ 10 w 53"/>
                <a:gd name="T7" fmla="*/ 1 h 17"/>
                <a:gd name="T8" fmla="*/ 6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round/>
            </a:ln>
          </p:spPr>
          <p:txBody>
            <a:bodyPr/>
            <a:lstStyle/>
            <a:p>
              <a:endParaRPr lang="zh-CN" altLang="en-US"/>
            </a:p>
          </p:txBody>
        </p:sp>
        <p:sp>
          <p:nvSpPr>
            <p:cNvPr id="37981" name="Freeform 85"/>
            <p:cNvSpPr>
              <a:spLocks noChangeArrowheads="1"/>
            </p:cNvSpPr>
            <p:nvPr/>
          </p:nvSpPr>
          <p:spPr bwMode="auto">
            <a:xfrm>
              <a:off x="3082" y="45"/>
              <a:ext cx="49" cy="26"/>
            </a:xfrm>
            <a:custGeom>
              <a:avLst/>
              <a:gdLst>
                <a:gd name="T0" fmla="*/ 13 w 57"/>
                <a:gd name="T1" fmla="*/ 1 h 37"/>
                <a:gd name="T2" fmla="*/ 5 w 57"/>
                <a:gd name="T3" fmla="*/ 1 h 37"/>
                <a:gd name="T4" fmla="*/ 3 w 57"/>
                <a:gd name="T5" fmla="*/ 1 h 37"/>
                <a:gd name="T6" fmla="*/ 3 w 57"/>
                <a:gd name="T7" fmla="*/ 1 h 37"/>
                <a:gd name="T8" fmla="*/ 4 w 57"/>
                <a:gd name="T9" fmla="*/ 0 h 37"/>
                <a:gd name="T10" fmla="*/ 1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round/>
            </a:ln>
          </p:spPr>
          <p:txBody>
            <a:bodyPr/>
            <a:lstStyle/>
            <a:p>
              <a:endParaRPr lang="zh-CN" altLang="en-US"/>
            </a:p>
          </p:txBody>
        </p:sp>
        <p:sp>
          <p:nvSpPr>
            <p:cNvPr id="37982" name="Freeform 86"/>
            <p:cNvSpPr>
              <a:spLocks noChangeArrowheads="1"/>
            </p:cNvSpPr>
            <p:nvPr/>
          </p:nvSpPr>
          <p:spPr bwMode="auto">
            <a:xfrm>
              <a:off x="3117" y="57"/>
              <a:ext cx="58" cy="19"/>
            </a:xfrm>
            <a:custGeom>
              <a:avLst/>
              <a:gdLst>
                <a:gd name="T0" fmla="*/ 6 w 68"/>
                <a:gd name="T1" fmla="*/ 0 h 26"/>
                <a:gd name="T2" fmla="*/ 3 w 68"/>
                <a:gd name="T3" fmla="*/ 1 h 26"/>
                <a:gd name="T4" fmla="*/ 12 w 68"/>
                <a:gd name="T5" fmla="*/ 1 h 26"/>
                <a:gd name="T6" fmla="*/ 13 w 68"/>
                <a:gd name="T7" fmla="*/ 1 h 26"/>
                <a:gd name="T8" fmla="*/ 6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round/>
            </a:ln>
          </p:spPr>
          <p:txBody>
            <a:bodyPr/>
            <a:lstStyle/>
            <a:p>
              <a:endParaRPr lang="zh-CN" altLang="en-US"/>
            </a:p>
          </p:txBody>
        </p:sp>
        <p:sp>
          <p:nvSpPr>
            <p:cNvPr id="37983" name="Freeform 87"/>
            <p:cNvSpPr>
              <a:spLocks noChangeArrowheads="1"/>
            </p:cNvSpPr>
            <p:nvPr/>
          </p:nvSpPr>
          <p:spPr bwMode="auto">
            <a:xfrm>
              <a:off x="3179" y="60"/>
              <a:ext cx="58" cy="30"/>
            </a:xfrm>
            <a:custGeom>
              <a:avLst/>
              <a:gdLst>
                <a:gd name="T0" fmla="*/ 14 w 66"/>
                <a:gd name="T1" fmla="*/ 1 h 43"/>
                <a:gd name="T2" fmla="*/ 8 w 66"/>
                <a:gd name="T3" fmla="*/ 1 h 43"/>
                <a:gd name="T4" fmla="*/ 4 w 66"/>
                <a:gd name="T5" fmla="*/ 1 h 43"/>
                <a:gd name="T6" fmla="*/ 4 w 66"/>
                <a:gd name="T7" fmla="*/ 1 h 43"/>
                <a:gd name="T8" fmla="*/ 9 w 66"/>
                <a:gd name="T9" fmla="*/ 1 h 43"/>
                <a:gd name="T10" fmla="*/ 17 w 66"/>
                <a:gd name="T11" fmla="*/ 1 h 43"/>
                <a:gd name="T12" fmla="*/ 14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round/>
            </a:ln>
          </p:spPr>
          <p:txBody>
            <a:bodyPr/>
            <a:lstStyle/>
            <a:p>
              <a:endParaRPr lang="zh-CN" altLang="en-US"/>
            </a:p>
          </p:txBody>
        </p:sp>
        <p:sp>
          <p:nvSpPr>
            <p:cNvPr id="37984" name="Freeform 88"/>
            <p:cNvSpPr>
              <a:spLocks noChangeArrowheads="1"/>
            </p:cNvSpPr>
            <p:nvPr/>
          </p:nvSpPr>
          <p:spPr bwMode="auto">
            <a:xfrm>
              <a:off x="3581" y="85"/>
              <a:ext cx="101" cy="29"/>
            </a:xfrm>
            <a:custGeom>
              <a:avLst/>
              <a:gdLst>
                <a:gd name="T0" fmla="*/ 3 w 117"/>
                <a:gd name="T1" fmla="*/ 0 h 41"/>
                <a:gd name="T2" fmla="*/ 3 w 117"/>
                <a:gd name="T3" fmla="*/ 1 h 41"/>
                <a:gd name="T4" fmla="*/ 12 w 117"/>
                <a:gd name="T5" fmla="*/ 1 h 41"/>
                <a:gd name="T6" fmla="*/ 17 w 117"/>
                <a:gd name="T7" fmla="*/ 1 h 41"/>
                <a:gd name="T8" fmla="*/ 26 w 117"/>
                <a:gd name="T9" fmla="*/ 1 h 41"/>
                <a:gd name="T10" fmla="*/ 18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round/>
            </a:ln>
          </p:spPr>
          <p:txBody>
            <a:bodyPr/>
            <a:lstStyle/>
            <a:p>
              <a:endParaRPr lang="zh-CN" altLang="en-US"/>
            </a:p>
          </p:txBody>
        </p:sp>
        <p:sp>
          <p:nvSpPr>
            <p:cNvPr id="37985" name="Freeform 89"/>
            <p:cNvSpPr>
              <a:spLocks noChangeArrowheads="1"/>
            </p:cNvSpPr>
            <p:nvPr/>
          </p:nvSpPr>
          <p:spPr bwMode="auto">
            <a:xfrm>
              <a:off x="3684" y="84"/>
              <a:ext cx="53" cy="23"/>
            </a:xfrm>
            <a:custGeom>
              <a:avLst/>
              <a:gdLst>
                <a:gd name="T0" fmla="*/ 7 w 62"/>
                <a:gd name="T1" fmla="*/ 1 h 32"/>
                <a:gd name="T2" fmla="*/ 13 w 62"/>
                <a:gd name="T3" fmla="*/ 1 h 32"/>
                <a:gd name="T4" fmla="*/ 7 w 62"/>
                <a:gd name="T5" fmla="*/ 1 h 32"/>
                <a:gd name="T6" fmla="*/ 3 w 62"/>
                <a:gd name="T7" fmla="*/ 1 h 32"/>
                <a:gd name="T8" fmla="*/ 7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round/>
            </a:ln>
          </p:spPr>
          <p:txBody>
            <a:bodyPr/>
            <a:lstStyle/>
            <a:p>
              <a:endParaRPr lang="zh-CN" altLang="en-US"/>
            </a:p>
          </p:txBody>
        </p:sp>
        <p:sp>
          <p:nvSpPr>
            <p:cNvPr id="37986" name="Freeform 90"/>
            <p:cNvSpPr>
              <a:spLocks noChangeArrowheads="1"/>
            </p:cNvSpPr>
            <p:nvPr/>
          </p:nvSpPr>
          <p:spPr bwMode="auto">
            <a:xfrm>
              <a:off x="3660" y="111"/>
              <a:ext cx="42" cy="16"/>
            </a:xfrm>
            <a:custGeom>
              <a:avLst/>
              <a:gdLst>
                <a:gd name="T0" fmla="*/ 4 w 49"/>
                <a:gd name="T1" fmla="*/ 1 h 23"/>
                <a:gd name="T2" fmla="*/ 3 w 49"/>
                <a:gd name="T3" fmla="*/ 1 h 23"/>
                <a:gd name="T4" fmla="*/ 8 w 49"/>
                <a:gd name="T5" fmla="*/ 1 h 23"/>
                <a:gd name="T6" fmla="*/ 4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round/>
            </a:ln>
          </p:spPr>
          <p:txBody>
            <a:bodyPr/>
            <a:lstStyle/>
            <a:p>
              <a:endParaRPr lang="zh-CN" altLang="en-US"/>
            </a:p>
          </p:txBody>
        </p:sp>
        <p:sp>
          <p:nvSpPr>
            <p:cNvPr id="37987"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7 w 102"/>
                <a:gd name="T7" fmla="*/ 2 h 152"/>
                <a:gd name="T8" fmla="*/ 8 w 102"/>
                <a:gd name="T9" fmla="*/ 3 h 152"/>
                <a:gd name="T10" fmla="*/ 16 w 102"/>
                <a:gd name="T11" fmla="*/ 4 h 152"/>
                <a:gd name="T12" fmla="*/ 17 w 102"/>
                <a:gd name="T13" fmla="*/ 3 h 152"/>
                <a:gd name="T14" fmla="*/ 15 w 102"/>
                <a:gd name="T15" fmla="*/ 3 h 152"/>
                <a:gd name="T16" fmla="*/ 13 w 102"/>
                <a:gd name="T17" fmla="*/ 2 h 152"/>
                <a:gd name="T18" fmla="*/ 11 w 102"/>
                <a:gd name="T19" fmla="*/ 2 h 152"/>
                <a:gd name="T20" fmla="*/ 9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round/>
            </a:ln>
          </p:spPr>
          <p:txBody>
            <a:bodyPr/>
            <a:lstStyle/>
            <a:p>
              <a:endParaRPr lang="zh-CN" altLang="en-US"/>
            </a:p>
          </p:txBody>
        </p:sp>
        <p:sp>
          <p:nvSpPr>
            <p:cNvPr id="37988" name="Freeform 92"/>
            <p:cNvSpPr>
              <a:spLocks noChangeArrowheads="1"/>
            </p:cNvSpPr>
            <p:nvPr/>
          </p:nvSpPr>
          <p:spPr bwMode="auto">
            <a:xfrm>
              <a:off x="4020" y="431"/>
              <a:ext cx="63" cy="73"/>
            </a:xfrm>
            <a:custGeom>
              <a:avLst/>
              <a:gdLst>
                <a:gd name="T0" fmla="*/ 12 w 74"/>
                <a:gd name="T1" fmla="*/ 1 h 103"/>
                <a:gd name="T2" fmla="*/ 14 w 74"/>
                <a:gd name="T3" fmla="*/ 1 h 103"/>
                <a:gd name="T4" fmla="*/ 7 w 74"/>
                <a:gd name="T5" fmla="*/ 3 h 103"/>
                <a:gd name="T6" fmla="*/ 7 w 74"/>
                <a:gd name="T7" fmla="*/ 3 h 103"/>
                <a:gd name="T8" fmla="*/ 4 w 74"/>
                <a:gd name="T9" fmla="*/ 3 h 103"/>
                <a:gd name="T10" fmla="*/ 3 w 74"/>
                <a:gd name="T11" fmla="*/ 3 h 103"/>
                <a:gd name="T12" fmla="*/ 0 w 74"/>
                <a:gd name="T13" fmla="*/ 3 h 103"/>
                <a:gd name="T14" fmla="*/ 3 w 74"/>
                <a:gd name="T15" fmla="*/ 2 h 103"/>
                <a:gd name="T16" fmla="*/ 3 w 74"/>
                <a:gd name="T17" fmla="*/ 1 h 103"/>
                <a:gd name="T18" fmla="*/ 2 w 74"/>
                <a:gd name="T19" fmla="*/ 1 h 103"/>
                <a:gd name="T20" fmla="*/ 3 w 74"/>
                <a:gd name="T21" fmla="*/ 1 h 103"/>
                <a:gd name="T22" fmla="*/ 6 w 74"/>
                <a:gd name="T23" fmla="*/ 1 h 103"/>
                <a:gd name="T24" fmla="*/ 8 w 74"/>
                <a:gd name="T25" fmla="*/ 1 h 103"/>
                <a:gd name="T26" fmla="*/ 12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round/>
            </a:ln>
          </p:spPr>
          <p:txBody>
            <a:bodyPr/>
            <a:lstStyle/>
            <a:p>
              <a:endParaRPr lang="zh-CN" altLang="en-US"/>
            </a:p>
          </p:txBody>
        </p:sp>
        <p:sp>
          <p:nvSpPr>
            <p:cNvPr id="37989" name="Freeform 93"/>
            <p:cNvSpPr>
              <a:spLocks noChangeArrowheads="1"/>
            </p:cNvSpPr>
            <p:nvPr/>
          </p:nvSpPr>
          <p:spPr bwMode="auto">
            <a:xfrm>
              <a:off x="3978" y="506"/>
              <a:ext cx="126" cy="176"/>
            </a:xfrm>
            <a:custGeom>
              <a:avLst/>
              <a:gdLst>
                <a:gd name="T0" fmla="*/ 19 w 146"/>
                <a:gd name="T1" fmla="*/ 3 h 252"/>
                <a:gd name="T2" fmla="*/ 15 w 146"/>
                <a:gd name="T3" fmla="*/ 3 h 252"/>
                <a:gd name="T4" fmla="*/ 14 w 146"/>
                <a:gd name="T5" fmla="*/ 3 h 252"/>
                <a:gd name="T6" fmla="*/ 5 w 146"/>
                <a:gd name="T7" fmla="*/ 4 h 252"/>
                <a:gd name="T8" fmla="*/ 3 w 146"/>
                <a:gd name="T9" fmla="*/ 5 h 252"/>
                <a:gd name="T10" fmla="*/ 4 w 146"/>
                <a:gd name="T11" fmla="*/ 5 h 252"/>
                <a:gd name="T12" fmla="*/ 3 w 146"/>
                <a:gd name="T13" fmla="*/ 6 h 252"/>
                <a:gd name="T14" fmla="*/ 6 w 146"/>
                <a:gd name="T15" fmla="*/ 7 h 252"/>
                <a:gd name="T16" fmla="*/ 7 w 146"/>
                <a:gd name="T17" fmla="*/ 6 h 252"/>
                <a:gd name="T18" fmla="*/ 5 w 146"/>
                <a:gd name="T19" fmla="*/ 5 h 252"/>
                <a:gd name="T20" fmla="*/ 9 w 146"/>
                <a:gd name="T21" fmla="*/ 5 h 252"/>
                <a:gd name="T22" fmla="*/ 12 w 146"/>
                <a:gd name="T23" fmla="*/ 4 h 252"/>
                <a:gd name="T24" fmla="*/ 15 w 146"/>
                <a:gd name="T25" fmla="*/ 5 h 252"/>
                <a:gd name="T26" fmla="*/ 10 w 146"/>
                <a:gd name="T27" fmla="*/ 5 h 252"/>
                <a:gd name="T28" fmla="*/ 12 w 146"/>
                <a:gd name="T29" fmla="*/ 6 h 252"/>
                <a:gd name="T30" fmla="*/ 16 w 146"/>
                <a:gd name="T31" fmla="*/ 5 h 252"/>
                <a:gd name="T32" fmla="*/ 19 w 146"/>
                <a:gd name="T33" fmla="*/ 5 h 252"/>
                <a:gd name="T34" fmla="*/ 24 w 146"/>
                <a:gd name="T35" fmla="*/ 4 h 252"/>
                <a:gd name="T36" fmla="*/ 26 w 146"/>
                <a:gd name="T37" fmla="*/ 4 h 252"/>
                <a:gd name="T38" fmla="*/ 30 w 146"/>
                <a:gd name="T39" fmla="*/ 4 h 252"/>
                <a:gd name="T40" fmla="*/ 34 w 146"/>
                <a:gd name="T41" fmla="*/ 3 h 252"/>
                <a:gd name="T42" fmla="*/ 33 w 146"/>
                <a:gd name="T43" fmla="*/ 3 h 252"/>
                <a:gd name="T44" fmla="*/ 30 w 146"/>
                <a:gd name="T45" fmla="*/ 3 h 252"/>
                <a:gd name="T46" fmla="*/ 28 w 146"/>
                <a:gd name="T47" fmla="*/ 1 h 252"/>
                <a:gd name="T48" fmla="*/ 22 w 146"/>
                <a:gd name="T49" fmla="*/ 0 h 252"/>
                <a:gd name="T50" fmla="*/ 18 w 146"/>
                <a:gd name="T51" fmla="*/ 1 h 252"/>
                <a:gd name="T52" fmla="*/ 22 w 146"/>
                <a:gd name="T53" fmla="*/ 1 h 252"/>
                <a:gd name="T54" fmla="*/ 22 w 146"/>
                <a:gd name="T55" fmla="*/ 1 h 252"/>
                <a:gd name="T56" fmla="*/ 19 w 146"/>
                <a:gd name="T57" fmla="*/ 3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round/>
            </a:ln>
          </p:spPr>
          <p:txBody>
            <a:bodyPr/>
            <a:lstStyle/>
            <a:p>
              <a:endParaRPr lang="zh-CN" altLang="en-US"/>
            </a:p>
          </p:txBody>
        </p:sp>
        <p:sp>
          <p:nvSpPr>
            <p:cNvPr id="37990" name="Freeform 94"/>
            <p:cNvSpPr>
              <a:spLocks noChangeArrowheads="1"/>
            </p:cNvSpPr>
            <p:nvPr/>
          </p:nvSpPr>
          <p:spPr bwMode="auto">
            <a:xfrm>
              <a:off x="2758" y="35"/>
              <a:ext cx="60" cy="28"/>
            </a:xfrm>
            <a:custGeom>
              <a:avLst/>
              <a:gdLst>
                <a:gd name="T0" fmla="*/ 13 w 70"/>
                <a:gd name="T1" fmla="*/ 0 h 40"/>
                <a:gd name="T2" fmla="*/ 14 w 70"/>
                <a:gd name="T3" fmla="*/ 1 h 40"/>
                <a:gd name="T4" fmla="*/ 9 w 70"/>
                <a:gd name="T5" fmla="*/ 1 h 40"/>
                <a:gd name="T6" fmla="*/ 7 w 70"/>
                <a:gd name="T7" fmla="*/ 1 h 40"/>
                <a:gd name="T8" fmla="*/ 3 w 70"/>
                <a:gd name="T9" fmla="*/ 1 h 40"/>
                <a:gd name="T10" fmla="*/ 1 w 70"/>
                <a:gd name="T11" fmla="*/ 1 h 40"/>
                <a:gd name="T12" fmla="*/ 7 w 70"/>
                <a:gd name="T13" fmla="*/ 1 h 40"/>
                <a:gd name="T14" fmla="*/ 1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round/>
            </a:ln>
          </p:spPr>
          <p:txBody>
            <a:bodyPr/>
            <a:lstStyle/>
            <a:p>
              <a:endParaRPr lang="zh-CN" altLang="en-US"/>
            </a:p>
          </p:txBody>
        </p:sp>
        <p:sp>
          <p:nvSpPr>
            <p:cNvPr id="37991" name="Freeform 95"/>
            <p:cNvSpPr>
              <a:spLocks noChangeArrowheads="1"/>
            </p:cNvSpPr>
            <p:nvPr/>
          </p:nvSpPr>
          <p:spPr bwMode="auto">
            <a:xfrm>
              <a:off x="2635" y="43"/>
              <a:ext cx="22" cy="21"/>
            </a:xfrm>
            <a:custGeom>
              <a:avLst/>
              <a:gdLst>
                <a:gd name="T0" fmla="*/ 3 w 26"/>
                <a:gd name="T1" fmla="*/ 0 h 29"/>
                <a:gd name="T2" fmla="*/ 0 w 26"/>
                <a:gd name="T3" fmla="*/ 1 h 29"/>
                <a:gd name="T4" fmla="*/ 3 w 26"/>
                <a:gd name="T5" fmla="*/ 1 h 29"/>
                <a:gd name="T6" fmla="*/ 3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round/>
            </a:ln>
          </p:spPr>
          <p:txBody>
            <a:bodyPr/>
            <a:lstStyle/>
            <a:p>
              <a:endParaRPr lang="zh-CN" altLang="en-US"/>
            </a:p>
          </p:txBody>
        </p:sp>
        <p:sp>
          <p:nvSpPr>
            <p:cNvPr id="37992"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3 w 49"/>
                <a:gd name="T7" fmla="*/ 1 h 36"/>
                <a:gd name="T8" fmla="*/ 8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round/>
            </a:ln>
          </p:spPr>
          <p:txBody>
            <a:bodyPr/>
            <a:lstStyle/>
            <a:p>
              <a:endParaRPr lang="zh-CN" altLang="en-US"/>
            </a:p>
          </p:txBody>
        </p:sp>
        <p:sp>
          <p:nvSpPr>
            <p:cNvPr id="37993" name="Freeform 97"/>
            <p:cNvSpPr>
              <a:spLocks noChangeArrowheads="1"/>
            </p:cNvSpPr>
            <p:nvPr/>
          </p:nvSpPr>
          <p:spPr bwMode="auto">
            <a:xfrm>
              <a:off x="2733" y="34"/>
              <a:ext cx="23" cy="15"/>
            </a:xfrm>
            <a:custGeom>
              <a:avLst/>
              <a:gdLst>
                <a:gd name="T0" fmla="*/ 3 w 27"/>
                <a:gd name="T1" fmla="*/ 0 h 22"/>
                <a:gd name="T2" fmla="*/ 3 w 27"/>
                <a:gd name="T3" fmla="*/ 1 h 22"/>
                <a:gd name="T4" fmla="*/ 4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round/>
            </a:ln>
          </p:spPr>
          <p:txBody>
            <a:bodyPr/>
            <a:lstStyle/>
            <a:p>
              <a:endParaRPr lang="zh-CN" altLang="en-US"/>
            </a:p>
          </p:txBody>
        </p:sp>
        <p:sp>
          <p:nvSpPr>
            <p:cNvPr id="37994"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round/>
            </a:ln>
          </p:spPr>
          <p:txBody>
            <a:bodyPr/>
            <a:lstStyle/>
            <a:p>
              <a:endParaRPr lang="zh-CN" altLang="en-US"/>
            </a:p>
          </p:txBody>
        </p:sp>
        <p:sp>
          <p:nvSpPr>
            <p:cNvPr id="37995" name="Freeform 99"/>
            <p:cNvSpPr>
              <a:spLocks noChangeArrowheads="1"/>
            </p:cNvSpPr>
            <p:nvPr/>
          </p:nvSpPr>
          <p:spPr bwMode="auto">
            <a:xfrm>
              <a:off x="4023" y="65"/>
              <a:ext cx="21" cy="31"/>
            </a:xfrm>
            <a:custGeom>
              <a:avLst/>
              <a:gdLst>
                <a:gd name="T0" fmla="*/ 7 w 24"/>
                <a:gd name="T1" fmla="*/ 0 h 44"/>
                <a:gd name="T2" fmla="*/ 4 w 24"/>
                <a:gd name="T3" fmla="*/ 1 h 44"/>
                <a:gd name="T4" fmla="*/ 0 w 24"/>
                <a:gd name="T5" fmla="*/ 1 h 44"/>
                <a:gd name="T6" fmla="*/ 4 w 24"/>
                <a:gd name="T7" fmla="*/ 1 h 44"/>
                <a:gd name="T8" fmla="*/ 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round/>
            </a:ln>
          </p:spPr>
          <p:txBody>
            <a:bodyPr/>
            <a:lstStyle/>
            <a:p>
              <a:endParaRPr lang="zh-CN" altLang="en-US"/>
            </a:p>
          </p:txBody>
        </p:sp>
        <p:sp>
          <p:nvSpPr>
            <p:cNvPr id="37996" name="Freeform 100"/>
            <p:cNvSpPr>
              <a:spLocks noChangeArrowheads="1"/>
            </p:cNvSpPr>
            <p:nvPr/>
          </p:nvSpPr>
          <p:spPr bwMode="auto">
            <a:xfrm>
              <a:off x="3007" y="1423"/>
              <a:ext cx="35" cy="17"/>
            </a:xfrm>
            <a:custGeom>
              <a:avLst/>
              <a:gdLst>
                <a:gd name="T0" fmla="*/ 7 w 41"/>
                <a:gd name="T1" fmla="*/ 0 h 24"/>
                <a:gd name="T2" fmla="*/ 6 w 41"/>
                <a:gd name="T3" fmla="*/ 1 h 24"/>
                <a:gd name="T4" fmla="*/ 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round/>
            </a:ln>
          </p:spPr>
          <p:txBody>
            <a:bodyPr/>
            <a:lstStyle/>
            <a:p>
              <a:endParaRPr lang="zh-CN" altLang="en-US"/>
            </a:p>
          </p:txBody>
        </p:sp>
        <p:sp>
          <p:nvSpPr>
            <p:cNvPr id="37997"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7998"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7999"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38000"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38001"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8002"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8003"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8004"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38005"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38006" name="Freeform 110"/>
            <p:cNvSpPr>
              <a:spLocks noChangeArrowheads="1"/>
            </p:cNvSpPr>
            <p:nvPr/>
          </p:nvSpPr>
          <p:spPr bwMode="auto">
            <a:xfrm>
              <a:off x="1810" y="85"/>
              <a:ext cx="2370" cy="1537"/>
            </a:xfrm>
            <a:custGeom>
              <a:avLst/>
              <a:gdLst>
                <a:gd name="T0" fmla="*/ 1836 w 2060"/>
                <a:gd name="T1" fmla="*/ 333 h 1644"/>
                <a:gd name="T2" fmla="*/ 1353 w 2060"/>
                <a:gd name="T3" fmla="*/ 302 h 1644"/>
                <a:gd name="T4" fmla="*/ 641 w 2060"/>
                <a:gd name="T5" fmla="*/ 329 h 1644"/>
                <a:gd name="T6" fmla="*/ 188 w 2060"/>
                <a:gd name="T7" fmla="*/ 388 h 1644"/>
                <a:gd name="T8" fmla="*/ 49 w 2060"/>
                <a:gd name="T9" fmla="*/ 480 h 1644"/>
                <a:gd name="T10" fmla="*/ 590 w 2060"/>
                <a:gd name="T11" fmla="*/ 541 h 1644"/>
                <a:gd name="T12" fmla="*/ 1247 w 2060"/>
                <a:gd name="T13" fmla="*/ 532 h 1644"/>
                <a:gd name="T14" fmla="*/ 1611 w 2060"/>
                <a:gd name="T15" fmla="*/ 581 h 1644"/>
                <a:gd name="T16" fmla="*/ 1836 w 2060"/>
                <a:gd name="T17" fmla="*/ 739 h 1644"/>
                <a:gd name="T18" fmla="*/ 2021 w 2060"/>
                <a:gd name="T19" fmla="*/ 829 h 1644"/>
                <a:gd name="T20" fmla="*/ 2861 w 2060"/>
                <a:gd name="T21" fmla="*/ 803 h 1644"/>
                <a:gd name="T22" fmla="*/ 3318 w 2060"/>
                <a:gd name="T23" fmla="*/ 705 h 1644"/>
                <a:gd name="T24" fmla="*/ 3594 w 2060"/>
                <a:gd name="T25" fmla="*/ 588 h 1644"/>
                <a:gd name="T26" fmla="*/ 4055 w 2060"/>
                <a:gd name="T27" fmla="*/ 510 h 1644"/>
                <a:gd name="T28" fmla="*/ 3237 w 2060"/>
                <a:gd name="T29" fmla="*/ 437 h 1644"/>
                <a:gd name="T30" fmla="*/ 3318 w 2060"/>
                <a:gd name="T31" fmla="*/ 417 h 1644"/>
                <a:gd name="T32" fmla="*/ 4076 w 2060"/>
                <a:gd name="T33" fmla="*/ 467 h 1644"/>
                <a:gd name="T34" fmla="*/ 4462 w 2060"/>
                <a:gd name="T35" fmla="*/ 405 h 1644"/>
                <a:gd name="T36" fmla="*/ 4249 w 2060"/>
                <a:gd name="T37" fmla="*/ 390 h 1644"/>
                <a:gd name="T38" fmla="*/ 3775 w 2060"/>
                <a:gd name="T39" fmla="*/ 365 h 1644"/>
                <a:gd name="T40" fmla="*/ 4636 w 2060"/>
                <a:gd name="T41" fmla="*/ 389 h 1644"/>
                <a:gd name="T42" fmla="*/ 5263 w 2060"/>
                <a:gd name="T43" fmla="*/ 436 h 1644"/>
                <a:gd name="T44" fmla="*/ 5582 w 2060"/>
                <a:gd name="T45" fmla="*/ 527 h 1644"/>
                <a:gd name="T46" fmla="*/ 6530 w 2060"/>
                <a:gd name="T47" fmla="*/ 433 h 1644"/>
                <a:gd name="T48" fmla="*/ 6920 w 2060"/>
                <a:gd name="T49" fmla="*/ 524 h 1644"/>
                <a:gd name="T50" fmla="*/ 6936 w 2060"/>
                <a:gd name="T51" fmla="*/ 446 h 1644"/>
                <a:gd name="T52" fmla="*/ 7148 w 2060"/>
                <a:gd name="T53" fmla="*/ 409 h 1644"/>
                <a:gd name="T54" fmla="*/ 7245 w 2060"/>
                <a:gd name="T55" fmla="*/ 278 h 1644"/>
                <a:gd name="T56" fmla="*/ 7408 w 2060"/>
                <a:gd name="T57" fmla="*/ 270 h 1644"/>
                <a:gd name="T58" fmla="*/ 7487 w 2060"/>
                <a:gd name="T59" fmla="*/ 218 h 1644"/>
                <a:gd name="T60" fmla="*/ 7337 w 2060"/>
                <a:gd name="T61" fmla="*/ 115 h 1644"/>
                <a:gd name="T62" fmla="*/ 7716 w 2060"/>
                <a:gd name="T63" fmla="*/ 55 h 1644"/>
                <a:gd name="T64" fmla="*/ 7910 w 2060"/>
                <a:gd name="T65" fmla="*/ 107 h 1644"/>
                <a:gd name="T66" fmla="*/ 7891 w 2060"/>
                <a:gd name="T67" fmla="*/ 63 h 1644"/>
                <a:gd name="T68" fmla="*/ 8023 w 2060"/>
                <a:gd name="T69" fmla="*/ 26 h 1644"/>
                <a:gd name="T70" fmla="*/ 8279 w 2060"/>
                <a:gd name="T71" fmla="*/ 0 h 1644"/>
                <a:gd name="T72" fmla="*/ 7395 w 2060"/>
                <a:gd name="T73" fmla="*/ 32 h 1644"/>
                <a:gd name="T74" fmla="*/ 6429 w 2060"/>
                <a:gd name="T75" fmla="*/ 43 h 1644"/>
                <a:gd name="T76" fmla="*/ 5482 w 2060"/>
                <a:gd name="T77" fmla="*/ 16 h 1644"/>
                <a:gd name="T78" fmla="*/ 4595 w 2060"/>
                <a:gd name="T79" fmla="*/ 34 h 1644"/>
                <a:gd name="T80" fmla="*/ 4223 w 2060"/>
                <a:gd name="T81" fmla="*/ 87 h 1644"/>
                <a:gd name="T82" fmla="*/ 3761 w 2060"/>
                <a:gd name="T83" fmla="*/ 70 h 1644"/>
                <a:gd name="T84" fmla="*/ 3080 w 2060"/>
                <a:gd name="T85" fmla="*/ 93 h 1644"/>
                <a:gd name="T86" fmla="*/ 2709 w 2060"/>
                <a:gd name="T87" fmla="*/ 71 h 1644"/>
                <a:gd name="T88" fmla="*/ 1481 w 2060"/>
                <a:gd name="T89" fmla="*/ 127 h 1644"/>
                <a:gd name="T90" fmla="*/ 2178 w 2060"/>
                <a:gd name="T91" fmla="*/ 108 h 1644"/>
                <a:gd name="T92" fmla="*/ 2589 w 2060"/>
                <a:gd name="T93" fmla="*/ 140 h 1644"/>
                <a:gd name="T94" fmla="*/ 1803 w 2060"/>
                <a:gd name="T95" fmla="*/ 181 h 1644"/>
                <a:gd name="T96" fmla="*/ 1119 w 2060"/>
                <a:gd name="T97" fmla="*/ 212 h 1644"/>
                <a:gd name="T98" fmla="*/ 678 w 2060"/>
                <a:gd name="T99" fmla="*/ 273 h 1644"/>
                <a:gd name="T100" fmla="*/ 1152 w 2060"/>
                <a:gd name="T101" fmla="*/ 282 h 1644"/>
                <a:gd name="T102" fmla="*/ 1546 w 2060"/>
                <a:gd name="T103" fmla="*/ 292 h 1644"/>
                <a:gd name="T104" fmla="*/ 2002 w 2060"/>
                <a:gd name="T105" fmla="*/ 302 h 1644"/>
                <a:gd name="T106" fmla="*/ 1978 w 2060"/>
                <a:gd name="T107" fmla="*/ 262 h 1644"/>
                <a:gd name="T108" fmla="*/ 2407 w 2060"/>
                <a:gd name="T109" fmla="*/ 280 h 1644"/>
                <a:gd name="T110" fmla="*/ 2786 w 2060"/>
                <a:gd name="T111" fmla="*/ 239 h 1644"/>
                <a:gd name="T112" fmla="*/ 3139 w 2060"/>
                <a:gd name="T113" fmla="*/ 245 h 1644"/>
                <a:gd name="T114" fmla="*/ 2594 w 2060"/>
                <a:gd name="T115" fmla="*/ 30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round/>
            </a:ln>
          </p:spPr>
          <p:txBody>
            <a:bodyPr/>
            <a:lstStyle/>
            <a:p>
              <a:endParaRPr lang="zh-CN" altLang="en-US"/>
            </a:p>
          </p:txBody>
        </p:sp>
      </p:grpSp>
      <p:sp>
        <p:nvSpPr>
          <p:cNvPr id="37892" name="内容占位符 4"/>
          <p:cNvSpPr txBox="1"/>
          <p:nvPr/>
        </p:nvSpPr>
        <p:spPr bwMode="auto">
          <a:xfrm>
            <a:off x="307975" y="1428750"/>
            <a:ext cx="11003280" cy="4601845"/>
          </a:xfrm>
          <a:prstGeom prst="rect">
            <a:avLst/>
          </a:prstGeom>
          <a:noFill/>
          <a:ln w="9525">
            <a:noFill/>
            <a:miter lim="800000"/>
          </a:ln>
        </p:spPr>
        <p:txBody>
          <a:bodyPr/>
          <a:lstStyle/>
          <a:p>
            <a:pPr marL="342900" indent="-342900" algn="ctr">
              <a:spcBef>
                <a:spcPct val="20000"/>
              </a:spcBef>
            </a:pPr>
            <a:endParaRPr lang="en-US" altLang="zh-CN" sz="5400" b="1">
              <a:latin typeface="微软雅黑" panose="020B0503020204020204" charset="-122"/>
              <a:ea typeface="微软雅黑" panose="020B0503020204020204" charset="-122"/>
              <a:cs typeface="微软雅黑" panose="020B0503020204020204" charset="-122"/>
            </a:endParaRPr>
          </a:p>
          <a:p>
            <a:pPr marL="342900" indent="-342900" algn="ctr">
              <a:spcBef>
                <a:spcPct val="20000"/>
              </a:spcBef>
            </a:pPr>
            <a:endParaRPr lang="en-US" altLang="zh-CN" sz="3200">
              <a:latin typeface="Calibri" panose="020F0502020204030204" pitchFamily="34" charset="0"/>
            </a:endParaRPr>
          </a:p>
          <a:p>
            <a:pPr marL="342900" indent="-342900" algn="ctr">
              <a:spcBef>
                <a:spcPct val="20000"/>
              </a:spcBef>
            </a:pPr>
            <a:endParaRPr lang="en-US" altLang="zh-CN" sz="3200">
              <a:latin typeface="Calibri" panose="020F0502020204030204" pitchFamily="34" charset="0"/>
            </a:endParaRPr>
          </a:p>
          <a:p>
            <a:pPr marL="342900" indent="-342900" algn="ctr">
              <a:spcBef>
                <a:spcPct val="20000"/>
              </a:spcBef>
            </a:pPr>
            <a:endParaRPr lang="en-US" altLang="zh-CN" sz="3200">
              <a:latin typeface="Calibri" panose="020F0502020204030204" pitchFamily="34" charset="0"/>
            </a:endParaRPr>
          </a:p>
        </p:txBody>
      </p:sp>
      <p:sp>
        <p:nvSpPr>
          <p:cNvPr id="37893" name="矩形 112"/>
          <p:cNvSpPr>
            <a:spLocks noChangeArrowheads="1"/>
          </p:cNvSpPr>
          <p:nvPr/>
        </p:nvSpPr>
        <p:spPr bwMode="auto">
          <a:xfrm>
            <a:off x="880110" y="4143375"/>
            <a:ext cx="4969510" cy="1814830"/>
          </a:xfrm>
          <a:prstGeom prst="rect">
            <a:avLst/>
          </a:prstGeom>
          <a:noFill/>
          <a:ln w="9525">
            <a:noFill/>
            <a:miter lim="800000"/>
          </a:ln>
        </p:spPr>
        <p:txBody>
          <a:bodyPr wrap="square">
            <a:spAutoFit/>
          </a:bodyPr>
          <a:lstStyle/>
          <a:p>
            <a:r>
              <a:rPr lang="zh-CN" altLang="en-US" sz="2800" dirty="0">
                <a:solidFill>
                  <a:srgbClr val="00B050"/>
                </a:solidFill>
                <a:latin typeface="华文新魏" panose="02010800040101010101" pitchFamily="2" charset="-122"/>
                <a:ea typeface="华文新魏" panose="02010800040101010101" pitchFamily="2" charset="-122"/>
              </a:rPr>
              <a:t>爽点一，推开工位  走向自由</a:t>
            </a:r>
            <a:endParaRPr lang="zh-CN" altLang="en-US" sz="2800" dirty="0">
              <a:solidFill>
                <a:srgbClr val="00B050"/>
              </a:solidFill>
              <a:latin typeface="华文新魏" panose="02010800040101010101" pitchFamily="2" charset="-122"/>
              <a:ea typeface="华文新魏" panose="02010800040101010101" pitchFamily="2" charset="-122"/>
            </a:endParaRPr>
          </a:p>
          <a:p>
            <a:r>
              <a:rPr lang="zh-CN" altLang="en-US" sz="2800" dirty="0">
                <a:solidFill>
                  <a:srgbClr val="00B050"/>
                </a:solidFill>
                <a:latin typeface="华文新魏" panose="02010800040101010101" pitchFamily="2" charset="-122"/>
                <a:ea typeface="华文新魏" panose="02010800040101010101" pitchFamily="2" charset="-122"/>
              </a:rPr>
              <a:t>爽点二，远离闹市  回归自然</a:t>
            </a:r>
            <a:endParaRPr lang="zh-CN" altLang="en-US" sz="2800" dirty="0">
              <a:solidFill>
                <a:srgbClr val="00B050"/>
              </a:solidFill>
              <a:latin typeface="华文新魏" panose="02010800040101010101" pitchFamily="2" charset="-122"/>
              <a:ea typeface="华文新魏" panose="02010800040101010101" pitchFamily="2" charset="-122"/>
            </a:endParaRPr>
          </a:p>
          <a:p>
            <a:r>
              <a:rPr lang="zh-CN" altLang="en-US" sz="2800" dirty="0">
                <a:solidFill>
                  <a:srgbClr val="00B050"/>
                </a:solidFill>
                <a:latin typeface="华文新魏" panose="02010800040101010101" pitchFamily="2" charset="-122"/>
                <a:ea typeface="华文新魏" panose="02010800040101010101" pitchFamily="2" charset="-122"/>
              </a:rPr>
              <a:t>爽点三，亲密文化  真实体验</a:t>
            </a:r>
            <a:endParaRPr lang="zh-CN" altLang="en-US" sz="2800" dirty="0">
              <a:solidFill>
                <a:srgbClr val="00B050"/>
              </a:solidFill>
              <a:latin typeface="华文新魏" panose="02010800040101010101" pitchFamily="2" charset="-122"/>
              <a:ea typeface="华文新魏" panose="02010800040101010101" pitchFamily="2" charset="-122"/>
            </a:endParaRPr>
          </a:p>
          <a:p>
            <a:r>
              <a:rPr lang="zh-CN" altLang="en-US" sz="2800" dirty="0">
                <a:solidFill>
                  <a:srgbClr val="00B050"/>
                </a:solidFill>
                <a:latin typeface="华文新魏" panose="02010800040101010101" pitchFamily="2" charset="-122"/>
                <a:ea typeface="华文新魏" panose="02010800040101010101" pitchFamily="2" charset="-122"/>
              </a:rPr>
              <a:t>爽点四，回味人生  珍贵财富</a:t>
            </a:r>
            <a:endParaRPr lang="zh-CN" altLang="en-US" sz="2800" dirty="0">
              <a:solidFill>
                <a:srgbClr val="00B050"/>
              </a:solidFill>
              <a:latin typeface="华文新魏" panose="02010800040101010101" pitchFamily="2" charset="-122"/>
              <a:ea typeface="华文新魏" panose="02010800040101010101" pitchFamily="2" charset="-122"/>
            </a:endParaRPr>
          </a:p>
        </p:txBody>
      </p:sp>
      <p:graphicFrame>
        <p:nvGraphicFramePr>
          <p:cNvPr id="122" name="图示 121"/>
          <p:cNvGraphicFramePr/>
          <p:nvPr/>
        </p:nvGraphicFramePr>
        <p:xfrm>
          <a:off x="1782445" y="3176905"/>
          <a:ext cx="3529965" cy="5232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23" name="图示 122"/>
          <p:cNvGraphicFramePr/>
          <p:nvPr/>
        </p:nvGraphicFramePr>
        <p:xfrm>
          <a:off x="6092825" y="3143250"/>
          <a:ext cx="3645535" cy="5232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7896" name="矩形 115"/>
          <p:cNvSpPr>
            <a:spLocks noChangeArrowheads="1"/>
          </p:cNvSpPr>
          <p:nvPr/>
        </p:nvSpPr>
        <p:spPr bwMode="auto">
          <a:xfrm>
            <a:off x="5880735" y="4143375"/>
            <a:ext cx="5402580" cy="1814830"/>
          </a:xfrm>
          <a:prstGeom prst="rect">
            <a:avLst/>
          </a:prstGeom>
          <a:noFill/>
          <a:ln w="9525">
            <a:noFill/>
            <a:miter lim="800000"/>
          </a:ln>
        </p:spPr>
        <p:txBody>
          <a:bodyPr wrap="square">
            <a:spAutoFit/>
          </a:bodyPr>
          <a:lstStyle/>
          <a:p>
            <a:r>
              <a:rPr lang="zh-CN" altLang="en-US" sz="2800" dirty="0">
                <a:solidFill>
                  <a:srgbClr val="00B050"/>
                </a:solidFill>
                <a:latin typeface="华文新魏" panose="02010800040101010101" pitchFamily="2" charset="-122"/>
                <a:ea typeface="华文新魏" panose="02010800040101010101" pitchFamily="2" charset="-122"/>
              </a:rPr>
              <a:t>爽点一，挑战自我  丰富人生</a:t>
            </a:r>
            <a:endParaRPr lang="zh-CN" altLang="en-US" sz="2800" dirty="0">
              <a:solidFill>
                <a:srgbClr val="00B050"/>
              </a:solidFill>
              <a:latin typeface="华文新魏" panose="02010800040101010101" pitchFamily="2" charset="-122"/>
              <a:ea typeface="华文新魏" panose="02010800040101010101" pitchFamily="2" charset="-122"/>
            </a:endParaRPr>
          </a:p>
          <a:p>
            <a:r>
              <a:rPr lang="zh-CN" altLang="en-US" sz="2800" dirty="0">
                <a:solidFill>
                  <a:srgbClr val="00B050"/>
                </a:solidFill>
                <a:latin typeface="华文新魏" panose="02010800040101010101" pitchFamily="2" charset="-122"/>
                <a:ea typeface="华文新魏" panose="02010800040101010101" pitchFamily="2" charset="-122"/>
              </a:rPr>
              <a:t>爽点二，团队合作   友谊久长</a:t>
            </a:r>
            <a:endParaRPr lang="zh-CN" altLang="en-US" sz="2800" dirty="0">
              <a:solidFill>
                <a:srgbClr val="00B050"/>
              </a:solidFill>
              <a:latin typeface="华文新魏" panose="02010800040101010101" pitchFamily="2" charset="-122"/>
              <a:ea typeface="华文新魏" panose="02010800040101010101" pitchFamily="2" charset="-122"/>
            </a:endParaRPr>
          </a:p>
          <a:p>
            <a:r>
              <a:rPr lang="zh-CN" altLang="en-US" sz="2800" dirty="0">
                <a:solidFill>
                  <a:srgbClr val="00B050"/>
                </a:solidFill>
                <a:latin typeface="华文新魏" panose="02010800040101010101" pitchFamily="2" charset="-122"/>
                <a:ea typeface="华文新魏" panose="02010800040101010101" pitchFamily="2" charset="-122"/>
              </a:rPr>
              <a:t>爽点三，精神愉悦   身体刺激</a:t>
            </a:r>
            <a:endParaRPr lang="zh-CN" altLang="en-US" sz="2800" dirty="0">
              <a:solidFill>
                <a:srgbClr val="00B050"/>
              </a:solidFill>
              <a:latin typeface="华文新魏" panose="02010800040101010101" pitchFamily="2" charset="-122"/>
              <a:ea typeface="华文新魏" panose="02010800040101010101" pitchFamily="2" charset="-122"/>
            </a:endParaRPr>
          </a:p>
          <a:p>
            <a:r>
              <a:rPr lang="zh-CN" altLang="en-US" sz="2800" dirty="0">
                <a:solidFill>
                  <a:srgbClr val="00B050"/>
                </a:solidFill>
                <a:latin typeface="华文新魏" panose="02010800040101010101" pitchFamily="2" charset="-122"/>
                <a:ea typeface="华文新魏" panose="02010800040101010101" pitchFamily="2" charset="-122"/>
              </a:rPr>
              <a:t>爽点四，自愿消费   真实享受</a:t>
            </a:r>
            <a:endParaRPr lang="zh-CN" altLang="en-US" sz="2800" dirty="0">
              <a:solidFill>
                <a:srgbClr val="00B050"/>
              </a:solidFill>
              <a:latin typeface="华文新魏" panose="02010800040101010101" pitchFamily="2" charset="-122"/>
              <a:ea typeface="华文新魏" panose="02010800040101010101" pitchFamily="2" charset="-122"/>
            </a:endParaRPr>
          </a:p>
        </p:txBody>
      </p:sp>
      <p:graphicFrame>
        <p:nvGraphicFramePr>
          <p:cNvPr id="121" name="图示 120"/>
          <p:cNvGraphicFramePr/>
          <p:nvPr/>
        </p:nvGraphicFramePr>
        <p:xfrm>
          <a:off x="4453255" y="1428750"/>
          <a:ext cx="2583815" cy="58483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9" name="左弧形箭头 118"/>
          <p:cNvSpPr/>
          <p:nvPr/>
        </p:nvSpPr>
        <p:spPr>
          <a:xfrm>
            <a:off x="3523438" y="1928802"/>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6"/>
              </a:solidFill>
            </a:endParaRPr>
          </a:p>
        </p:txBody>
      </p:sp>
      <p:sp>
        <p:nvSpPr>
          <p:cNvPr id="120" name="右弧形箭头 119"/>
          <p:cNvSpPr/>
          <p:nvPr/>
        </p:nvSpPr>
        <p:spPr>
          <a:xfrm>
            <a:off x="7238214" y="1928802"/>
            <a:ext cx="731838" cy="1216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6">
                  <a:lumMod val="75000"/>
                </a:schemeClr>
              </a:solidFill>
            </a:endParaRPr>
          </a:p>
        </p:txBody>
      </p:sp>
      <p:sp>
        <p:nvSpPr>
          <p:cNvPr id="116" name="TextBox 4"/>
          <p:cNvSpPr txBox="1">
            <a:spLocks noChangeArrowheads="1"/>
          </p:cNvSpPr>
          <p:nvPr/>
        </p:nvSpPr>
        <p:spPr bwMode="auto">
          <a:xfrm>
            <a:off x="4717415" y="284480"/>
            <a:ext cx="4826635" cy="829945"/>
          </a:xfrm>
          <a:prstGeom prst="rect">
            <a:avLst/>
          </a:prstGeom>
          <a:noFill/>
          <a:ln w="9525">
            <a:noFill/>
            <a:miter lim="800000"/>
          </a:ln>
        </p:spPr>
        <p:txBody>
          <a:bodyPr wrap="square">
            <a:spAutoFit/>
          </a:bodyPr>
          <a:lstStyle/>
          <a:p>
            <a:pPr algn="ctr" fontAlgn="auto">
              <a:lnSpc>
                <a:spcPct val="150000"/>
              </a:lnSpc>
              <a:spcBef>
                <a:spcPts val="0"/>
              </a:spcBef>
              <a:spcAft>
                <a:spcPts val="0"/>
              </a:spcAft>
              <a:defRPr/>
            </a:pPr>
            <a:r>
              <a:rPr lang="zh-CN" sz="3200" b="1" dirty="0">
                <a:solidFill>
                  <a:schemeClr val="accent6"/>
                </a:solidFill>
                <a:latin typeface="微软雅黑" panose="020B0503020204020204" charset="-122"/>
                <a:ea typeface="微软雅黑" panose="020B0503020204020204" charset="-122"/>
              </a:rPr>
              <a:t>五、休闲体育的发展趋势</a:t>
            </a:r>
            <a:endParaRPr lang="zh-CN" sz="3200" b="1" dirty="0">
              <a:solidFill>
                <a:schemeClr val="accent6"/>
              </a:solidFill>
              <a:latin typeface="微软雅黑" panose="020B0503020204020204" charset="-122"/>
              <a:ea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3"/>
          <p:cNvGrpSpPr/>
          <p:nvPr/>
        </p:nvGrpSpPr>
        <p:grpSpPr bwMode="auto">
          <a:xfrm>
            <a:off x="879475" y="2189163"/>
            <a:ext cx="10717213" cy="3168650"/>
            <a:chOff x="0" y="0"/>
            <a:chExt cx="4955" cy="1982"/>
          </a:xfrm>
        </p:grpSpPr>
        <p:sp>
          <p:nvSpPr>
            <p:cNvPr id="38924" name="Freeform 4"/>
            <p:cNvSpPr>
              <a:spLocks noChangeArrowheads="1"/>
            </p:cNvSpPr>
            <p:nvPr/>
          </p:nvSpPr>
          <p:spPr bwMode="auto">
            <a:xfrm>
              <a:off x="91" y="88"/>
              <a:ext cx="1457" cy="1812"/>
            </a:xfrm>
            <a:custGeom>
              <a:avLst/>
              <a:gdLst>
                <a:gd name="T0" fmla="*/ 25 w 1692"/>
                <a:gd name="T1" fmla="*/ 8 h 2586"/>
                <a:gd name="T2" fmla="*/ 72 w 1692"/>
                <a:gd name="T3" fmla="*/ 6 h 2586"/>
                <a:gd name="T4" fmla="*/ 97 w 1692"/>
                <a:gd name="T5" fmla="*/ 7 h 2586"/>
                <a:gd name="T6" fmla="*/ 94 w 1692"/>
                <a:gd name="T7" fmla="*/ 13 h 2586"/>
                <a:gd name="T8" fmla="*/ 61 w 1692"/>
                <a:gd name="T9" fmla="*/ 17 h 2586"/>
                <a:gd name="T10" fmla="*/ 50 w 1692"/>
                <a:gd name="T11" fmla="*/ 20 h 2586"/>
                <a:gd name="T12" fmla="*/ 64 w 1692"/>
                <a:gd name="T13" fmla="*/ 27 h 2586"/>
                <a:gd name="T14" fmla="*/ 71 w 1692"/>
                <a:gd name="T15" fmla="*/ 27 h 2586"/>
                <a:gd name="T16" fmla="*/ 73 w 1692"/>
                <a:gd name="T17" fmla="*/ 26 h 2586"/>
                <a:gd name="T18" fmla="*/ 108 w 1692"/>
                <a:gd name="T19" fmla="*/ 33 h 2586"/>
                <a:gd name="T20" fmla="*/ 145 w 1692"/>
                <a:gd name="T21" fmla="*/ 34 h 2586"/>
                <a:gd name="T22" fmla="*/ 178 w 1692"/>
                <a:gd name="T23" fmla="*/ 39 h 2586"/>
                <a:gd name="T24" fmla="*/ 191 w 1692"/>
                <a:gd name="T25" fmla="*/ 41 h 2586"/>
                <a:gd name="T26" fmla="*/ 173 w 1692"/>
                <a:gd name="T27" fmla="*/ 46 h 2586"/>
                <a:gd name="T28" fmla="*/ 206 w 1692"/>
                <a:gd name="T29" fmla="*/ 51 h 2586"/>
                <a:gd name="T30" fmla="*/ 233 w 1692"/>
                <a:gd name="T31" fmla="*/ 58 h 2586"/>
                <a:gd name="T32" fmla="*/ 245 w 1692"/>
                <a:gd name="T33" fmla="*/ 66 h 2586"/>
                <a:gd name="T34" fmla="*/ 268 w 1692"/>
                <a:gd name="T35" fmla="*/ 73 h 2586"/>
                <a:gd name="T36" fmla="*/ 287 w 1692"/>
                <a:gd name="T37" fmla="*/ 71 h 2586"/>
                <a:gd name="T38" fmla="*/ 279 w 1692"/>
                <a:gd name="T39" fmla="*/ 68 h 2586"/>
                <a:gd name="T40" fmla="*/ 288 w 1692"/>
                <a:gd name="T41" fmla="*/ 66 h 2586"/>
                <a:gd name="T42" fmla="*/ 307 w 1692"/>
                <a:gd name="T43" fmla="*/ 63 h 2586"/>
                <a:gd name="T44" fmla="*/ 325 w 1692"/>
                <a:gd name="T45" fmla="*/ 60 h 2586"/>
                <a:gd name="T46" fmla="*/ 351 w 1692"/>
                <a:gd name="T47" fmla="*/ 56 h 2586"/>
                <a:gd name="T48" fmla="*/ 363 w 1692"/>
                <a:gd name="T49" fmla="*/ 50 h 2586"/>
                <a:gd name="T50" fmla="*/ 348 w 1692"/>
                <a:gd name="T51" fmla="*/ 44 h 2586"/>
                <a:gd name="T52" fmla="*/ 308 w 1692"/>
                <a:gd name="T53" fmla="*/ 40 h 2586"/>
                <a:gd name="T54" fmla="*/ 247 w 1692"/>
                <a:gd name="T55" fmla="*/ 37 h 2586"/>
                <a:gd name="T56" fmla="*/ 219 w 1692"/>
                <a:gd name="T57" fmla="*/ 36 h 2586"/>
                <a:gd name="T58" fmla="*/ 203 w 1692"/>
                <a:gd name="T59" fmla="*/ 36 h 2586"/>
                <a:gd name="T60" fmla="*/ 178 w 1692"/>
                <a:gd name="T61" fmla="*/ 37 h 2586"/>
                <a:gd name="T62" fmla="*/ 170 w 1692"/>
                <a:gd name="T63" fmla="*/ 34 h 2586"/>
                <a:gd name="T64" fmla="*/ 165 w 1692"/>
                <a:gd name="T65" fmla="*/ 30 h 2586"/>
                <a:gd name="T66" fmla="*/ 141 w 1692"/>
                <a:gd name="T67" fmla="*/ 32 h 2586"/>
                <a:gd name="T68" fmla="*/ 128 w 1692"/>
                <a:gd name="T69" fmla="*/ 27 h 2586"/>
                <a:gd name="T70" fmla="*/ 165 w 1692"/>
                <a:gd name="T71" fmla="*/ 26 h 2586"/>
                <a:gd name="T72" fmla="*/ 189 w 1692"/>
                <a:gd name="T73" fmla="*/ 26 h 2586"/>
                <a:gd name="T74" fmla="*/ 201 w 1692"/>
                <a:gd name="T75" fmla="*/ 26 h 2586"/>
                <a:gd name="T76" fmla="*/ 237 w 1692"/>
                <a:gd name="T77" fmla="*/ 21 h 2586"/>
                <a:gd name="T78" fmla="*/ 265 w 1692"/>
                <a:gd name="T79" fmla="*/ 19 h 2586"/>
                <a:gd name="T80" fmla="*/ 287 w 1692"/>
                <a:gd name="T81" fmla="*/ 18 h 2586"/>
                <a:gd name="T82" fmla="*/ 301 w 1692"/>
                <a:gd name="T83" fmla="*/ 15 h 2586"/>
                <a:gd name="T84" fmla="*/ 288 w 1692"/>
                <a:gd name="T85" fmla="*/ 15 h 2586"/>
                <a:gd name="T86" fmla="*/ 343 w 1692"/>
                <a:gd name="T87" fmla="*/ 13 h 2586"/>
                <a:gd name="T88" fmla="*/ 315 w 1692"/>
                <a:gd name="T89" fmla="*/ 10 h 2586"/>
                <a:gd name="T90" fmla="*/ 298 w 1692"/>
                <a:gd name="T91" fmla="*/ 8 h 2586"/>
                <a:gd name="T92" fmla="*/ 275 w 1692"/>
                <a:gd name="T93" fmla="*/ 11 h 2586"/>
                <a:gd name="T94" fmla="*/ 249 w 1692"/>
                <a:gd name="T95" fmla="*/ 13 h 2586"/>
                <a:gd name="T96" fmla="*/ 229 w 1692"/>
                <a:gd name="T97" fmla="*/ 9 h 2586"/>
                <a:gd name="T98" fmla="*/ 271 w 1692"/>
                <a:gd name="T99" fmla="*/ 7 h 2586"/>
                <a:gd name="T100" fmla="*/ 284 w 1692"/>
                <a:gd name="T101" fmla="*/ 6 h 2586"/>
                <a:gd name="T102" fmla="*/ 298 w 1692"/>
                <a:gd name="T103" fmla="*/ 5 h 2586"/>
                <a:gd name="T104" fmla="*/ 288 w 1692"/>
                <a:gd name="T105" fmla="*/ 4 h 2586"/>
                <a:gd name="T106" fmla="*/ 282 w 1692"/>
                <a:gd name="T107" fmla="*/ 4 h 2586"/>
                <a:gd name="T108" fmla="*/ 270 w 1692"/>
                <a:gd name="T109" fmla="*/ 3 h 2586"/>
                <a:gd name="T110" fmla="*/ 248 w 1692"/>
                <a:gd name="T111" fmla="*/ 4 h 2586"/>
                <a:gd name="T112" fmla="*/ 214 w 1692"/>
                <a:gd name="T113" fmla="*/ 4 h 2586"/>
                <a:gd name="T114" fmla="*/ 123 w 1692"/>
                <a:gd name="T115" fmla="*/ 0 h 2586"/>
                <a:gd name="T116" fmla="*/ 78 w 1692"/>
                <a:gd name="T117" fmla="*/ 1 h 2586"/>
                <a:gd name="T118" fmla="*/ 65 w 1692"/>
                <a:gd name="T119" fmla="*/ 3 h 2586"/>
                <a:gd name="T120" fmla="*/ 29 w 1692"/>
                <a:gd name="T121" fmla="*/ 5 h 2586"/>
                <a:gd name="T122" fmla="*/ 29 w 1692"/>
                <a:gd name="T123" fmla="*/ 6 h 2586"/>
                <a:gd name="T124" fmla="*/ 2 w 1692"/>
                <a:gd name="T125" fmla="*/ 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round/>
            </a:ln>
          </p:spPr>
          <p:txBody>
            <a:bodyPr/>
            <a:lstStyle/>
            <a:p>
              <a:endParaRPr lang="zh-CN" altLang="en-US"/>
            </a:p>
          </p:txBody>
        </p:sp>
        <p:sp>
          <p:nvSpPr>
            <p:cNvPr id="38925" name="Freeform 5"/>
            <p:cNvSpPr>
              <a:spLocks noChangeArrowheads="1"/>
            </p:cNvSpPr>
            <p:nvPr/>
          </p:nvSpPr>
          <p:spPr bwMode="auto">
            <a:xfrm>
              <a:off x="45" y="261"/>
              <a:ext cx="39" cy="26"/>
            </a:xfrm>
            <a:custGeom>
              <a:avLst/>
              <a:gdLst>
                <a:gd name="T0" fmla="*/ 3 w 46"/>
                <a:gd name="T1" fmla="*/ 1 h 38"/>
                <a:gd name="T2" fmla="*/ 0 w 46"/>
                <a:gd name="T3" fmla="*/ 1 h 38"/>
                <a:gd name="T4" fmla="*/ 4 w 46"/>
                <a:gd name="T5" fmla="*/ 1 h 38"/>
                <a:gd name="T6" fmla="*/ 8 w 46"/>
                <a:gd name="T7" fmla="*/ 1 h 38"/>
                <a:gd name="T8" fmla="*/ 6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round/>
            </a:ln>
          </p:spPr>
          <p:txBody>
            <a:bodyPr/>
            <a:lstStyle/>
            <a:p>
              <a:endParaRPr lang="zh-CN" altLang="en-US"/>
            </a:p>
          </p:txBody>
        </p:sp>
        <p:sp>
          <p:nvSpPr>
            <p:cNvPr id="38926" name="Freeform 6"/>
            <p:cNvSpPr>
              <a:spLocks noChangeArrowheads="1"/>
            </p:cNvSpPr>
            <p:nvPr/>
          </p:nvSpPr>
          <p:spPr bwMode="auto">
            <a:xfrm>
              <a:off x="398" y="376"/>
              <a:ext cx="45" cy="30"/>
            </a:xfrm>
            <a:custGeom>
              <a:avLst/>
              <a:gdLst>
                <a:gd name="T0" fmla="*/ 3 w 52"/>
                <a:gd name="T1" fmla="*/ 0 h 44"/>
                <a:gd name="T2" fmla="*/ 7 w 52"/>
                <a:gd name="T3" fmla="*/ 1 h 44"/>
                <a:gd name="T4" fmla="*/ 10 w 52"/>
                <a:gd name="T5" fmla="*/ 1 h 44"/>
                <a:gd name="T6" fmla="*/ 9 w 52"/>
                <a:gd name="T7" fmla="*/ 1 h 44"/>
                <a:gd name="T8" fmla="*/ 7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round/>
            </a:ln>
          </p:spPr>
          <p:txBody>
            <a:bodyPr/>
            <a:lstStyle/>
            <a:p>
              <a:endParaRPr lang="zh-CN" altLang="en-US"/>
            </a:p>
          </p:txBody>
        </p:sp>
        <p:sp>
          <p:nvSpPr>
            <p:cNvPr id="38927" name="Freeform 7"/>
            <p:cNvSpPr>
              <a:spLocks noChangeArrowheads="1"/>
            </p:cNvSpPr>
            <p:nvPr/>
          </p:nvSpPr>
          <p:spPr bwMode="auto">
            <a:xfrm>
              <a:off x="1297" y="428"/>
              <a:ext cx="113" cy="69"/>
            </a:xfrm>
            <a:custGeom>
              <a:avLst/>
              <a:gdLst>
                <a:gd name="T0" fmla="*/ 22 w 131"/>
                <a:gd name="T1" fmla="*/ 0 h 98"/>
                <a:gd name="T2" fmla="*/ 18 w 131"/>
                <a:gd name="T3" fmla="*/ 1 h 98"/>
                <a:gd name="T4" fmla="*/ 12 w 131"/>
                <a:gd name="T5" fmla="*/ 1 h 98"/>
                <a:gd name="T6" fmla="*/ 9 w 131"/>
                <a:gd name="T7" fmla="*/ 1 h 98"/>
                <a:gd name="T8" fmla="*/ 5 w 131"/>
                <a:gd name="T9" fmla="*/ 1 h 98"/>
                <a:gd name="T10" fmla="*/ 14 w 131"/>
                <a:gd name="T11" fmla="*/ 3 h 98"/>
                <a:gd name="T12" fmla="*/ 18 w 131"/>
                <a:gd name="T13" fmla="*/ 3 h 98"/>
                <a:gd name="T14" fmla="*/ 19 w 131"/>
                <a:gd name="T15" fmla="*/ 3 h 98"/>
                <a:gd name="T16" fmla="*/ 20 w 131"/>
                <a:gd name="T17" fmla="*/ 3 h 98"/>
                <a:gd name="T18" fmla="*/ 22 w 131"/>
                <a:gd name="T19" fmla="*/ 3 h 98"/>
                <a:gd name="T20" fmla="*/ 28 w 131"/>
                <a:gd name="T21" fmla="*/ 3 h 98"/>
                <a:gd name="T22" fmla="*/ 30 w 131"/>
                <a:gd name="T23" fmla="*/ 2 h 98"/>
                <a:gd name="T24" fmla="*/ 22 w 131"/>
                <a:gd name="T25" fmla="*/ 1 h 98"/>
                <a:gd name="T26" fmla="*/ 26 w 131"/>
                <a:gd name="T27" fmla="*/ 1 h 98"/>
                <a:gd name="T28" fmla="*/ 26 w 131"/>
                <a:gd name="T29" fmla="*/ 1 h 98"/>
                <a:gd name="T30" fmla="*/ 22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round/>
            </a:ln>
          </p:spPr>
          <p:txBody>
            <a:bodyPr/>
            <a:lstStyle/>
            <a:p>
              <a:endParaRPr lang="zh-CN" altLang="en-US"/>
            </a:p>
          </p:txBody>
        </p:sp>
        <p:sp>
          <p:nvSpPr>
            <p:cNvPr id="38928" name="Freeform 8"/>
            <p:cNvSpPr>
              <a:spLocks noChangeArrowheads="1"/>
            </p:cNvSpPr>
            <p:nvPr/>
          </p:nvSpPr>
          <p:spPr bwMode="auto">
            <a:xfrm>
              <a:off x="752" y="787"/>
              <a:ext cx="182" cy="79"/>
            </a:xfrm>
            <a:custGeom>
              <a:avLst/>
              <a:gdLst>
                <a:gd name="T0" fmla="*/ 9 w 212"/>
                <a:gd name="T1" fmla="*/ 1 h 112"/>
                <a:gd name="T2" fmla="*/ 3 w 212"/>
                <a:gd name="T3" fmla="*/ 1 h 112"/>
                <a:gd name="T4" fmla="*/ 3 w 212"/>
                <a:gd name="T5" fmla="*/ 1 h 112"/>
                <a:gd name="T6" fmla="*/ 5 w 212"/>
                <a:gd name="T7" fmla="*/ 1 h 112"/>
                <a:gd name="T8" fmla="*/ 11 w 212"/>
                <a:gd name="T9" fmla="*/ 1 h 112"/>
                <a:gd name="T10" fmla="*/ 21 w 212"/>
                <a:gd name="T11" fmla="*/ 1 h 112"/>
                <a:gd name="T12" fmla="*/ 24 w 212"/>
                <a:gd name="T13" fmla="*/ 2 h 112"/>
                <a:gd name="T14" fmla="*/ 28 w 212"/>
                <a:gd name="T15" fmla="*/ 3 h 112"/>
                <a:gd name="T16" fmla="*/ 30 w 212"/>
                <a:gd name="T17" fmla="*/ 4 h 112"/>
                <a:gd name="T18" fmla="*/ 34 w 212"/>
                <a:gd name="T19" fmla="*/ 3 h 112"/>
                <a:gd name="T20" fmla="*/ 37 w 212"/>
                <a:gd name="T21" fmla="*/ 3 h 112"/>
                <a:gd name="T22" fmla="*/ 40 w 212"/>
                <a:gd name="T23" fmla="*/ 3 h 112"/>
                <a:gd name="T24" fmla="*/ 43 w 212"/>
                <a:gd name="T25" fmla="*/ 3 h 112"/>
                <a:gd name="T26" fmla="*/ 33 w 212"/>
                <a:gd name="T27" fmla="*/ 1 h 112"/>
                <a:gd name="T28" fmla="*/ 23 w 212"/>
                <a:gd name="T29" fmla="*/ 1 h 112"/>
                <a:gd name="T30" fmla="*/ 11 w 212"/>
                <a:gd name="T31" fmla="*/ 1 h 112"/>
                <a:gd name="T32" fmla="*/ 9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round/>
            </a:ln>
          </p:spPr>
          <p:txBody>
            <a:bodyPr/>
            <a:lstStyle/>
            <a:p>
              <a:endParaRPr lang="zh-CN" altLang="en-US"/>
            </a:p>
          </p:txBody>
        </p:sp>
        <p:sp>
          <p:nvSpPr>
            <p:cNvPr id="38929" name="Freeform 9"/>
            <p:cNvSpPr>
              <a:spLocks noChangeArrowheads="1"/>
            </p:cNvSpPr>
            <p:nvPr/>
          </p:nvSpPr>
          <p:spPr bwMode="auto">
            <a:xfrm>
              <a:off x="902" y="847"/>
              <a:ext cx="114" cy="38"/>
            </a:xfrm>
            <a:custGeom>
              <a:avLst/>
              <a:gdLst>
                <a:gd name="T0" fmla="*/ 13 w 133"/>
                <a:gd name="T1" fmla="*/ 0 h 54"/>
                <a:gd name="T2" fmla="*/ 9 w 133"/>
                <a:gd name="T3" fmla="*/ 1 h 54"/>
                <a:gd name="T4" fmla="*/ 7 w 133"/>
                <a:gd name="T5" fmla="*/ 1 h 54"/>
                <a:gd name="T6" fmla="*/ 3 w 133"/>
                <a:gd name="T7" fmla="*/ 1 h 54"/>
                <a:gd name="T8" fmla="*/ 3 w 133"/>
                <a:gd name="T9" fmla="*/ 1 h 54"/>
                <a:gd name="T10" fmla="*/ 3 w 133"/>
                <a:gd name="T11" fmla="*/ 1 h 54"/>
                <a:gd name="T12" fmla="*/ 28 w 133"/>
                <a:gd name="T13" fmla="*/ 1 h 54"/>
                <a:gd name="T14" fmla="*/ 27 w 133"/>
                <a:gd name="T15" fmla="*/ 1 h 54"/>
                <a:gd name="T16" fmla="*/ 23 w 133"/>
                <a:gd name="T17" fmla="*/ 1 h 54"/>
                <a:gd name="T18" fmla="*/ 21 w 133"/>
                <a:gd name="T19" fmla="*/ 1 h 54"/>
                <a:gd name="T20" fmla="*/ 19 w 133"/>
                <a:gd name="T21" fmla="*/ 1 h 54"/>
                <a:gd name="T22" fmla="*/ 15 w 133"/>
                <a:gd name="T23" fmla="*/ 1 h 54"/>
                <a:gd name="T24" fmla="*/ 1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round/>
            </a:ln>
          </p:spPr>
          <p:txBody>
            <a:bodyPr/>
            <a:lstStyle/>
            <a:p>
              <a:endParaRPr lang="zh-CN" altLang="en-US"/>
            </a:p>
          </p:txBody>
        </p:sp>
        <p:sp>
          <p:nvSpPr>
            <p:cNvPr id="38930" name="Freeform 10"/>
            <p:cNvSpPr>
              <a:spLocks noChangeArrowheads="1"/>
            </p:cNvSpPr>
            <p:nvPr/>
          </p:nvSpPr>
          <p:spPr bwMode="auto">
            <a:xfrm>
              <a:off x="1023" y="871"/>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round/>
            </a:ln>
          </p:spPr>
          <p:txBody>
            <a:bodyPr/>
            <a:lstStyle/>
            <a:p>
              <a:endParaRPr lang="zh-CN" altLang="en-US"/>
            </a:p>
          </p:txBody>
        </p:sp>
        <p:sp>
          <p:nvSpPr>
            <p:cNvPr id="38931" name="Freeform 11"/>
            <p:cNvSpPr>
              <a:spLocks noChangeArrowheads="1"/>
            </p:cNvSpPr>
            <p:nvPr/>
          </p:nvSpPr>
          <p:spPr bwMode="auto">
            <a:xfrm>
              <a:off x="1087" y="874"/>
              <a:ext cx="14" cy="24"/>
            </a:xfrm>
            <a:custGeom>
              <a:avLst/>
              <a:gdLst>
                <a:gd name="T0" fmla="*/ 4 w 16"/>
                <a:gd name="T1" fmla="*/ 0 h 34"/>
                <a:gd name="T2" fmla="*/ 0 w 16"/>
                <a:gd name="T3" fmla="*/ 1 h 34"/>
                <a:gd name="T4" fmla="*/ 4 w 16"/>
                <a:gd name="T5" fmla="*/ 1 h 34"/>
                <a:gd name="T6" fmla="*/ 4 w 16"/>
                <a:gd name="T7" fmla="*/ 1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round/>
            </a:ln>
          </p:spPr>
          <p:txBody>
            <a:bodyPr/>
            <a:lstStyle/>
            <a:p>
              <a:endParaRPr lang="zh-CN" altLang="en-US"/>
            </a:p>
          </p:txBody>
        </p:sp>
        <p:sp>
          <p:nvSpPr>
            <p:cNvPr id="38932" name="Freeform 12"/>
            <p:cNvSpPr>
              <a:spLocks noChangeArrowheads="1"/>
            </p:cNvSpPr>
            <p:nvPr/>
          </p:nvSpPr>
          <p:spPr bwMode="auto">
            <a:xfrm>
              <a:off x="876" y="83"/>
              <a:ext cx="207" cy="82"/>
            </a:xfrm>
            <a:custGeom>
              <a:avLst/>
              <a:gdLst>
                <a:gd name="T0" fmla="*/ 14 w 240"/>
                <a:gd name="T1" fmla="*/ 1 h 117"/>
                <a:gd name="T2" fmla="*/ 6 w 240"/>
                <a:gd name="T3" fmla="*/ 1 h 117"/>
                <a:gd name="T4" fmla="*/ 3 w 240"/>
                <a:gd name="T5" fmla="*/ 1 h 117"/>
                <a:gd name="T6" fmla="*/ 0 w 240"/>
                <a:gd name="T7" fmla="*/ 1 h 117"/>
                <a:gd name="T8" fmla="*/ 6 w 240"/>
                <a:gd name="T9" fmla="*/ 2 h 117"/>
                <a:gd name="T10" fmla="*/ 9 w 240"/>
                <a:gd name="T11" fmla="*/ 2 h 117"/>
                <a:gd name="T12" fmla="*/ 16 w 240"/>
                <a:gd name="T13" fmla="*/ 1 h 117"/>
                <a:gd name="T14" fmla="*/ 19 w 240"/>
                <a:gd name="T15" fmla="*/ 1 h 117"/>
                <a:gd name="T16" fmla="*/ 19 w 240"/>
                <a:gd name="T17" fmla="*/ 1 h 117"/>
                <a:gd name="T18" fmla="*/ 14 w 240"/>
                <a:gd name="T19" fmla="*/ 2 h 117"/>
                <a:gd name="T20" fmla="*/ 16 w 240"/>
                <a:gd name="T21" fmla="*/ 2 h 117"/>
                <a:gd name="T22" fmla="*/ 9 w 240"/>
                <a:gd name="T23" fmla="*/ 3 h 117"/>
                <a:gd name="T24" fmla="*/ 16 w 240"/>
                <a:gd name="T25" fmla="*/ 3 h 117"/>
                <a:gd name="T26" fmla="*/ 19 w 240"/>
                <a:gd name="T27" fmla="*/ 3 h 117"/>
                <a:gd name="T28" fmla="*/ 27 w 240"/>
                <a:gd name="T29" fmla="*/ 3 h 117"/>
                <a:gd name="T30" fmla="*/ 35 w 240"/>
                <a:gd name="T31" fmla="*/ 3 h 117"/>
                <a:gd name="T32" fmla="*/ 39 w 240"/>
                <a:gd name="T33" fmla="*/ 4 h 117"/>
                <a:gd name="T34" fmla="*/ 46 w 240"/>
                <a:gd name="T35" fmla="*/ 3 h 117"/>
                <a:gd name="T36" fmla="*/ 50 w 240"/>
                <a:gd name="T37" fmla="*/ 3 h 117"/>
                <a:gd name="T38" fmla="*/ 50 w 240"/>
                <a:gd name="T39" fmla="*/ 2 h 117"/>
                <a:gd name="T40" fmla="*/ 53 w 240"/>
                <a:gd name="T41" fmla="*/ 2 h 117"/>
                <a:gd name="T42" fmla="*/ 54 w 240"/>
                <a:gd name="T43" fmla="*/ 1 h 117"/>
                <a:gd name="T44" fmla="*/ 47 w 240"/>
                <a:gd name="T45" fmla="*/ 2 h 117"/>
                <a:gd name="T46" fmla="*/ 46 w 240"/>
                <a:gd name="T47" fmla="*/ 1 h 117"/>
                <a:gd name="T48" fmla="*/ 40 w 240"/>
                <a:gd name="T49" fmla="*/ 1 h 117"/>
                <a:gd name="T50" fmla="*/ 30 w 240"/>
                <a:gd name="T51" fmla="*/ 1 h 117"/>
                <a:gd name="T52" fmla="*/ 22 w 240"/>
                <a:gd name="T53" fmla="*/ 1 h 117"/>
                <a:gd name="T54" fmla="*/ 19 w 240"/>
                <a:gd name="T55" fmla="*/ 1 h 117"/>
                <a:gd name="T56" fmla="*/ 1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round/>
            </a:ln>
          </p:spPr>
          <p:txBody>
            <a:bodyPr/>
            <a:lstStyle/>
            <a:p>
              <a:endParaRPr lang="zh-CN" altLang="en-US"/>
            </a:p>
          </p:txBody>
        </p:sp>
        <p:sp>
          <p:nvSpPr>
            <p:cNvPr id="38933" name="Freeform 13"/>
            <p:cNvSpPr>
              <a:spLocks noChangeArrowheads="1"/>
            </p:cNvSpPr>
            <p:nvPr/>
          </p:nvSpPr>
          <p:spPr bwMode="auto">
            <a:xfrm>
              <a:off x="968" y="45"/>
              <a:ext cx="168" cy="56"/>
            </a:xfrm>
            <a:custGeom>
              <a:avLst/>
              <a:gdLst>
                <a:gd name="T0" fmla="*/ 23 w 194"/>
                <a:gd name="T1" fmla="*/ 1 h 80"/>
                <a:gd name="T2" fmla="*/ 3 w 194"/>
                <a:gd name="T3" fmla="*/ 1 h 80"/>
                <a:gd name="T4" fmla="*/ 3 w 194"/>
                <a:gd name="T5" fmla="*/ 1 h 80"/>
                <a:gd name="T6" fmla="*/ 13 w 194"/>
                <a:gd name="T7" fmla="*/ 1 h 80"/>
                <a:gd name="T8" fmla="*/ 31 w 194"/>
                <a:gd name="T9" fmla="*/ 2 h 80"/>
                <a:gd name="T10" fmla="*/ 42 w 194"/>
                <a:gd name="T11" fmla="*/ 2 h 80"/>
                <a:gd name="T12" fmla="*/ 44 w 194"/>
                <a:gd name="T13" fmla="*/ 2 h 80"/>
                <a:gd name="T14" fmla="*/ 42 w 194"/>
                <a:gd name="T15" fmla="*/ 1 h 80"/>
                <a:gd name="T16" fmla="*/ 39 w 194"/>
                <a:gd name="T17" fmla="*/ 1 h 80"/>
                <a:gd name="T18" fmla="*/ 31 w 194"/>
                <a:gd name="T19" fmla="*/ 1 h 80"/>
                <a:gd name="T20" fmla="*/ 23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round/>
            </a:ln>
          </p:spPr>
          <p:txBody>
            <a:bodyPr/>
            <a:lstStyle/>
            <a:p>
              <a:endParaRPr lang="zh-CN" altLang="en-US"/>
            </a:p>
          </p:txBody>
        </p:sp>
        <p:sp>
          <p:nvSpPr>
            <p:cNvPr id="38934" name="Freeform 14"/>
            <p:cNvSpPr>
              <a:spLocks noChangeArrowheads="1"/>
            </p:cNvSpPr>
            <p:nvPr/>
          </p:nvSpPr>
          <p:spPr bwMode="auto">
            <a:xfrm>
              <a:off x="1204" y="110"/>
              <a:ext cx="268" cy="178"/>
            </a:xfrm>
            <a:custGeom>
              <a:avLst/>
              <a:gdLst>
                <a:gd name="T0" fmla="*/ 16 w 310"/>
                <a:gd name="T1" fmla="*/ 1 h 254"/>
                <a:gd name="T2" fmla="*/ 12 w 310"/>
                <a:gd name="T3" fmla="*/ 1 h 254"/>
                <a:gd name="T4" fmla="*/ 5 w 310"/>
                <a:gd name="T5" fmla="*/ 1 h 254"/>
                <a:gd name="T6" fmla="*/ 12 w 310"/>
                <a:gd name="T7" fmla="*/ 2 h 254"/>
                <a:gd name="T8" fmla="*/ 19 w 310"/>
                <a:gd name="T9" fmla="*/ 3 h 254"/>
                <a:gd name="T10" fmla="*/ 24 w 310"/>
                <a:gd name="T11" fmla="*/ 3 h 254"/>
                <a:gd name="T12" fmla="*/ 30 w 310"/>
                <a:gd name="T13" fmla="*/ 3 h 254"/>
                <a:gd name="T14" fmla="*/ 34 w 310"/>
                <a:gd name="T15" fmla="*/ 3 h 254"/>
                <a:gd name="T16" fmla="*/ 35 w 310"/>
                <a:gd name="T17" fmla="*/ 4 h 254"/>
                <a:gd name="T18" fmla="*/ 26 w 310"/>
                <a:gd name="T19" fmla="*/ 4 h 254"/>
                <a:gd name="T20" fmla="*/ 21 w 310"/>
                <a:gd name="T21" fmla="*/ 5 h 254"/>
                <a:gd name="T22" fmla="*/ 16 w 310"/>
                <a:gd name="T23" fmla="*/ 5 h 254"/>
                <a:gd name="T24" fmla="*/ 13 w 310"/>
                <a:gd name="T25" fmla="*/ 5 h 254"/>
                <a:gd name="T26" fmla="*/ 10 w 310"/>
                <a:gd name="T27" fmla="*/ 6 h 254"/>
                <a:gd name="T28" fmla="*/ 9 w 310"/>
                <a:gd name="T29" fmla="*/ 6 h 254"/>
                <a:gd name="T30" fmla="*/ 16 w 310"/>
                <a:gd name="T31" fmla="*/ 6 h 254"/>
                <a:gd name="T32" fmla="*/ 22 w 310"/>
                <a:gd name="T33" fmla="*/ 6 h 254"/>
                <a:gd name="T34" fmla="*/ 26 w 310"/>
                <a:gd name="T35" fmla="*/ 6 h 254"/>
                <a:gd name="T36" fmla="*/ 30 w 310"/>
                <a:gd name="T37" fmla="*/ 7 h 254"/>
                <a:gd name="T38" fmla="*/ 32 w 310"/>
                <a:gd name="T39" fmla="*/ 7 h 254"/>
                <a:gd name="T40" fmla="*/ 35 w 310"/>
                <a:gd name="T41" fmla="*/ 7 h 254"/>
                <a:gd name="T42" fmla="*/ 41 w 310"/>
                <a:gd name="T43" fmla="*/ 7 h 254"/>
                <a:gd name="T44" fmla="*/ 47 w 310"/>
                <a:gd name="T45" fmla="*/ 7 h 254"/>
                <a:gd name="T46" fmla="*/ 54 w 310"/>
                <a:gd name="T47" fmla="*/ 6 h 254"/>
                <a:gd name="T48" fmla="*/ 53 w 310"/>
                <a:gd name="T49" fmla="*/ 6 h 254"/>
                <a:gd name="T50" fmla="*/ 51 w 310"/>
                <a:gd name="T51" fmla="*/ 5 h 254"/>
                <a:gd name="T52" fmla="*/ 54 w 310"/>
                <a:gd name="T53" fmla="*/ 5 h 254"/>
                <a:gd name="T54" fmla="*/ 57 w 310"/>
                <a:gd name="T55" fmla="*/ 6 h 254"/>
                <a:gd name="T56" fmla="*/ 58 w 310"/>
                <a:gd name="T57" fmla="*/ 6 h 254"/>
                <a:gd name="T58" fmla="*/ 61 w 310"/>
                <a:gd name="T59" fmla="*/ 6 h 254"/>
                <a:gd name="T60" fmla="*/ 70 w 310"/>
                <a:gd name="T61" fmla="*/ 5 h 254"/>
                <a:gd name="T62" fmla="*/ 68 w 310"/>
                <a:gd name="T63" fmla="*/ 4 h 254"/>
                <a:gd name="T64" fmla="*/ 60 w 310"/>
                <a:gd name="T65" fmla="*/ 4 h 254"/>
                <a:gd name="T66" fmla="*/ 62 w 310"/>
                <a:gd name="T67" fmla="*/ 3 h 254"/>
                <a:gd name="T68" fmla="*/ 64 w 310"/>
                <a:gd name="T69" fmla="*/ 3 h 254"/>
                <a:gd name="T70" fmla="*/ 59 w 310"/>
                <a:gd name="T71" fmla="*/ 2 h 254"/>
                <a:gd name="T72" fmla="*/ 54 w 310"/>
                <a:gd name="T73" fmla="*/ 2 h 254"/>
                <a:gd name="T74" fmla="*/ 52 w 310"/>
                <a:gd name="T75" fmla="*/ 1 h 254"/>
                <a:gd name="T76" fmla="*/ 47 w 310"/>
                <a:gd name="T77" fmla="*/ 1 h 254"/>
                <a:gd name="T78" fmla="*/ 35 w 310"/>
                <a:gd name="T79" fmla="*/ 1 h 254"/>
                <a:gd name="T80" fmla="*/ 39 w 310"/>
                <a:gd name="T81" fmla="*/ 1 h 254"/>
                <a:gd name="T82" fmla="*/ 32 w 310"/>
                <a:gd name="T83" fmla="*/ 1 h 254"/>
                <a:gd name="T84" fmla="*/ 28 w 310"/>
                <a:gd name="T85" fmla="*/ 1 h 254"/>
                <a:gd name="T86" fmla="*/ 16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round/>
            </a:ln>
          </p:spPr>
          <p:txBody>
            <a:bodyPr/>
            <a:lstStyle/>
            <a:p>
              <a:endParaRPr lang="zh-CN" altLang="en-US"/>
            </a:p>
          </p:txBody>
        </p:sp>
        <p:sp>
          <p:nvSpPr>
            <p:cNvPr id="38935" name="Freeform 15"/>
            <p:cNvSpPr>
              <a:spLocks noChangeArrowheads="1"/>
            </p:cNvSpPr>
            <p:nvPr/>
          </p:nvSpPr>
          <p:spPr bwMode="auto">
            <a:xfrm>
              <a:off x="1202" y="34"/>
              <a:ext cx="51" cy="34"/>
            </a:xfrm>
            <a:custGeom>
              <a:avLst/>
              <a:gdLst>
                <a:gd name="T0" fmla="*/ 6 w 59"/>
                <a:gd name="T1" fmla="*/ 0 h 50"/>
                <a:gd name="T2" fmla="*/ 0 w 59"/>
                <a:gd name="T3" fmla="*/ 1 h 50"/>
                <a:gd name="T4" fmla="*/ 7 w 59"/>
                <a:gd name="T5" fmla="*/ 1 h 50"/>
                <a:gd name="T6" fmla="*/ 10 w 59"/>
                <a:gd name="T7" fmla="*/ 1 h 50"/>
                <a:gd name="T8" fmla="*/ 14 w 59"/>
                <a:gd name="T9" fmla="*/ 1 h 50"/>
                <a:gd name="T10" fmla="*/ 10 w 59"/>
                <a:gd name="T11" fmla="*/ 1 h 50"/>
                <a:gd name="T12" fmla="*/ 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round/>
            </a:ln>
          </p:spPr>
          <p:txBody>
            <a:bodyPr/>
            <a:lstStyle/>
            <a:p>
              <a:endParaRPr lang="zh-CN" altLang="en-US"/>
            </a:p>
          </p:txBody>
        </p:sp>
        <p:sp>
          <p:nvSpPr>
            <p:cNvPr id="38936" name="Freeform 16"/>
            <p:cNvSpPr>
              <a:spLocks noChangeArrowheads="1"/>
            </p:cNvSpPr>
            <p:nvPr/>
          </p:nvSpPr>
          <p:spPr bwMode="auto">
            <a:xfrm>
              <a:off x="1105" y="99"/>
              <a:ext cx="75" cy="39"/>
            </a:xfrm>
            <a:custGeom>
              <a:avLst/>
              <a:gdLst>
                <a:gd name="T0" fmla="*/ 11 w 86"/>
                <a:gd name="T1" fmla="*/ 1 h 57"/>
                <a:gd name="T2" fmla="*/ 6 w 86"/>
                <a:gd name="T3" fmla="*/ 1 h 57"/>
                <a:gd name="T4" fmla="*/ 3 w 86"/>
                <a:gd name="T5" fmla="*/ 1 h 57"/>
                <a:gd name="T6" fmla="*/ 3 w 86"/>
                <a:gd name="T7" fmla="*/ 1 h 57"/>
                <a:gd name="T8" fmla="*/ 19 w 86"/>
                <a:gd name="T9" fmla="*/ 1 h 57"/>
                <a:gd name="T10" fmla="*/ 22 w 86"/>
                <a:gd name="T11" fmla="*/ 1 h 57"/>
                <a:gd name="T12" fmla="*/ 15 w 86"/>
                <a:gd name="T13" fmla="*/ 1 h 57"/>
                <a:gd name="T14" fmla="*/ 11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round/>
            </a:ln>
          </p:spPr>
          <p:txBody>
            <a:bodyPr/>
            <a:lstStyle/>
            <a:p>
              <a:endParaRPr lang="zh-CN" altLang="en-US"/>
            </a:p>
          </p:txBody>
        </p:sp>
        <p:sp>
          <p:nvSpPr>
            <p:cNvPr id="38937" name="Freeform 17"/>
            <p:cNvSpPr>
              <a:spLocks noChangeArrowheads="1"/>
            </p:cNvSpPr>
            <p:nvPr/>
          </p:nvSpPr>
          <p:spPr bwMode="auto">
            <a:xfrm>
              <a:off x="1184" y="107"/>
              <a:ext cx="62" cy="23"/>
            </a:xfrm>
            <a:custGeom>
              <a:avLst/>
              <a:gdLst>
                <a:gd name="T0" fmla="*/ 8 w 73"/>
                <a:gd name="T1" fmla="*/ 0 h 34"/>
                <a:gd name="T2" fmla="*/ 3 w 73"/>
                <a:gd name="T3" fmla="*/ 1 h 34"/>
                <a:gd name="T4" fmla="*/ 4 w 73"/>
                <a:gd name="T5" fmla="*/ 1 h 34"/>
                <a:gd name="T6" fmla="*/ 10 w 73"/>
                <a:gd name="T7" fmla="*/ 1 h 34"/>
                <a:gd name="T8" fmla="*/ 12 w 73"/>
                <a:gd name="T9" fmla="*/ 1 h 34"/>
                <a:gd name="T10" fmla="*/ 8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round/>
            </a:ln>
          </p:spPr>
          <p:txBody>
            <a:bodyPr/>
            <a:lstStyle/>
            <a:p>
              <a:endParaRPr lang="zh-CN" altLang="en-US"/>
            </a:p>
          </p:txBody>
        </p:sp>
        <p:sp>
          <p:nvSpPr>
            <p:cNvPr id="38938" name="Freeform 18"/>
            <p:cNvSpPr>
              <a:spLocks noChangeArrowheads="1"/>
            </p:cNvSpPr>
            <p:nvPr/>
          </p:nvSpPr>
          <p:spPr bwMode="auto">
            <a:xfrm>
              <a:off x="1150" y="73"/>
              <a:ext cx="74" cy="32"/>
            </a:xfrm>
            <a:custGeom>
              <a:avLst/>
              <a:gdLst>
                <a:gd name="T0" fmla="*/ 15 w 85"/>
                <a:gd name="T1" fmla="*/ 1 h 45"/>
                <a:gd name="T2" fmla="*/ 7 w 85"/>
                <a:gd name="T3" fmla="*/ 1 h 45"/>
                <a:gd name="T4" fmla="*/ 0 w 85"/>
                <a:gd name="T5" fmla="*/ 1 h 45"/>
                <a:gd name="T6" fmla="*/ 10 w 85"/>
                <a:gd name="T7" fmla="*/ 1 h 45"/>
                <a:gd name="T8" fmla="*/ 16 w 85"/>
                <a:gd name="T9" fmla="*/ 1 h 45"/>
                <a:gd name="T10" fmla="*/ 21 w 85"/>
                <a:gd name="T11" fmla="*/ 1 h 45"/>
                <a:gd name="T12" fmla="*/ 21 w 85"/>
                <a:gd name="T13" fmla="*/ 1 h 45"/>
                <a:gd name="T14" fmla="*/ 16 w 85"/>
                <a:gd name="T15" fmla="*/ 0 h 45"/>
                <a:gd name="T16" fmla="*/ 1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round/>
            </a:ln>
          </p:spPr>
          <p:txBody>
            <a:bodyPr/>
            <a:lstStyle/>
            <a:p>
              <a:endParaRPr lang="zh-CN" altLang="en-US"/>
            </a:p>
          </p:txBody>
        </p:sp>
        <p:sp>
          <p:nvSpPr>
            <p:cNvPr id="38939" name="Freeform 19"/>
            <p:cNvSpPr>
              <a:spLocks noChangeArrowheads="1"/>
            </p:cNvSpPr>
            <p:nvPr/>
          </p:nvSpPr>
          <p:spPr bwMode="auto">
            <a:xfrm>
              <a:off x="1119" y="43"/>
              <a:ext cx="51" cy="22"/>
            </a:xfrm>
            <a:custGeom>
              <a:avLst/>
              <a:gdLst>
                <a:gd name="T0" fmla="*/ 4 w 58"/>
                <a:gd name="T1" fmla="*/ 1 h 31"/>
                <a:gd name="T2" fmla="*/ 0 w 58"/>
                <a:gd name="T3" fmla="*/ 1 h 31"/>
                <a:gd name="T4" fmla="*/ 6 w 58"/>
                <a:gd name="T5" fmla="*/ 1 h 31"/>
                <a:gd name="T6" fmla="*/ 8 w 58"/>
                <a:gd name="T7" fmla="*/ 1 h 31"/>
                <a:gd name="T8" fmla="*/ 14 w 58"/>
                <a:gd name="T9" fmla="*/ 1 h 31"/>
                <a:gd name="T10" fmla="*/ 12 w 58"/>
                <a:gd name="T11" fmla="*/ 0 h 31"/>
                <a:gd name="T12" fmla="*/ 4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round/>
            </a:ln>
          </p:spPr>
          <p:txBody>
            <a:bodyPr/>
            <a:lstStyle/>
            <a:p>
              <a:endParaRPr lang="zh-CN" altLang="en-US"/>
            </a:p>
          </p:txBody>
        </p:sp>
        <p:sp>
          <p:nvSpPr>
            <p:cNvPr id="38940" name="Freeform 20"/>
            <p:cNvSpPr>
              <a:spLocks noChangeArrowheads="1"/>
            </p:cNvSpPr>
            <p:nvPr/>
          </p:nvSpPr>
          <p:spPr bwMode="auto">
            <a:xfrm>
              <a:off x="1250" y="46"/>
              <a:ext cx="131" cy="72"/>
            </a:xfrm>
            <a:custGeom>
              <a:avLst/>
              <a:gdLst>
                <a:gd name="T0" fmla="*/ 9 w 152"/>
                <a:gd name="T1" fmla="*/ 0 h 102"/>
                <a:gd name="T2" fmla="*/ 3 w 152"/>
                <a:gd name="T3" fmla="*/ 1 h 102"/>
                <a:gd name="T4" fmla="*/ 3 w 152"/>
                <a:gd name="T5" fmla="*/ 1 h 102"/>
                <a:gd name="T6" fmla="*/ 3 w 152"/>
                <a:gd name="T7" fmla="*/ 2 h 102"/>
                <a:gd name="T8" fmla="*/ 0 w 152"/>
                <a:gd name="T9" fmla="*/ 2 h 102"/>
                <a:gd name="T10" fmla="*/ 12 w 152"/>
                <a:gd name="T11" fmla="*/ 3 h 102"/>
                <a:gd name="T12" fmla="*/ 19 w 152"/>
                <a:gd name="T13" fmla="*/ 3 h 102"/>
                <a:gd name="T14" fmla="*/ 34 w 152"/>
                <a:gd name="T15" fmla="*/ 3 h 102"/>
                <a:gd name="T16" fmla="*/ 17 w 152"/>
                <a:gd name="T17" fmla="*/ 2 h 102"/>
                <a:gd name="T18" fmla="*/ 12 w 152"/>
                <a:gd name="T19" fmla="*/ 2 h 102"/>
                <a:gd name="T20" fmla="*/ 10 w 152"/>
                <a:gd name="T21" fmla="*/ 1 h 102"/>
                <a:gd name="T22" fmla="*/ 12 w 152"/>
                <a:gd name="T23" fmla="*/ 1 h 102"/>
                <a:gd name="T24" fmla="*/ 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round/>
            </a:ln>
          </p:spPr>
          <p:txBody>
            <a:bodyPr/>
            <a:lstStyle/>
            <a:p>
              <a:endParaRPr lang="zh-CN" altLang="en-US"/>
            </a:p>
          </p:txBody>
        </p:sp>
        <p:sp>
          <p:nvSpPr>
            <p:cNvPr id="38941" name="Freeform 21"/>
            <p:cNvSpPr>
              <a:spLocks noChangeArrowheads="1"/>
            </p:cNvSpPr>
            <p:nvPr/>
          </p:nvSpPr>
          <p:spPr bwMode="auto">
            <a:xfrm>
              <a:off x="0" y="275"/>
              <a:ext cx="29" cy="14"/>
            </a:xfrm>
            <a:custGeom>
              <a:avLst/>
              <a:gdLst>
                <a:gd name="T0" fmla="*/ 7 w 34"/>
                <a:gd name="T1" fmla="*/ 0 h 20"/>
                <a:gd name="T2" fmla="*/ 5 w 34"/>
                <a:gd name="T3" fmla="*/ 1 h 20"/>
                <a:gd name="T4" fmla="*/ 3 w 34"/>
                <a:gd name="T5" fmla="*/ 1 h 20"/>
                <a:gd name="T6" fmla="*/ 3 w 34"/>
                <a:gd name="T7" fmla="*/ 1 h 20"/>
                <a:gd name="T8" fmla="*/ 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round/>
            </a:ln>
          </p:spPr>
          <p:txBody>
            <a:bodyPr/>
            <a:lstStyle/>
            <a:p>
              <a:endParaRPr lang="zh-CN" altLang="en-US"/>
            </a:p>
          </p:txBody>
        </p:sp>
        <p:sp>
          <p:nvSpPr>
            <p:cNvPr id="38942"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38943"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38944"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38945" name="Freeform 25"/>
            <p:cNvSpPr>
              <a:spLocks noChangeArrowheads="1"/>
            </p:cNvSpPr>
            <p:nvPr/>
          </p:nvSpPr>
          <p:spPr bwMode="auto">
            <a:xfrm>
              <a:off x="1251" y="447"/>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38946" name="Freeform 26"/>
            <p:cNvSpPr>
              <a:spLocks noChangeArrowheads="1"/>
            </p:cNvSpPr>
            <p:nvPr/>
          </p:nvSpPr>
          <p:spPr bwMode="auto">
            <a:xfrm>
              <a:off x="1136" y="255"/>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38947" name="Freeform 27"/>
            <p:cNvSpPr>
              <a:spLocks noChangeArrowheads="1"/>
            </p:cNvSpPr>
            <p:nvPr/>
          </p:nvSpPr>
          <p:spPr bwMode="auto">
            <a:xfrm>
              <a:off x="1211" y="88"/>
              <a:ext cx="45" cy="17"/>
            </a:xfrm>
            <a:custGeom>
              <a:avLst/>
              <a:gdLst>
                <a:gd name="T0" fmla="*/ 4 w 51"/>
                <a:gd name="T1" fmla="*/ 0 h 24"/>
                <a:gd name="T2" fmla="*/ 4 w 51"/>
                <a:gd name="T3" fmla="*/ 1 h 24"/>
                <a:gd name="T4" fmla="*/ 8 w 51"/>
                <a:gd name="T5" fmla="*/ 1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38948" name="Freeform 28"/>
            <p:cNvSpPr>
              <a:spLocks noChangeArrowheads="1"/>
            </p:cNvSpPr>
            <p:nvPr/>
          </p:nvSpPr>
          <p:spPr bwMode="auto">
            <a:xfrm>
              <a:off x="1284" y="189"/>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38949" name="Freeform 29"/>
            <p:cNvSpPr>
              <a:spLocks noChangeArrowheads="1"/>
            </p:cNvSpPr>
            <p:nvPr/>
          </p:nvSpPr>
          <p:spPr bwMode="auto">
            <a:xfrm>
              <a:off x="1302" y="0"/>
              <a:ext cx="801" cy="323"/>
            </a:xfrm>
            <a:custGeom>
              <a:avLst/>
              <a:gdLst>
                <a:gd name="T0" fmla="*/ 7 w 929"/>
                <a:gd name="T1" fmla="*/ 1 h 462"/>
                <a:gd name="T2" fmla="*/ 3 w 929"/>
                <a:gd name="T3" fmla="*/ 2 h 462"/>
                <a:gd name="T4" fmla="*/ 8 w 929"/>
                <a:gd name="T5" fmla="*/ 3 h 462"/>
                <a:gd name="T6" fmla="*/ 3 w 929"/>
                <a:gd name="T7" fmla="*/ 3 h 462"/>
                <a:gd name="T8" fmla="*/ 24 w 929"/>
                <a:gd name="T9" fmla="*/ 3 h 462"/>
                <a:gd name="T10" fmla="*/ 32 w 929"/>
                <a:gd name="T11" fmla="*/ 3 h 462"/>
                <a:gd name="T12" fmla="*/ 57 w 929"/>
                <a:gd name="T13" fmla="*/ 2 h 462"/>
                <a:gd name="T14" fmla="*/ 67 w 929"/>
                <a:gd name="T15" fmla="*/ 1 h 462"/>
                <a:gd name="T16" fmla="*/ 73 w 929"/>
                <a:gd name="T17" fmla="*/ 2 h 462"/>
                <a:gd name="T18" fmla="*/ 62 w 929"/>
                <a:gd name="T19" fmla="*/ 2 h 462"/>
                <a:gd name="T20" fmla="*/ 55 w 929"/>
                <a:gd name="T21" fmla="*/ 3 h 462"/>
                <a:gd name="T22" fmla="*/ 58 w 929"/>
                <a:gd name="T23" fmla="*/ 3 h 462"/>
                <a:gd name="T24" fmla="*/ 58 w 929"/>
                <a:gd name="T25" fmla="*/ 4 h 462"/>
                <a:gd name="T26" fmla="*/ 78 w 929"/>
                <a:gd name="T27" fmla="*/ 5 h 462"/>
                <a:gd name="T28" fmla="*/ 77 w 929"/>
                <a:gd name="T29" fmla="*/ 6 h 462"/>
                <a:gd name="T30" fmla="*/ 84 w 929"/>
                <a:gd name="T31" fmla="*/ 7 h 462"/>
                <a:gd name="T32" fmla="*/ 78 w 929"/>
                <a:gd name="T33" fmla="*/ 7 h 462"/>
                <a:gd name="T34" fmla="*/ 73 w 929"/>
                <a:gd name="T35" fmla="*/ 8 h 462"/>
                <a:gd name="T36" fmla="*/ 67 w 929"/>
                <a:gd name="T37" fmla="*/ 9 h 462"/>
                <a:gd name="T38" fmla="*/ 66 w 929"/>
                <a:gd name="T39" fmla="*/ 12 h 462"/>
                <a:gd name="T40" fmla="*/ 76 w 929"/>
                <a:gd name="T41" fmla="*/ 12 h 462"/>
                <a:gd name="T42" fmla="*/ 89 w 929"/>
                <a:gd name="T43" fmla="*/ 12 h 462"/>
                <a:gd name="T44" fmla="*/ 95 w 929"/>
                <a:gd name="T45" fmla="*/ 12 h 462"/>
                <a:gd name="T46" fmla="*/ 115 w 929"/>
                <a:gd name="T47" fmla="*/ 10 h 462"/>
                <a:gd name="T48" fmla="*/ 130 w 929"/>
                <a:gd name="T49" fmla="*/ 9 h 462"/>
                <a:gd name="T50" fmla="*/ 147 w 929"/>
                <a:gd name="T51" fmla="*/ 8 h 462"/>
                <a:gd name="T52" fmla="*/ 163 w 929"/>
                <a:gd name="T53" fmla="*/ 8 h 462"/>
                <a:gd name="T54" fmla="*/ 173 w 929"/>
                <a:gd name="T55" fmla="*/ 7 h 462"/>
                <a:gd name="T56" fmla="*/ 182 w 929"/>
                <a:gd name="T57" fmla="*/ 6 h 462"/>
                <a:gd name="T58" fmla="*/ 182 w 929"/>
                <a:gd name="T59" fmla="*/ 4 h 462"/>
                <a:gd name="T60" fmla="*/ 182 w 929"/>
                <a:gd name="T61" fmla="*/ 3 h 462"/>
                <a:gd name="T62" fmla="*/ 189 w 929"/>
                <a:gd name="T63" fmla="*/ 2 h 462"/>
                <a:gd name="T64" fmla="*/ 198 w 929"/>
                <a:gd name="T65" fmla="*/ 2 h 462"/>
                <a:gd name="T66" fmla="*/ 210 w 929"/>
                <a:gd name="T67" fmla="*/ 1 h 462"/>
                <a:gd name="T68" fmla="*/ 203 w 929"/>
                <a:gd name="T69" fmla="*/ 1 h 462"/>
                <a:gd name="T70" fmla="*/ 192 w 929"/>
                <a:gd name="T71" fmla="*/ 1 h 462"/>
                <a:gd name="T72" fmla="*/ 181 w 929"/>
                <a:gd name="T73" fmla="*/ 1 h 462"/>
                <a:gd name="T74" fmla="*/ 147 w 929"/>
                <a:gd name="T75" fmla="*/ 1 h 462"/>
                <a:gd name="T76" fmla="*/ 132 w 929"/>
                <a:gd name="T77" fmla="*/ 1 h 462"/>
                <a:gd name="T78" fmla="*/ 127 w 929"/>
                <a:gd name="T79" fmla="*/ 1 h 462"/>
                <a:gd name="T80" fmla="*/ 117 w 929"/>
                <a:gd name="T81" fmla="*/ 1 h 462"/>
                <a:gd name="T82" fmla="*/ 110 w 929"/>
                <a:gd name="T83" fmla="*/ 1 h 462"/>
                <a:gd name="T84" fmla="*/ 98 w 929"/>
                <a:gd name="T85" fmla="*/ 1 h 462"/>
                <a:gd name="T86" fmla="*/ 84 w 929"/>
                <a:gd name="T87" fmla="*/ 1 h 462"/>
                <a:gd name="T88" fmla="*/ 94 w 929"/>
                <a:gd name="T89" fmla="*/ 1 h 462"/>
                <a:gd name="T90" fmla="*/ 80 w 929"/>
                <a:gd name="T91" fmla="*/ 1 h 462"/>
                <a:gd name="T92" fmla="*/ 77 w 929"/>
                <a:gd name="T93" fmla="*/ 1 h 462"/>
                <a:gd name="T94" fmla="*/ 72 w 929"/>
                <a:gd name="T95" fmla="*/ 1 h 462"/>
                <a:gd name="T96" fmla="*/ 53 w 929"/>
                <a:gd name="T97" fmla="*/ 1 h 462"/>
                <a:gd name="T98" fmla="*/ 36 w 929"/>
                <a:gd name="T99" fmla="*/ 1 h 462"/>
                <a:gd name="T100" fmla="*/ 24 w 929"/>
                <a:gd name="T101" fmla="*/ 1 h 462"/>
                <a:gd name="T102" fmla="*/ 25 w 929"/>
                <a:gd name="T103" fmla="*/ 2 h 462"/>
                <a:gd name="T104" fmla="*/ 24 w 929"/>
                <a:gd name="T105" fmla="*/ 1 h 462"/>
                <a:gd name="T106" fmla="*/ 14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round/>
            </a:ln>
          </p:spPr>
          <p:txBody>
            <a:bodyPr/>
            <a:lstStyle/>
            <a:p>
              <a:endParaRPr lang="zh-CN" altLang="en-US"/>
            </a:p>
          </p:txBody>
        </p:sp>
        <p:sp>
          <p:nvSpPr>
            <p:cNvPr id="38950" name="Freeform 30"/>
            <p:cNvSpPr>
              <a:spLocks noChangeArrowheads="1"/>
            </p:cNvSpPr>
            <p:nvPr/>
          </p:nvSpPr>
          <p:spPr bwMode="auto">
            <a:xfrm>
              <a:off x="1547" y="172"/>
              <a:ext cx="45" cy="22"/>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38951" name="Freeform 31"/>
            <p:cNvSpPr>
              <a:spLocks noChangeArrowheads="1"/>
            </p:cNvSpPr>
            <p:nvPr/>
          </p:nvSpPr>
          <p:spPr bwMode="auto">
            <a:xfrm>
              <a:off x="1873" y="234"/>
              <a:ext cx="147" cy="50"/>
            </a:xfrm>
            <a:custGeom>
              <a:avLst/>
              <a:gdLst>
                <a:gd name="T0" fmla="*/ 21 w 172"/>
                <a:gd name="T1" fmla="*/ 1 h 72"/>
                <a:gd name="T2" fmla="*/ 14 w 172"/>
                <a:gd name="T3" fmla="*/ 1 h 72"/>
                <a:gd name="T4" fmla="*/ 11 w 172"/>
                <a:gd name="T5" fmla="*/ 0 h 72"/>
                <a:gd name="T6" fmla="*/ 0 w 172"/>
                <a:gd name="T7" fmla="*/ 1 h 72"/>
                <a:gd name="T8" fmla="*/ 6 w 172"/>
                <a:gd name="T9" fmla="*/ 1 h 72"/>
                <a:gd name="T10" fmla="*/ 9 w 172"/>
                <a:gd name="T11" fmla="*/ 1 h 72"/>
                <a:gd name="T12" fmla="*/ 14 w 172"/>
                <a:gd name="T13" fmla="*/ 2 h 72"/>
                <a:gd name="T14" fmla="*/ 16 w 172"/>
                <a:gd name="T15" fmla="*/ 2 h 72"/>
                <a:gd name="T16" fmla="*/ 27 w 172"/>
                <a:gd name="T17" fmla="*/ 1 h 72"/>
                <a:gd name="T18" fmla="*/ 37 w 172"/>
                <a:gd name="T19" fmla="*/ 1 h 72"/>
                <a:gd name="T20" fmla="*/ 32 w 172"/>
                <a:gd name="T21" fmla="*/ 1 h 72"/>
                <a:gd name="T22" fmla="*/ 27 w 172"/>
                <a:gd name="T23" fmla="*/ 1 h 72"/>
                <a:gd name="T24" fmla="*/ 21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round/>
            </a:ln>
          </p:spPr>
          <p:txBody>
            <a:bodyPr/>
            <a:lstStyle/>
            <a:p>
              <a:endParaRPr lang="zh-CN" altLang="en-US"/>
            </a:p>
          </p:txBody>
        </p:sp>
        <p:sp>
          <p:nvSpPr>
            <p:cNvPr id="38952" name="Freeform 32"/>
            <p:cNvSpPr>
              <a:spLocks noChangeArrowheads="1"/>
            </p:cNvSpPr>
            <p:nvPr/>
          </p:nvSpPr>
          <p:spPr bwMode="auto">
            <a:xfrm>
              <a:off x="1989" y="81"/>
              <a:ext cx="45" cy="23"/>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38953" name="Freeform 33"/>
            <p:cNvSpPr>
              <a:spLocks noChangeArrowheads="1"/>
            </p:cNvSpPr>
            <p:nvPr/>
          </p:nvSpPr>
          <p:spPr bwMode="auto">
            <a:xfrm>
              <a:off x="2298" y="51"/>
              <a:ext cx="178" cy="59"/>
            </a:xfrm>
            <a:custGeom>
              <a:avLst/>
              <a:gdLst>
                <a:gd name="T0" fmla="*/ 44 w 206"/>
                <a:gd name="T1" fmla="*/ 1 h 85"/>
                <a:gd name="T2" fmla="*/ 24 w 206"/>
                <a:gd name="T3" fmla="*/ 1 h 85"/>
                <a:gd name="T4" fmla="*/ 25 w 206"/>
                <a:gd name="T5" fmla="*/ 1 h 85"/>
                <a:gd name="T6" fmla="*/ 25 w 206"/>
                <a:gd name="T7" fmla="*/ 1 h 85"/>
                <a:gd name="T8" fmla="*/ 21 w 206"/>
                <a:gd name="T9" fmla="*/ 1 h 85"/>
                <a:gd name="T10" fmla="*/ 18 w 206"/>
                <a:gd name="T11" fmla="*/ 1 h 85"/>
                <a:gd name="T12" fmla="*/ 6 w 206"/>
                <a:gd name="T13" fmla="*/ 1 h 85"/>
                <a:gd name="T14" fmla="*/ 8 w 206"/>
                <a:gd name="T15" fmla="*/ 1 h 85"/>
                <a:gd name="T16" fmla="*/ 12 w 206"/>
                <a:gd name="T17" fmla="*/ 1 h 85"/>
                <a:gd name="T18" fmla="*/ 16 w 206"/>
                <a:gd name="T19" fmla="*/ 2 h 85"/>
                <a:gd name="T20" fmla="*/ 21 w 206"/>
                <a:gd name="T21" fmla="*/ 2 h 85"/>
                <a:gd name="T22" fmla="*/ 25 w 206"/>
                <a:gd name="T23" fmla="*/ 2 h 85"/>
                <a:gd name="T24" fmla="*/ 29 w 206"/>
                <a:gd name="T25" fmla="*/ 1 h 85"/>
                <a:gd name="T26" fmla="*/ 30 w 206"/>
                <a:gd name="T27" fmla="*/ 1 h 85"/>
                <a:gd name="T28" fmla="*/ 38 w 206"/>
                <a:gd name="T29" fmla="*/ 1 h 85"/>
                <a:gd name="T30" fmla="*/ 44 w 206"/>
                <a:gd name="T31" fmla="*/ 1 h 85"/>
                <a:gd name="T32" fmla="*/ 47 w 206"/>
                <a:gd name="T33" fmla="*/ 1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round/>
            </a:ln>
          </p:spPr>
          <p:txBody>
            <a:bodyPr/>
            <a:lstStyle/>
            <a:p>
              <a:endParaRPr lang="zh-CN" altLang="en-US"/>
            </a:p>
          </p:txBody>
        </p:sp>
        <p:sp>
          <p:nvSpPr>
            <p:cNvPr id="38954" name="Freeform 34"/>
            <p:cNvSpPr>
              <a:spLocks noChangeArrowheads="1"/>
            </p:cNvSpPr>
            <p:nvPr/>
          </p:nvSpPr>
          <p:spPr bwMode="auto">
            <a:xfrm>
              <a:off x="2410" y="82"/>
              <a:ext cx="55" cy="20"/>
            </a:xfrm>
            <a:custGeom>
              <a:avLst/>
              <a:gdLst>
                <a:gd name="T0" fmla="*/ 8 w 64"/>
                <a:gd name="T1" fmla="*/ 1 h 28"/>
                <a:gd name="T2" fmla="*/ 3 w 64"/>
                <a:gd name="T3" fmla="*/ 1 h 28"/>
                <a:gd name="T4" fmla="*/ 5 w 64"/>
                <a:gd name="T5" fmla="*/ 1 h 28"/>
                <a:gd name="T6" fmla="*/ 11 w 64"/>
                <a:gd name="T7" fmla="*/ 1 h 28"/>
                <a:gd name="T8" fmla="*/ 8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round/>
            </a:ln>
          </p:spPr>
          <p:txBody>
            <a:bodyPr/>
            <a:lstStyle/>
            <a:p>
              <a:endParaRPr lang="zh-CN" altLang="en-US"/>
            </a:p>
          </p:txBody>
        </p:sp>
        <p:sp>
          <p:nvSpPr>
            <p:cNvPr id="38955" name="Freeform 35"/>
            <p:cNvSpPr>
              <a:spLocks noChangeArrowheads="1"/>
            </p:cNvSpPr>
            <p:nvPr/>
          </p:nvSpPr>
          <p:spPr bwMode="auto">
            <a:xfrm>
              <a:off x="2074" y="337"/>
              <a:ext cx="125" cy="123"/>
            </a:xfrm>
            <a:custGeom>
              <a:avLst/>
              <a:gdLst>
                <a:gd name="T0" fmla="*/ 5 w 146"/>
                <a:gd name="T1" fmla="*/ 1 h 176"/>
                <a:gd name="T2" fmla="*/ 0 w 146"/>
                <a:gd name="T3" fmla="*/ 1 h 176"/>
                <a:gd name="T4" fmla="*/ 3 w 146"/>
                <a:gd name="T5" fmla="*/ 1 h 176"/>
                <a:gd name="T6" fmla="*/ 7 w 146"/>
                <a:gd name="T7" fmla="*/ 2 h 176"/>
                <a:gd name="T8" fmla="*/ 11 w 146"/>
                <a:gd name="T9" fmla="*/ 2 h 176"/>
                <a:gd name="T10" fmla="*/ 11 w 146"/>
                <a:gd name="T11" fmla="*/ 3 h 176"/>
                <a:gd name="T12" fmla="*/ 6 w 146"/>
                <a:gd name="T13" fmla="*/ 3 h 176"/>
                <a:gd name="T14" fmla="*/ 3 w 146"/>
                <a:gd name="T15" fmla="*/ 3 h 176"/>
                <a:gd name="T16" fmla="*/ 3 w 146"/>
                <a:gd name="T17" fmla="*/ 4 h 176"/>
                <a:gd name="T18" fmla="*/ 7 w 146"/>
                <a:gd name="T19" fmla="*/ 4 h 176"/>
                <a:gd name="T20" fmla="*/ 3 w 146"/>
                <a:gd name="T21" fmla="*/ 5 h 176"/>
                <a:gd name="T22" fmla="*/ 4 w 146"/>
                <a:gd name="T23" fmla="*/ 5 h 176"/>
                <a:gd name="T24" fmla="*/ 7 w 146"/>
                <a:gd name="T25" fmla="*/ 5 h 176"/>
                <a:gd name="T26" fmla="*/ 13 w 146"/>
                <a:gd name="T27" fmla="*/ 5 h 176"/>
                <a:gd name="T28" fmla="*/ 20 w 146"/>
                <a:gd name="T29" fmla="*/ 5 h 176"/>
                <a:gd name="T30" fmla="*/ 23 w 146"/>
                <a:gd name="T31" fmla="*/ 5 h 176"/>
                <a:gd name="T32" fmla="*/ 26 w 146"/>
                <a:gd name="T33" fmla="*/ 4 h 176"/>
                <a:gd name="T34" fmla="*/ 27 w 146"/>
                <a:gd name="T35" fmla="*/ 4 h 176"/>
                <a:gd name="T36" fmla="*/ 32 w 146"/>
                <a:gd name="T37" fmla="*/ 3 h 176"/>
                <a:gd name="T38" fmla="*/ 23 w 146"/>
                <a:gd name="T39" fmla="*/ 3 h 176"/>
                <a:gd name="T40" fmla="*/ 18 w 146"/>
                <a:gd name="T41" fmla="*/ 2 h 176"/>
                <a:gd name="T42" fmla="*/ 18 w 146"/>
                <a:gd name="T43" fmla="*/ 2 h 176"/>
                <a:gd name="T44" fmla="*/ 13 w 146"/>
                <a:gd name="T45" fmla="*/ 1 h 176"/>
                <a:gd name="T46" fmla="*/ 18 w 146"/>
                <a:gd name="T47" fmla="*/ 1 h 176"/>
                <a:gd name="T48" fmla="*/ 13 w 146"/>
                <a:gd name="T49" fmla="*/ 1 h 176"/>
                <a:gd name="T50" fmla="*/ 15 w 146"/>
                <a:gd name="T51" fmla="*/ 1 h 176"/>
                <a:gd name="T52" fmla="*/ 9 w 146"/>
                <a:gd name="T53" fmla="*/ 1 h 176"/>
                <a:gd name="T54" fmla="*/ 7 w 146"/>
                <a:gd name="T55" fmla="*/ 1 h 176"/>
                <a:gd name="T56" fmla="*/ 5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round/>
            </a:ln>
          </p:spPr>
          <p:txBody>
            <a:bodyPr/>
            <a:lstStyle/>
            <a:p>
              <a:endParaRPr lang="zh-CN" altLang="en-US"/>
            </a:p>
          </p:txBody>
        </p:sp>
        <p:sp>
          <p:nvSpPr>
            <p:cNvPr id="38956" name="Freeform 36"/>
            <p:cNvSpPr>
              <a:spLocks noChangeArrowheads="1"/>
            </p:cNvSpPr>
            <p:nvPr/>
          </p:nvSpPr>
          <p:spPr bwMode="auto">
            <a:xfrm>
              <a:off x="2012" y="381"/>
              <a:ext cx="79" cy="64"/>
            </a:xfrm>
            <a:custGeom>
              <a:avLst/>
              <a:gdLst>
                <a:gd name="T0" fmla="*/ 13 w 92"/>
                <a:gd name="T1" fmla="*/ 1 h 92"/>
                <a:gd name="T2" fmla="*/ 18 w 92"/>
                <a:gd name="T3" fmla="*/ 1 h 92"/>
                <a:gd name="T4" fmla="*/ 20 w 92"/>
                <a:gd name="T5" fmla="*/ 1 h 92"/>
                <a:gd name="T6" fmla="*/ 17 w 92"/>
                <a:gd name="T7" fmla="*/ 1 h 92"/>
                <a:gd name="T8" fmla="*/ 9 w 92"/>
                <a:gd name="T9" fmla="*/ 2 h 92"/>
                <a:gd name="T10" fmla="*/ 3 w 92"/>
                <a:gd name="T11" fmla="*/ 2 h 92"/>
                <a:gd name="T12" fmla="*/ 3 w 92"/>
                <a:gd name="T13" fmla="*/ 2 h 92"/>
                <a:gd name="T14" fmla="*/ 4 w 92"/>
                <a:gd name="T15" fmla="*/ 1 h 92"/>
                <a:gd name="T16" fmla="*/ 3 w 92"/>
                <a:gd name="T17" fmla="*/ 1 h 92"/>
                <a:gd name="T18" fmla="*/ 8 w 92"/>
                <a:gd name="T19" fmla="*/ 1 h 92"/>
                <a:gd name="T20" fmla="*/ 1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round/>
            </a:ln>
          </p:spPr>
          <p:txBody>
            <a:bodyPr/>
            <a:lstStyle/>
            <a:p>
              <a:endParaRPr lang="zh-CN" altLang="en-US"/>
            </a:p>
          </p:txBody>
        </p:sp>
        <p:sp>
          <p:nvSpPr>
            <p:cNvPr id="38957" name="Freeform 37"/>
            <p:cNvSpPr>
              <a:spLocks noChangeArrowheads="1"/>
            </p:cNvSpPr>
            <p:nvPr/>
          </p:nvSpPr>
          <p:spPr bwMode="auto">
            <a:xfrm>
              <a:off x="3951" y="1450"/>
              <a:ext cx="545" cy="463"/>
            </a:xfrm>
            <a:custGeom>
              <a:avLst/>
              <a:gdLst>
                <a:gd name="T0" fmla="*/ 48 w 633"/>
                <a:gd name="T1" fmla="*/ 1 h 660"/>
                <a:gd name="T2" fmla="*/ 40 w 633"/>
                <a:gd name="T3" fmla="*/ 1 h 660"/>
                <a:gd name="T4" fmla="*/ 33 w 633"/>
                <a:gd name="T5" fmla="*/ 1 h 660"/>
                <a:gd name="T6" fmla="*/ 23 w 633"/>
                <a:gd name="T7" fmla="*/ 2 h 660"/>
                <a:gd name="T8" fmla="*/ 19 w 633"/>
                <a:gd name="T9" fmla="*/ 2 h 660"/>
                <a:gd name="T10" fmla="*/ 15 w 633"/>
                <a:gd name="T11" fmla="*/ 4 h 660"/>
                <a:gd name="T12" fmla="*/ 8 w 633"/>
                <a:gd name="T13" fmla="*/ 5 h 660"/>
                <a:gd name="T14" fmla="*/ 0 w 633"/>
                <a:gd name="T15" fmla="*/ 6 h 660"/>
                <a:gd name="T16" fmla="*/ 16 w 633"/>
                <a:gd name="T17" fmla="*/ 9 h 660"/>
                <a:gd name="T18" fmla="*/ 27 w 633"/>
                <a:gd name="T19" fmla="*/ 13 h 660"/>
                <a:gd name="T20" fmla="*/ 33 w 633"/>
                <a:gd name="T21" fmla="*/ 13 h 660"/>
                <a:gd name="T22" fmla="*/ 38 w 633"/>
                <a:gd name="T23" fmla="*/ 13 h 660"/>
                <a:gd name="T24" fmla="*/ 51 w 633"/>
                <a:gd name="T25" fmla="*/ 13 h 660"/>
                <a:gd name="T26" fmla="*/ 57 w 633"/>
                <a:gd name="T27" fmla="*/ 13 h 660"/>
                <a:gd name="T28" fmla="*/ 66 w 633"/>
                <a:gd name="T29" fmla="*/ 13 h 660"/>
                <a:gd name="T30" fmla="*/ 72 w 633"/>
                <a:gd name="T31" fmla="*/ 15 h 660"/>
                <a:gd name="T32" fmla="*/ 75 w 633"/>
                <a:gd name="T33" fmla="*/ 15 h 660"/>
                <a:gd name="T34" fmla="*/ 77 w 633"/>
                <a:gd name="T35" fmla="*/ 14 h 660"/>
                <a:gd name="T36" fmla="*/ 83 w 633"/>
                <a:gd name="T37" fmla="*/ 15 h 660"/>
                <a:gd name="T38" fmla="*/ 90 w 633"/>
                <a:gd name="T39" fmla="*/ 17 h 660"/>
                <a:gd name="T40" fmla="*/ 97 w 633"/>
                <a:gd name="T41" fmla="*/ 18 h 660"/>
                <a:gd name="T42" fmla="*/ 99 w 633"/>
                <a:gd name="T43" fmla="*/ 18 h 660"/>
                <a:gd name="T44" fmla="*/ 102 w 633"/>
                <a:gd name="T45" fmla="*/ 18 h 660"/>
                <a:gd name="T46" fmla="*/ 108 w 633"/>
                <a:gd name="T47" fmla="*/ 19 h 660"/>
                <a:gd name="T48" fmla="*/ 109 w 633"/>
                <a:gd name="T49" fmla="*/ 18 h 660"/>
                <a:gd name="T50" fmla="*/ 121 w 633"/>
                <a:gd name="T51" fmla="*/ 19 h 660"/>
                <a:gd name="T52" fmla="*/ 131 w 633"/>
                <a:gd name="T53" fmla="*/ 19 h 660"/>
                <a:gd name="T54" fmla="*/ 138 w 633"/>
                <a:gd name="T55" fmla="*/ 15 h 660"/>
                <a:gd name="T56" fmla="*/ 141 w 633"/>
                <a:gd name="T57" fmla="*/ 13 h 660"/>
                <a:gd name="T58" fmla="*/ 139 w 633"/>
                <a:gd name="T59" fmla="*/ 11 h 660"/>
                <a:gd name="T60" fmla="*/ 120 w 633"/>
                <a:gd name="T61" fmla="*/ 8 h 660"/>
                <a:gd name="T62" fmla="*/ 119 w 633"/>
                <a:gd name="T63" fmla="*/ 7 h 660"/>
                <a:gd name="T64" fmla="*/ 103 w 633"/>
                <a:gd name="T65" fmla="*/ 6 h 660"/>
                <a:gd name="T66" fmla="*/ 105 w 633"/>
                <a:gd name="T67" fmla="*/ 4 h 660"/>
                <a:gd name="T68" fmla="*/ 102 w 633"/>
                <a:gd name="T69" fmla="*/ 4 h 660"/>
                <a:gd name="T70" fmla="*/ 93 w 633"/>
                <a:gd name="T71" fmla="*/ 2 h 660"/>
                <a:gd name="T72" fmla="*/ 88 w 633"/>
                <a:gd name="T73" fmla="*/ 1 h 660"/>
                <a:gd name="T74" fmla="*/ 87 w 633"/>
                <a:gd name="T75" fmla="*/ 1 h 660"/>
                <a:gd name="T76" fmla="*/ 81 w 633"/>
                <a:gd name="T77" fmla="*/ 4 h 660"/>
                <a:gd name="T78" fmla="*/ 72 w 633"/>
                <a:gd name="T79" fmla="*/ 4 h 660"/>
                <a:gd name="T80" fmla="*/ 65 w 633"/>
                <a:gd name="T81" fmla="*/ 3 h 660"/>
                <a:gd name="T82" fmla="*/ 61 w 633"/>
                <a:gd name="T83" fmla="*/ 3 h 660"/>
                <a:gd name="T84" fmla="*/ 59 w 633"/>
                <a:gd name="T85" fmla="*/ 2 h 660"/>
                <a:gd name="T86" fmla="*/ 62 w 633"/>
                <a:gd name="T87" fmla="*/ 1 h 660"/>
                <a:gd name="T88" fmla="*/ 53 w 633"/>
                <a:gd name="T89" fmla="*/ 1 h 660"/>
                <a:gd name="T90" fmla="*/ 48 w 633"/>
                <a:gd name="T91" fmla="*/ 1 h 660"/>
                <a:gd name="T92" fmla="*/ 46 w 633"/>
                <a:gd name="T93" fmla="*/ 1 h 660"/>
                <a:gd name="T94" fmla="*/ 48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round/>
            </a:ln>
          </p:spPr>
          <p:txBody>
            <a:bodyPr/>
            <a:lstStyle/>
            <a:p>
              <a:endParaRPr lang="zh-CN" altLang="en-US"/>
            </a:p>
          </p:txBody>
        </p:sp>
        <p:sp>
          <p:nvSpPr>
            <p:cNvPr id="38958" name="Freeform 38"/>
            <p:cNvSpPr>
              <a:spLocks noChangeArrowheads="1"/>
            </p:cNvSpPr>
            <p:nvPr/>
          </p:nvSpPr>
          <p:spPr bwMode="auto">
            <a:xfrm>
              <a:off x="4120" y="1206"/>
              <a:ext cx="367" cy="196"/>
            </a:xfrm>
            <a:custGeom>
              <a:avLst/>
              <a:gdLst>
                <a:gd name="T0" fmla="*/ 19 w 426"/>
                <a:gd name="T1" fmla="*/ 1 h 280"/>
                <a:gd name="T2" fmla="*/ 16 w 426"/>
                <a:gd name="T3" fmla="*/ 1 h 280"/>
                <a:gd name="T4" fmla="*/ 14 w 426"/>
                <a:gd name="T5" fmla="*/ 1 h 280"/>
                <a:gd name="T6" fmla="*/ 12 w 426"/>
                <a:gd name="T7" fmla="*/ 1 h 280"/>
                <a:gd name="T8" fmla="*/ 3 w 426"/>
                <a:gd name="T9" fmla="*/ 1 h 280"/>
                <a:gd name="T10" fmla="*/ 10 w 426"/>
                <a:gd name="T11" fmla="*/ 1 h 280"/>
                <a:gd name="T12" fmla="*/ 10 w 426"/>
                <a:gd name="T13" fmla="*/ 1 h 280"/>
                <a:gd name="T14" fmla="*/ 6 w 426"/>
                <a:gd name="T15" fmla="*/ 2 h 280"/>
                <a:gd name="T16" fmla="*/ 19 w 426"/>
                <a:gd name="T17" fmla="*/ 3 h 280"/>
                <a:gd name="T18" fmla="*/ 28 w 426"/>
                <a:gd name="T19" fmla="*/ 3 h 280"/>
                <a:gd name="T20" fmla="*/ 29 w 426"/>
                <a:gd name="T21" fmla="*/ 3 h 280"/>
                <a:gd name="T22" fmla="*/ 32 w 426"/>
                <a:gd name="T23" fmla="*/ 3 h 280"/>
                <a:gd name="T24" fmla="*/ 34 w 426"/>
                <a:gd name="T25" fmla="*/ 4 h 280"/>
                <a:gd name="T26" fmla="*/ 29 w 426"/>
                <a:gd name="T27" fmla="*/ 6 h 280"/>
                <a:gd name="T28" fmla="*/ 40 w 426"/>
                <a:gd name="T29" fmla="*/ 5 h 280"/>
                <a:gd name="T30" fmla="*/ 43 w 426"/>
                <a:gd name="T31" fmla="*/ 6 h 280"/>
                <a:gd name="T32" fmla="*/ 49 w 426"/>
                <a:gd name="T33" fmla="*/ 6 h 280"/>
                <a:gd name="T34" fmla="*/ 52 w 426"/>
                <a:gd name="T35" fmla="*/ 6 h 280"/>
                <a:gd name="T36" fmla="*/ 57 w 426"/>
                <a:gd name="T37" fmla="*/ 6 h 280"/>
                <a:gd name="T38" fmla="*/ 62 w 426"/>
                <a:gd name="T39" fmla="*/ 6 h 280"/>
                <a:gd name="T40" fmla="*/ 76 w 426"/>
                <a:gd name="T41" fmla="*/ 7 h 280"/>
                <a:gd name="T42" fmla="*/ 82 w 426"/>
                <a:gd name="T43" fmla="*/ 8 h 280"/>
                <a:gd name="T44" fmla="*/ 81 w 426"/>
                <a:gd name="T45" fmla="*/ 6 h 280"/>
                <a:gd name="T46" fmla="*/ 76 w 426"/>
                <a:gd name="T47" fmla="*/ 6 h 280"/>
                <a:gd name="T48" fmla="*/ 84 w 426"/>
                <a:gd name="T49" fmla="*/ 5 h 280"/>
                <a:gd name="T50" fmla="*/ 91 w 426"/>
                <a:gd name="T51" fmla="*/ 4 h 280"/>
                <a:gd name="T52" fmla="*/ 95 w 426"/>
                <a:gd name="T53" fmla="*/ 4 h 280"/>
                <a:gd name="T54" fmla="*/ 95 w 426"/>
                <a:gd name="T55" fmla="*/ 4 h 280"/>
                <a:gd name="T56" fmla="*/ 81 w 426"/>
                <a:gd name="T57" fmla="*/ 4 h 280"/>
                <a:gd name="T58" fmla="*/ 69 w 426"/>
                <a:gd name="T59" fmla="*/ 4 h 280"/>
                <a:gd name="T60" fmla="*/ 67 w 426"/>
                <a:gd name="T61" fmla="*/ 3 h 280"/>
                <a:gd name="T62" fmla="*/ 66 w 426"/>
                <a:gd name="T63" fmla="*/ 3 h 280"/>
                <a:gd name="T64" fmla="*/ 50 w 426"/>
                <a:gd name="T65" fmla="*/ 2 h 280"/>
                <a:gd name="T66" fmla="*/ 36 w 426"/>
                <a:gd name="T67" fmla="*/ 1 h 280"/>
                <a:gd name="T68" fmla="*/ 30 w 426"/>
                <a:gd name="T69" fmla="*/ 1 h 280"/>
                <a:gd name="T70" fmla="*/ 18 w 426"/>
                <a:gd name="T71" fmla="*/ 1 h 280"/>
                <a:gd name="T72" fmla="*/ 16 w 426"/>
                <a:gd name="T73" fmla="*/ 1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round/>
            </a:ln>
          </p:spPr>
          <p:txBody>
            <a:bodyPr/>
            <a:lstStyle/>
            <a:p>
              <a:endParaRPr lang="zh-CN" altLang="en-US"/>
            </a:p>
          </p:txBody>
        </p:sp>
        <p:sp>
          <p:nvSpPr>
            <p:cNvPr id="38959" name="Freeform 39"/>
            <p:cNvSpPr>
              <a:spLocks noChangeArrowheads="1"/>
            </p:cNvSpPr>
            <p:nvPr/>
          </p:nvSpPr>
          <p:spPr bwMode="auto">
            <a:xfrm>
              <a:off x="4395" y="1928"/>
              <a:ext cx="52" cy="54"/>
            </a:xfrm>
            <a:custGeom>
              <a:avLst/>
              <a:gdLst>
                <a:gd name="T0" fmla="*/ 8 w 60"/>
                <a:gd name="T1" fmla="*/ 1 h 78"/>
                <a:gd name="T2" fmla="*/ 0 w 60"/>
                <a:gd name="T3" fmla="*/ 1 h 78"/>
                <a:gd name="T4" fmla="*/ 5 w 60"/>
                <a:gd name="T5" fmla="*/ 1 h 78"/>
                <a:gd name="T6" fmla="*/ 7 w 60"/>
                <a:gd name="T7" fmla="*/ 1 h 78"/>
                <a:gd name="T8" fmla="*/ 8 w 60"/>
                <a:gd name="T9" fmla="*/ 2 h 78"/>
                <a:gd name="T10" fmla="*/ 14 w 60"/>
                <a:gd name="T11" fmla="*/ 1 h 78"/>
                <a:gd name="T12" fmla="*/ 8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round/>
            </a:ln>
          </p:spPr>
          <p:txBody>
            <a:bodyPr/>
            <a:lstStyle/>
            <a:p>
              <a:endParaRPr lang="zh-CN" altLang="en-US"/>
            </a:p>
          </p:txBody>
        </p:sp>
        <p:sp>
          <p:nvSpPr>
            <p:cNvPr id="38960" name="Freeform 40"/>
            <p:cNvSpPr>
              <a:spLocks noChangeArrowheads="1"/>
            </p:cNvSpPr>
            <p:nvPr/>
          </p:nvSpPr>
          <p:spPr bwMode="auto">
            <a:xfrm>
              <a:off x="4551" y="1844"/>
              <a:ext cx="189" cy="79"/>
            </a:xfrm>
            <a:custGeom>
              <a:avLst/>
              <a:gdLst>
                <a:gd name="T0" fmla="*/ 10 w 219"/>
                <a:gd name="T1" fmla="*/ 2 h 113"/>
                <a:gd name="T2" fmla="*/ 9 w 219"/>
                <a:gd name="T3" fmla="*/ 1 h 113"/>
                <a:gd name="T4" fmla="*/ 3 w 219"/>
                <a:gd name="T5" fmla="*/ 2 h 113"/>
                <a:gd name="T6" fmla="*/ 9 w 219"/>
                <a:gd name="T7" fmla="*/ 3 h 113"/>
                <a:gd name="T8" fmla="*/ 28 w 219"/>
                <a:gd name="T9" fmla="*/ 2 h 113"/>
                <a:gd name="T10" fmla="*/ 35 w 219"/>
                <a:gd name="T11" fmla="*/ 2 h 113"/>
                <a:gd name="T12" fmla="*/ 40 w 219"/>
                <a:gd name="T13" fmla="*/ 1 h 113"/>
                <a:gd name="T14" fmla="*/ 51 w 219"/>
                <a:gd name="T15" fmla="*/ 1 h 113"/>
                <a:gd name="T16" fmla="*/ 48 w 219"/>
                <a:gd name="T17" fmla="*/ 0 h 113"/>
                <a:gd name="T18" fmla="*/ 41 w 219"/>
                <a:gd name="T19" fmla="*/ 1 h 113"/>
                <a:gd name="T20" fmla="*/ 24 w 219"/>
                <a:gd name="T21" fmla="*/ 1 h 113"/>
                <a:gd name="T22" fmla="*/ 19 w 219"/>
                <a:gd name="T23" fmla="*/ 1 h 113"/>
                <a:gd name="T24" fmla="*/ 14 w 219"/>
                <a:gd name="T25" fmla="*/ 1 h 113"/>
                <a:gd name="T26" fmla="*/ 10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round/>
            </a:ln>
          </p:spPr>
          <p:txBody>
            <a:bodyPr/>
            <a:lstStyle/>
            <a:p>
              <a:endParaRPr lang="zh-CN" altLang="en-US"/>
            </a:p>
          </p:txBody>
        </p:sp>
        <p:sp>
          <p:nvSpPr>
            <p:cNvPr id="38961" name="Freeform 41"/>
            <p:cNvSpPr>
              <a:spLocks noChangeArrowheads="1"/>
            </p:cNvSpPr>
            <p:nvPr/>
          </p:nvSpPr>
          <p:spPr bwMode="auto">
            <a:xfrm>
              <a:off x="4747" y="1797"/>
              <a:ext cx="119" cy="86"/>
            </a:xfrm>
            <a:custGeom>
              <a:avLst/>
              <a:gdLst>
                <a:gd name="T0" fmla="*/ 3 w 139"/>
                <a:gd name="T1" fmla="*/ 2 h 122"/>
                <a:gd name="T2" fmla="*/ 3 w 139"/>
                <a:gd name="T3" fmla="*/ 3 h 122"/>
                <a:gd name="T4" fmla="*/ 0 w 139"/>
                <a:gd name="T5" fmla="*/ 3 h 122"/>
                <a:gd name="T6" fmla="*/ 8 w 139"/>
                <a:gd name="T7" fmla="*/ 4 h 122"/>
                <a:gd name="T8" fmla="*/ 11 w 139"/>
                <a:gd name="T9" fmla="*/ 3 h 122"/>
                <a:gd name="T10" fmla="*/ 27 w 139"/>
                <a:gd name="T11" fmla="*/ 2 h 122"/>
                <a:gd name="T12" fmla="*/ 28 w 139"/>
                <a:gd name="T13" fmla="*/ 1 h 122"/>
                <a:gd name="T14" fmla="*/ 24 w 139"/>
                <a:gd name="T15" fmla="*/ 1 h 122"/>
                <a:gd name="T16" fmla="*/ 21 w 139"/>
                <a:gd name="T17" fmla="*/ 1 h 122"/>
                <a:gd name="T18" fmla="*/ 13 w 139"/>
                <a:gd name="T19" fmla="*/ 1 h 122"/>
                <a:gd name="T20" fmla="*/ 11 w 139"/>
                <a:gd name="T21" fmla="*/ 1 h 122"/>
                <a:gd name="T22" fmla="*/ 3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round/>
            </a:ln>
          </p:spPr>
          <p:txBody>
            <a:bodyPr/>
            <a:lstStyle/>
            <a:p>
              <a:endParaRPr lang="zh-CN" altLang="en-US"/>
            </a:p>
          </p:txBody>
        </p:sp>
        <p:sp>
          <p:nvSpPr>
            <p:cNvPr id="38962" name="Freeform 42"/>
            <p:cNvSpPr>
              <a:spLocks noChangeArrowheads="1"/>
            </p:cNvSpPr>
            <p:nvPr/>
          </p:nvSpPr>
          <p:spPr bwMode="auto">
            <a:xfrm>
              <a:off x="4810" y="1759"/>
              <a:ext cx="43" cy="24"/>
            </a:xfrm>
            <a:custGeom>
              <a:avLst/>
              <a:gdLst>
                <a:gd name="T0" fmla="*/ 8 w 49"/>
                <a:gd name="T1" fmla="*/ 0 h 35"/>
                <a:gd name="T2" fmla="*/ 4 w 49"/>
                <a:gd name="T3" fmla="*/ 1 h 35"/>
                <a:gd name="T4" fmla="*/ 7 w 49"/>
                <a:gd name="T5" fmla="*/ 1 h 35"/>
                <a:gd name="T6" fmla="*/ 11 w 49"/>
                <a:gd name="T7" fmla="*/ 1 h 35"/>
                <a:gd name="T8" fmla="*/ 8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round/>
            </a:ln>
          </p:spPr>
          <p:txBody>
            <a:bodyPr/>
            <a:lstStyle/>
            <a:p>
              <a:endParaRPr lang="zh-CN" altLang="en-US"/>
            </a:p>
          </p:txBody>
        </p:sp>
        <p:sp>
          <p:nvSpPr>
            <p:cNvPr id="38963" name="Freeform 43"/>
            <p:cNvSpPr>
              <a:spLocks noChangeArrowheads="1"/>
            </p:cNvSpPr>
            <p:nvPr/>
          </p:nvSpPr>
          <p:spPr bwMode="auto">
            <a:xfrm>
              <a:off x="2828" y="1304"/>
              <a:ext cx="142" cy="188"/>
            </a:xfrm>
            <a:custGeom>
              <a:avLst/>
              <a:gdLst>
                <a:gd name="T0" fmla="*/ 31 w 164"/>
                <a:gd name="T1" fmla="*/ 0 h 268"/>
                <a:gd name="T2" fmla="*/ 25 w 164"/>
                <a:gd name="T3" fmla="*/ 1 h 268"/>
                <a:gd name="T4" fmla="*/ 20 w 164"/>
                <a:gd name="T5" fmla="*/ 2 h 268"/>
                <a:gd name="T6" fmla="*/ 9 w 164"/>
                <a:gd name="T7" fmla="*/ 3 h 268"/>
                <a:gd name="T8" fmla="*/ 7 w 164"/>
                <a:gd name="T9" fmla="*/ 3 h 268"/>
                <a:gd name="T10" fmla="*/ 3 w 164"/>
                <a:gd name="T11" fmla="*/ 3 h 268"/>
                <a:gd name="T12" fmla="*/ 5 w 164"/>
                <a:gd name="T13" fmla="*/ 4 h 268"/>
                <a:gd name="T14" fmla="*/ 7 w 164"/>
                <a:gd name="T15" fmla="*/ 4 h 268"/>
                <a:gd name="T16" fmla="*/ 0 w 164"/>
                <a:gd name="T17" fmla="*/ 6 h 268"/>
                <a:gd name="T18" fmla="*/ 7 w 164"/>
                <a:gd name="T19" fmla="*/ 8 h 268"/>
                <a:gd name="T20" fmla="*/ 12 w 164"/>
                <a:gd name="T21" fmla="*/ 8 h 268"/>
                <a:gd name="T22" fmla="*/ 20 w 164"/>
                <a:gd name="T23" fmla="*/ 6 h 268"/>
                <a:gd name="T24" fmla="*/ 25 w 164"/>
                <a:gd name="T25" fmla="*/ 6 h 268"/>
                <a:gd name="T26" fmla="*/ 31 w 164"/>
                <a:gd name="T27" fmla="*/ 4 h 268"/>
                <a:gd name="T28" fmla="*/ 33 w 164"/>
                <a:gd name="T29" fmla="*/ 2 h 268"/>
                <a:gd name="T30" fmla="*/ 40 w 164"/>
                <a:gd name="T31" fmla="*/ 2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round/>
            </a:ln>
          </p:spPr>
          <p:txBody>
            <a:bodyPr/>
            <a:lstStyle/>
            <a:p>
              <a:endParaRPr lang="zh-CN" altLang="en-US"/>
            </a:p>
          </p:txBody>
        </p:sp>
        <p:sp>
          <p:nvSpPr>
            <p:cNvPr id="38964" name="Freeform 44"/>
            <p:cNvSpPr>
              <a:spLocks noChangeArrowheads="1"/>
            </p:cNvSpPr>
            <p:nvPr/>
          </p:nvSpPr>
          <p:spPr bwMode="auto">
            <a:xfrm>
              <a:off x="3440" y="1013"/>
              <a:ext cx="57" cy="57"/>
            </a:xfrm>
            <a:custGeom>
              <a:avLst/>
              <a:gdLst>
                <a:gd name="T0" fmla="*/ 7 w 66"/>
                <a:gd name="T1" fmla="*/ 0 h 81"/>
                <a:gd name="T2" fmla="*/ 6 w 66"/>
                <a:gd name="T3" fmla="*/ 2 h 81"/>
                <a:gd name="T4" fmla="*/ 7 w 66"/>
                <a:gd name="T5" fmla="*/ 2 h 81"/>
                <a:gd name="T6" fmla="*/ 9 w 66"/>
                <a:gd name="T7" fmla="*/ 2 h 81"/>
                <a:gd name="T8" fmla="*/ 13 w 66"/>
                <a:gd name="T9" fmla="*/ 2 h 81"/>
                <a:gd name="T10" fmla="*/ 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round/>
            </a:ln>
          </p:spPr>
          <p:txBody>
            <a:bodyPr/>
            <a:lstStyle/>
            <a:p>
              <a:endParaRPr lang="zh-CN" altLang="en-US"/>
            </a:p>
          </p:txBody>
        </p:sp>
        <p:sp>
          <p:nvSpPr>
            <p:cNvPr id="38965" name="Freeform 45"/>
            <p:cNvSpPr>
              <a:spLocks noChangeArrowheads="1"/>
            </p:cNvSpPr>
            <p:nvPr/>
          </p:nvSpPr>
          <p:spPr bwMode="auto">
            <a:xfrm>
              <a:off x="3823" y="1074"/>
              <a:ext cx="128" cy="171"/>
            </a:xfrm>
            <a:custGeom>
              <a:avLst/>
              <a:gdLst>
                <a:gd name="T0" fmla="*/ 22 w 148"/>
                <a:gd name="T1" fmla="*/ 0 h 244"/>
                <a:gd name="T2" fmla="*/ 14 w 148"/>
                <a:gd name="T3" fmla="*/ 3 h 244"/>
                <a:gd name="T4" fmla="*/ 9 w 148"/>
                <a:gd name="T5" fmla="*/ 3 h 244"/>
                <a:gd name="T6" fmla="*/ 3 w 148"/>
                <a:gd name="T7" fmla="*/ 3 h 244"/>
                <a:gd name="T8" fmla="*/ 9 w 148"/>
                <a:gd name="T9" fmla="*/ 6 h 244"/>
                <a:gd name="T10" fmla="*/ 12 w 148"/>
                <a:gd name="T11" fmla="*/ 6 h 244"/>
                <a:gd name="T12" fmla="*/ 14 w 148"/>
                <a:gd name="T13" fmla="*/ 7 h 244"/>
                <a:gd name="T14" fmla="*/ 19 w 148"/>
                <a:gd name="T15" fmla="*/ 7 h 244"/>
                <a:gd name="T16" fmla="*/ 22 w 148"/>
                <a:gd name="T17" fmla="*/ 6 h 244"/>
                <a:gd name="T18" fmla="*/ 29 w 148"/>
                <a:gd name="T19" fmla="*/ 5 h 244"/>
                <a:gd name="T20" fmla="*/ 26 w 148"/>
                <a:gd name="T21" fmla="*/ 2 h 244"/>
                <a:gd name="T22" fmla="*/ 33 w 148"/>
                <a:gd name="T23" fmla="*/ 1 h 244"/>
                <a:gd name="T24" fmla="*/ 26 w 148"/>
                <a:gd name="T25" fmla="*/ 1 h 244"/>
                <a:gd name="T26" fmla="*/ 2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round/>
            </a:ln>
          </p:spPr>
          <p:txBody>
            <a:bodyPr/>
            <a:lstStyle/>
            <a:p>
              <a:endParaRPr lang="zh-CN" altLang="en-US"/>
            </a:p>
          </p:txBody>
        </p:sp>
        <p:sp>
          <p:nvSpPr>
            <p:cNvPr id="38966" name="Freeform 46"/>
            <p:cNvSpPr>
              <a:spLocks noChangeArrowheads="1"/>
            </p:cNvSpPr>
            <p:nvPr/>
          </p:nvSpPr>
          <p:spPr bwMode="auto">
            <a:xfrm>
              <a:off x="3715" y="1021"/>
              <a:ext cx="83" cy="128"/>
            </a:xfrm>
            <a:custGeom>
              <a:avLst/>
              <a:gdLst>
                <a:gd name="T0" fmla="*/ 11 w 96"/>
                <a:gd name="T1" fmla="*/ 1 h 183"/>
                <a:gd name="T2" fmla="*/ 12 w 96"/>
                <a:gd name="T3" fmla="*/ 1 h 183"/>
                <a:gd name="T4" fmla="*/ 14 w 96"/>
                <a:gd name="T5" fmla="*/ 1 h 183"/>
                <a:gd name="T6" fmla="*/ 14 w 96"/>
                <a:gd name="T7" fmla="*/ 2 h 183"/>
                <a:gd name="T8" fmla="*/ 16 w 96"/>
                <a:gd name="T9" fmla="*/ 3 h 183"/>
                <a:gd name="T10" fmla="*/ 16 w 96"/>
                <a:gd name="T11" fmla="*/ 3 h 183"/>
                <a:gd name="T12" fmla="*/ 13 w 96"/>
                <a:gd name="T13" fmla="*/ 2 h 183"/>
                <a:gd name="T14" fmla="*/ 8 w 96"/>
                <a:gd name="T15" fmla="*/ 2 h 183"/>
                <a:gd name="T16" fmla="*/ 3 w 96"/>
                <a:gd name="T17" fmla="*/ 2 h 183"/>
                <a:gd name="T18" fmla="*/ 3 w 96"/>
                <a:gd name="T19" fmla="*/ 3 h 183"/>
                <a:gd name="T20" fmla="*/ 9 w 96"/>
                <a:gd name="T21" fmla="*/ 3 h 183"/>
                <a:gd name="T22" fmla="*/ 13 w 96"/>
                <a:gd name="T23" fmla="*/ 3 h 183"/>
                <a:gd name="T24" fmla="*/ 16 w 96"/>
                <a:gd name="T25" fmla="*/ 3 h 183"/>
                <a:gd name="T26" fmla="*/ 18 w 96"/>
                <a:gd name="T27" fmla="*/ 4 h 183"/>
                <a:gd name="T28" fmla="*/ 22 w 96"/>
                <a:gd name="T29" fmla="*/ 5 h 183"/>
                <a:gd name="T30" fmla="*/ 19 w 96"/>
                <a:gd name="T31" fmla="*/ 3 h 183"/>
                <a:gd name="T32" fmla="*/ 19 w 96"/>
                <a:gd name="T33" fmla="*/ 2 h 183"/>
                <a:gd name="T34" fmla="*/ 16 w 96"/>
                <a:gd name="T35" fmla="*/ 1 h 183"/>
                <a:gd name="T36" fmla="*/ 14 w 96"/>
                <a:gd name="T37" fmla="*/ 1 h 183"/>
                <a:gd name="T38" fmla="*/ 13 w 96"/>
                <a:gd name="T39" fmla="*/ 1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round/>
            </a:ln>
          </p:spPr>
          <p:txBody>
            <a:bodyPr/>
            <a:lstStyle/>
            <a:p>
              <a:endParaRPr lang="zh-CN" altLang="en-US"/>
            </a:p>
          </p:txBody>
        </p:sp>
        <p:sp>
          <p:nvSpPr>
            <p:cNvPr id="38967"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1 h 175"/>
                <a:gd name="T6" fmla="*/ 3 w 54"/>
                <a:gd name="T7" fmla="*/ 2 h 175"/>
                <a:gd name="T8" fmla="*/ 7 w 54"/>
                <a:gd name="T9" fmla="*/ 3 h 175"/>
                <a:gd name="T10" fmla="*/ 10 w 54"/>
                <a:gd name="T11" fmla="*/ 5 h 175"/>
                <a:gd name="T12" fmla="*/ 8 w 54"/>
                <a:gd name="T13" fmla="*/ 3 h 175"/>
                <a:gd name="T14" fmla="*/ 7 w 54"/>
                <a:gd name="T15" fmla="*/ 2 h 175"/>
                <a:gd name="T16" fmla="*/ 6 w 54"/>
                <a:gd name="T17" fmla="*/ 1 h 175"/>
                <a:gd name="T18" fmla="*/ 5 w 54"/>
                <a:gd name="T19" fmla="*/ 1 h 175"/>
                <a:gd name="T20" fmla="*/ 3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round/>
            </a:ln>
          </p:spPr>
          <p:txBody>
            <a:bodyPr/>
            <a:lstStyle/>
            <a:p>
              <a:endParaRPr lang="zh-CN" altLang="en-US"/>
            </a:p>
          </p:txBody>
        </p:sp>
        <p:sp>
          <p:nvSpPr>
            <p:cNvPr id="38968" name="Freeform 48"/>
            <p:cNvSpPr>
              <a:spLocks noChangeArrowheads="1"/>
            </p:cNvSpPr>
            <p:nvPr/>
          </p:nvSpPr>
          <p:spPr bwMode="auto">
            <a:xfrm>
              <a:off x="3823" y="1252"/>
              <a:ext cx="75" cy="50"/>
            </a:xfrm>
            <a:custGeom>
              <a:avLst/>
              <a:gdLst>
                <a:gd name="T0" fmla="*/ 2 w 86"/>
                <a:gd name="T1" fmla="*/ 0 h 73"/>
                <a:gd name="T2" fmla="*/ 3 w 86"/>
                <a:gd name="T3" fmla="*/ 1 h 73"/>
                <a:gd name="T4" fmla="*/ 6 w 86"/>
                <a:gd name="T5" fmla="*/ 1 h 73"/>
                <a:gd name="T6" fmla="*/ 12 w 86"/>
                <a:gd name="T7" fmla="*/ 1 h 73"/>
                <a:gd name="T8" fmla="*/ 16 w 86"/>
                <a:gd name="T9" fmla="*/ 1 h 73"/>
                <a:gd name="T10" fmla="*/ 19 w 86"/>
                <a:gd name="T11" fmla="*/ 1 h 73"/>
                <a:gd name="T12" fmla="*/ 22 w 86"/>
                <a:gd name="T13" fmla="*/ 1 h 73"/>
                <a:gd name="T14" fmla="*/ 18 w 86"/>
                <a:gd name="T15" fmla="*/ 1 h 73"/>
                <a:gd name="T16" fmla="*/ 16 w 86"/>
                <a:gd name="T17" fmla="*/ 1 h 73"/>
                <a:gd name="T18" fmla="*/ 9 w 86"/>
                <a:gd name="T19" fmla="*/ 1 h 73"/>
                <a:gd name="T20" fmla="*/ 6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round/>
            </a:ln>
          </p:spPr>
          <p:txBody>
            <a:bodyPr/>
            <a:lstStyle/>
            <a:p>
              <a:endParaRPr lang="zh-CN" altLang="en-US"/>
            </a:p>
          </p:txBody>
        </p:sp>
        <p:sp>
          <p:nvSpPr>
            <p:cNvPr id="38969" name="Freeform 49"/>
            <p:cNvSpPr>
              <a:spLocks noChangeArrowheads="1"/>
            </p:cNvSpPr>
            <p:nvPr/>
          </p:nvSpPr>
          <p:spPr bwMode="auto">
            <a:xfrm>
              <a:off x="3943" y="1163"/>
              <a:ext cx="95" cy="109"/>
            </a:xfrm>
            <a:custGeom>
              <a:avLst/>
              <a:gdLst>
                <a:gd name="T0" fmla="*/ 21 w 111"/>
                <a:gd name="T1" fmla="*/ 0 h 156"/>
                <a:gd name="T2" fmla="*/ 15 w 111"/>
                <a:gd name="T3" fmla="*/ 1 h 156"/>
                <a:gd name="T4" fmla="*/ 5 w 111"/>
                <a:gd name="T5" fmla="*/ 1 h 156"/>
                <a:gd name="T6" fmla="*/ 3 w 111"/>
                <a:gd name="T7" fmla="*/ 1 h 156"/>
                <a:gd name="T8" fmla="*/ 3 w 111"/>
                <a:gd name="T9" fmla="*/ 1 h 156"/>
                <a:gd name="T10" fmla="*/ 3 w 111"/>
                <a:gd name="T11" fmla="*/ 2 h 156"/>
                <a:gd name="T12" fmla="*/ 3 w 111"/>
                <a:gd name="T13" fmla="*/ 2 h 156"/>
                <a:gd name="T14" fmla="*/ 3 w 111"/>
                <a:gd name="T15" fmla="*/ 3 h 156"/>
                <a:gd name="T16" fmla="*/ 5 w 111"/>
                <a:gd name="T17" fmla="*/ 3 h 156"/>
                <a:gd name="T18" fmla="*/ 3 w 111"/>
                <a:gd name="T19" fmla="*/ 4 h 156"/>
                <a:gd name="T20" fmla="*/ 5 w 111"/>
                <a:gd name="T21" fmla="*/ 4 h 156"/>
                <a:gd name="T22" fmla="*/ 9 w 111"/>
                <a:gd name="T23" fmla="*/ 4 h 156"/>
                <a:gd name="T24" fmla="*/ 11 w 111"/>
                <a:gd name="T25" fmla="*/ 2 h 156"/>
                <a:gd name="T26" fmla="*/ 12 w 111"/>
                <a:gd name="T27" fmla="*/ 3 h 156"/>
                <a:gd name="T28" fmla="*/ 14 w 111"/>
                <a:gd name="T29" fmla="*/ 4 h 156"/>
                <a:gd name="T30" fmla="*/ 13 w 111"/>
                <a:gd name="T31" fmla="*/ 3 h 156"/>
                <a:gd name="T32" fmla="*/ 15 w 111"/>
                <a:gd name="T33" fmla="*/ 2 h 156"/>
                <a:gd name="T34" fmla="*/ 15 w 111"/>
                <a:gd name="T35" fmla="*/ 1 h 156"/>
                <a:gd name="T36" fmla="*/ 11 w 111"/>
                <a:gd name="T37" fmla="*/ 1 h 156"/>
                <a:gd name="T38" fmla="*/ 8 w 111"/>
                <a:gd name="T39" fmla="*/ 1 h 156"/>
                <a:gd name="T40" fmla="*/ 9 w 111"/>
                <a:gd name="T41" fmla="*/ 1 h 156"/>
                <a:gd name="T42" fmla="*/ 13 w 111"/>
                <a:gd name="T43" fmla="*/ 1 h 156"/>
                <a:gd name="T44" fmla="*/ 17 w 111"/>
                <a:gd name="T45" fmla="*/ 1 h 156"/>
                <a:gd name="T46" fmla="*/ 21 w 111"/>
                <a:gd name="T47" fmla="*/ 1 h 156"/>
                <a:gd name="T48" fmla="*/ 23 w 111"/>
                <a:gd name="T49" fmla="*/ 1 h 156"/>
                <a:gd name="T50" fmla="*/ 2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round/>
            </a:ln>
          </p:spPr>
          <p:txBody>
            <a:bodyPr/>
            <a:lstStyle/>
            <a:p>
              <a:endParaRPr lang="zh-CN" altLang="en-US"/>
            </a:p>
          </p:txBody>
        </p:sp>
        <p:sp>
          <p:nvSpPr>
            <p:cNvPr id="38970"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1 h 94"/>
                <a:gd name="T6" fmla="*/ 1 w 30"/>
                <a:gd name="T7" fmla="*/ 2 h 94"/>
                <a:gd name="T8" fmla="*/ 3 w 30"/>
                <a:gd name="T9" fmla="*/ 3 h 94"/>
                <a:gd name="T10" fmla="*/ 6 w 30"/>
                <a:gd name="T11" fmla="*/ 3 h 94"/>
                <a:gd name="T12" fmla="*/ 4 w 30"/>
                <a:gd name="T13" fmla="*/ 2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round/>
            </a:ln>
          </p:spPr>
          <p:txBody>
            <a:bodyPr/>
            <a:lstStyle/>
            <a:p>
              <a:endParaRPr lang="zh-CN" altLang="en-US"/>
            </a:p>
          </p:txBody>
        </p:sp>
        <p:sp>
          <p:nvSpPr>
            <p:cNvPr id="38971"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1 h 158"/>
                <a:gd name="T6" fmla="*/ 3 w 81"/>
                <a:gd name="T7" fmla="*/ 3 h 158"/>
                <a:gd name="T8" fmla="*/ 4 w 81"/>
                <a:gd name="T9" fmla="*/ 3 h 158"/>
                <a:gd name="T10" fmla="*/ 5 w 81"/>
                <a:gd name="T11" fmla="*/ 4 h 158"/>
                <a:gd name="T12" fmla="*/ 7 w 81"/>
                <a:gd name="T13" fmla="*/ 4 h 158"/>
                <a:gd name="T14" fmla="*/ 9 w 81"/>
                <a:gd name="T15" fmla="*/ 4 h 158"/>
                <a:gd name="T16" fmla="*/ 10 w 81"/>
                <a:gd name="T17" fmla="*/ 4 h 158"/>
                <a:gd name="T18" fmla="*/ 14 w 81"/>
                <a:gd name="T19" fmla="*/ 4 h 158"/>
                <a:gd name="T20" fmla="*/ 14 w 81"/>
                <a:gd name="T21" fmla="*/ 3 h 158"/>
                <a:gd name="T22" fmla="*/ 10 w 81"/>
                <a:gd name="T23" fmla="*/ 3 h 158"/>
                <a:gd name="T24" fmla="*/ 9 w 81"/>
                <a:gd name="T25" fmla="*/ 3 h 158"/>
                <a:gd name="T26" fmla="*/ 8 w 81"/>
                <a:gd name="T27" fmla="*/ 2 h 158"/>
                <a:gd name="T28" fmla="*/ 9 w 81"/>
                <a:gd name="T29" fmla="*/ 1 h 158"/>
                <a:gd name="T30" fmla="*/ 8 w 81"/>
                <a:gd name="T31" fmla="*/ 1 h 158"/>
                <a:gd name="T32" fmla="*/ 10 w 81"/>
                <a:gd name="T33" fmla="*/ 1 h 158"/>
                <a:gd name="T34" fmla="*/ 7 w 81"/>
                <a:gd name="T35" fmla="*/ 1 h 158"/>
                <a:gd name="T36" fmla="*/ 4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round/>
            </a:ln>
          </p:spPr>
          <p:txBody>
            <a:bodyPr/>
            <a:lstStyle/>
            <a:p>
              <a:endParaRPr lang="zh-CN" altLang="en-US"/>
            </a:p>
          </p:txBody>
        </p:sp>
        <p:sp>
          <p:nvSpPr>
            <p:cNvPr id="38972" name="Freeform 52"/>
            <p:cNvSpPr>
              <a:spLocks noChangeArrowheads="1"/>
            </p:cNvSpPr>
            <p:nvPr/>
          </p:nvSpPr>
          <p:spPr bwMode="auto">
            <a:xfrm>
              <a:off x="3976" y="1029"/>
              <a:ext cx="74" cy="74"/>
            </a:xfrm>
            <a:custGeom>
              <a:avLst/>
              <a:gdLst>
                <a:gd name="T0" fmla="*/ 13 w 85"/>
                <a:gd name="T1" fmla="*/ 0 h 105"/>
                <a:gd name="T2" fmla="*/ 11 w 85"/>
                <a:gd name="T3" fmla="*/ 1 h 105"/>
                <a:gd name="T4" fmla="*/ 8 w 85"/>
                <a:gd name="T5" fmla="*/ 1 h 105"/>
                <a:gd name="T6" fmla="*/ 3 w 85"/>
                <a:gd name="T7" fmla="*/ 1 h 105"/>
                <a:gd name="T8" fmla="*/ 3 w 85"/>
                <a:gd name="T9" fmla="*/ 1 h 105"/>
                <a:gd name="T10" fmla="*/ 3 w 85"/>
                <a:gd name="T11" fmla="*/ 2 h 105"/>
                <a:gd name="T12" fmla="*/ 3 w 85"/>
                <a:gd name="T13" fmla="*/ 2 h 105"/>
                <a:gd name="T14" fmla="*/ 7 w 85"/>
                <a:gd name="T15" fmla="*/ 2 h 105"/>
                <a:gd name="T16" fmla="*/ 9 w 85"/>
                <a:gd name="T17" fmla="*/ 2 h 105"/>
                <a:gd name="T18" fmla="*/ 15 w 85"/>
                <a:gd name="T19" fmla="*/ 3 h 105"/>
                <a:gd name="T20" fmla="*/ 18 w 85"/>
                <a:gd name="T21" fmla="*/ 2 h 105"/>
                <a:gd name="T22" fmla="*/ 21 w 85"/>
                <a:gd name="T23" fmla="*/ 2 h 105"/>
                <a:gd name="T24" fmla="*/ 18 w 85"/>
                <a:gd name="T25" fmla="*/ 1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round/>
            </a:ln>
          </p:spPr>
          <p:txBody>
            <a:bodyPr/>
            <a:lstStyle/>
            <a:p>
              <a:endParaRPr lang="zh-CN" altLang="en-US"/>
            </a:p>
          </p:txBody>
        </p:sp>
        <p:sp>
          <p:nvSpPr>
            <p:cNvPr id="38973" name="Freeform 53"/>
            <p:cNvSpPr>
              <a:spLocks noChangeArrowheads="1"/>
            </p:cNvSpPr>
            <p:nvPr/>
          </p:nvSpPr>
          <p:spPr bwMode="auto">
            <a:xfrm>
              <a:off x="4064" y="1161"/>
              <a:ext cx="33" cy="46"/>
            </a:xfrm>
            <a:custGeom>
              <a:avLst/>
              <a:gdLst>
                <a:gd name="T0" fmla="*/ 3 w 38"/>
                <a:gd name="T1" fmla="*/ 1 h 66"/>
                <a:gd name="T2" fmla="*/ 7 w 38"/>
                <a:gd name="T3" fmla="*/ 1 h 66"/>
                <a:gd name="T4" fmla="*/ 8 w 38"/>
                <a:gd name="T5" fmla="*/ 1 h 66"/>
                <a:gd name="T6" fmla="*/ 10 w 38"/>
                <a:gd name="T7" fmla="*/ 1 h 66"/>
                <a:gd name="T8" fmla="*/ 8 w 38"/>
                <a:gd name="T9" fmla="*/ 1 h 66"/>
                <a:gd name="T10" fmla="*/ 5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round/>
            </a:ln>
          </p:spPr>
          <p:txBody>
            <a:bodyPr/>
            <a:lstStyle/>
            <a:p>
              <a:endParaRPr lang="zh-CN" altLang="en-US"/>
            </a:p>
          </p:txBody>
        </p:sp>
        <p:sp>
          <p:nvSpPr>
            <p:cNvPr id="38974" name="Freeform 54"/>
            <p:cNvSpPr>
              <a:spLocks noChangeArrowheads="1"/>
            </p:cNvSpPr>
            <p:nvPr/>
          </p:nvSpPr>
          <p:spPr bwMode="auto">
            <a:xfrm>
              <a:off x="4045" y="1238"/>
              <a:ext cx="21" cy="16"/>
            </a:xfrm>
            <a:custGeom>
              <a:avLst/>
              <a:gdLst>
                <a:gd name="T0" fmla="*/ 0 w 24"/>
                <a:gd name="T1" fmla="*/ 0 h 23"/>
                <a:gd name="T2" fmla="*/ 4 w 24"/>
                <a:gd name="T3" fmla="*/ 1 h 23"/>
                <a:gd name="T4" fmla="*/ 7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round/>
            </a:ln>
          </p:spPr>
          <p:txBody>
            <a:bodyPr/>
            <a:lstStyle/>
            <a:p>
              <a:endParaRPr lang="zh-CN" altLang="en-US"/>
            </a:p>
          </p:txBody>
        </p:sp>
        <p:sp>
          <p:nvSpPr>
            <p:cNvPr id="38975" name="Freeform 55"/>
            <p:cNvSpPr>
              <a:spLocks noChangeArrowheads="1"/>
            </p:cNvSpPr>
            <p:nvPr/>
          </p:nvSpPr>
          <p:spPr bwMode="auto">
            <a:xfrm>
              <a:off x="4076" y="1228"/>
              <a:ext cx="52" cy="35"/>
            </a:xfrm>
            <a:custGeom>
              <a:avLst/>
              <a:gdLst>
                <a:gd name="T0" fmla="*/ 3 w 60"/>
                <a:gd name="T1" fmla="*/ 0 h 49"/>
                <a:gd name="T2" fmla="*/ 0 w 60"/>
                <a:gd name="T3" fmla="*/ 1 h 49"/>
                <a:gd name="T4" fmla="*/ 7 w 60"/>
                <a:gd name="T5" fmla="*/ 1 h 49"/>
                <a:gd name="T6" fmla="*/ 10 w 60"/>
                <a:gd name="T7" fmla="*/ 1 h 49"/>
                <a:gd name="T8" fmla="*/ 14 w 60"/>
                <a:gd name="T9" fmla="*/ 1 h 49"/>
                <a:gd name="T10" fmla="*/ 11 w 60"/>
                <a:gd name="T11" fmla="*/ 1 h 49"/>
                <a:gd name="T12" fmla="*/ 7 w 60"/>
                <a:gd name="T13" fmla="*/ 1 h 49"/>
                <a:gd name="T14" fmla="*/ 4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round/>
            </a:ln>
          </p:spPr>
          <p:txBody>
            <a:bodyPr/>
            <a:lstStyle/>
            <a:p>
              <a:endParaRPr lang="zh-CN" altLang="en-US"/>
            </a:p>
          </p:txBody>
        </p:sp>
        <p:sp>
          <p:nvSpPr>
            <p:cNvPr id="38976" name="Freeform 56"/>
            <p:cNvSpPr>
              <a:spLocks noChangeArrowheads="1"/>
            </p:cNvSpPr>
            <p:nvPr/>
          </p:nvSpPr>
          <p:spPr bwMode="auto">
            <a:xfrm>
              <a:off x="4156" y="1294"/>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38977" name="Freeform 57"/>
            <p:cNvSpPr>
              <a:spLocks noChangeArrowheads="1"/>
            </p:cNvSpPr>
            <p:nvPr/>
          </p:nvSpPr>
          <p:spPr bwMode="auto">
            <a:xfrm>
              <a:off x="4463" y="1255"/>
              <a:ext cx="53" cy="44"/>
            </a:xfrm>
            <a:custGeom>
              <a:avLst/>
              <a:gdLst>
                <a:gd name="T0" fmla="*/ 3 w 61"/>
                <a:gd name="T1" fmla="*/ 0 h 63"/>
                <a:gd name="T2" fmla="*/ 0 w 61"/>
                <a:gd name="T3" fmla="*/ 1 h 63"/>
                <a:gd name="T4" fmla="*/ 6 w 61"/>
                <a:gd name="T5" fmla="*/ 1 h 63"/>
                <a:gd name="T6" fmla="*/ 9 w 61"/>
                <a:gd name="T7" fmla="*/ 1 h 63"/>
                <a:gd name="T8" fmla="*/ 11 w 61"/>
                <a:gd name="T9" fmla="*/ 1 h 63"/>
                <a:gd name="T10" fmla="*/ 15 w 61"/>
                <a:gd name="T11" fmla="*/ 1 h 63"/>
                <a:gd name="T12" fmla="*/ 9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round/>
            </a:ln>
          </p:spPr>
          <p:txBody>
            <a:bodyPr/>
            <a:lstStyle/>
            <a:p>
              <a:endParaRPr lang="zh-CN" altLang="en-US"/>
            </a:p>
          </p:txBody>
        </p:sp>
        <p:sp>
          <p:nvSpPr>
            <p:cNvPr id="38978" name="Freeform 58"/>
            <p:cNvSpPr>
              <a:spLocks noChangeArrowheads="1"/>
            </p:cNvSpPr>
            <p:nvPr/>
          </p:nvSpPr>
          <p:spPr bwMode="auto">
            <a:xfrm>
              <a:off x="4006" y="1310"/>
              <a:ext cx="53" cy="47"/>
            </a:xfrm>
            <a:custGeom>
              <a:avLst/>
              <a:gdLst>
                <a:gd name="T0" fmla="*/ 7 w 61"/>
                <a:gd name="T1" fmla="*/ 1 h 67"/>
                <a:gd name="T2" fmla="*/ 8 w 61"/>
                <a:gd name="T3" fmla="*/ 1 h 67"/>
                <a:gd name="T4" fmla="*/ 3 w 61"/>
                <a:gd name="T5" fmla="*/ 1 h 67"/>
                <a:gd name="T6" fmla="*/ 6 w 61"/>
                <a:gd name="T7" fmla="*/ 2 h 67"/>
                <a:gd name="T8" fmla="*/ 11 w 61"/>
                <a:gd name="T9" fmla="*/ 2 h 67"/>
                <a:gd name="T10" fmla="*/ 15 w 61"/>
                <a:gd name="T11" fmla="*/ 1 h 67"/>
                <a:gd name="T12" fmla="*/ 13 w 61"/>
                <a:gd name="T13" fmla="*/ 1 h 67"/>
                <a:gd name="T14" fmla="*/ 14 w 61"/>
                <a:gd name="T15" fmla="*/ 1 h 67"/>
                <a:gd name="T16" fmla="*/ 13 w 61"/>
                <a:gd name="T17" fmla="*/ 1 h 67"/>
                <a:gd name="T18" fmla="*/ 11 w 61"/>
                <a:gd name="T19" fmla="*/ 1 h 67"/>
                <a:gd name="T20" fmla="*/ 13 w 61"/>
                <a:gd name="T21" fmla="*/ 1 h 67"/>
                <a:gd name="T22" fmla="*/ 12 w 61"/>
                <a:gd name="T23" fmla="*/ 1 h 67"/>
                <a:gd name="T24" fmla="*/ 10 w 61"/>
                <a:gd name="T25" fmla="*/ 1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round/>
            </a:ln>
          </p:spPr>
          <p:txBody>
            <a:bodyPr/>
            <a:lstStyle/>
            <a:p>
              <a:endParaRPr lang="zh-CN" altLang="en-US"/>
            </a:p>
          </p:txBody>
        </p:sp>
        <p:sp>
          <p:nvSpPr>
            <p:cNvPr id="38979" name="Freeform 59"/>
            <p:cNvSpPr>
              <a:spLocks noChangeArrowheads="1"/>
            </p:cNvSpPr>
            <p:nvPr/>
          </p:nvSpPr>
          <p:spPr bwMode="auto">
            <a:xfrm>
              <a:off x="3950" y="1328"/>
              <a:ext cx="37" cy="25"/>
            </a:xfrm>
            <a:custGeom>
              <a:avLst/>
              <a:gdLst>
                <a:gd name="T0" fmla="*/ 4 w 43"/>
                <a:gd name="T1" fmla="*/ 1 h 36"/>
                <a:gd name="T2" fmla="*/ 3 w 43"/>
                <a:gd name="T3" fmla="*/ 1 h 36"/>
                <a:gd name="T4" fmla="*/ 7 w 43"/>
                <a:gd name="T5" fmla="*/ 1 h 36"/>
                <a:gd name="T6" fmla="*/ 9 w 43"/>
                <a:gd name="T7" fmla="*/ 1 h 36"/>
                <a:gd name="T8" fmla="*/ 4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round/>
            </a:ln>
          </p:spPr>
          <p:txBody>
            <a:bodyPr/>
            <a:lstStyle/>
            <a:p>
              <a:endParaRPr lang="zh-CN" altLang="en-US"/>
            </a:p>
          </p:txBody>
        </p:sp>
        <p:sp>
          <p:nvSpPr>
            <p:cNvPr id="38980" name="Freeform 60"/>
            <p:cNvSpPr>
              <a:spLocks noChangeArrowheads="1"/>
            </p:cNvSpPr>
            <p:nvPr/>
          </p:nvSpPr>
          <p:spPr bwMode="auto">
            <a:xfrm>
              <a:off x="3926" y="1300"/>
              <a:ext cx="27" cy="29"/>
            </a:xfrm>
            <a:custGeom>
              <a:avLst/>
              <a:gdLst>
                <a:gd name="T0" fmla="*/ 4 w 32"/>
                <a:gd name="T1" fmla="*/ 0 h 41"/>
                <a:gd name="T2" fmla="*/ 0 w 32"/>
                <a:gd name="T3" fmla="*/ 1 h 41"/>
                <a:gd name="T4" fmla="*/ 3 w 32"/>
                <a:gd name="T5" fmla="*/ 1 h 41"/>
                <a:gd name="T6" fmla="*/ 3 w 32"/>
                <a:gd name="T7" fmla="*/ 1 h 41"/>
                <a:gd name="T8" fmla="*/ 3 w 32"/>
                <a:gd name="T9" fmla="*/ 1 h 41"/>
                <a:gd name="T10" fmla="*/ 6 w 32"/>
                <a:gd name="T11" fmla="*/ 1 h 41"/>
                <a:gd name="T12" fmla="*/ 4 w 32"/>
                <a:gd name="T13" fmla="*/ 1 h 41"/>
                <a:gd name="T14" fmla="*/ 4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round/>
            </a:ln>
          </p:spPr>
          <p:txBody>
            <a:bodyPr/>
            <a:lstStyle/>
            <a:p>
              <a:endParaRPr lang="zh-CN" altLang="en-US"/>
            </a:p>
          </p:txBody>
        </p:sp>
        <p:sp>
          <p:nvSpPr>
            <p:cNvPr id="38981" name="Freeform 61"/>
            <p:cNvSpPr>
              <a:spLocks noChangeArrowheads="1"/>
            </p:cNvSpPr>
            <p:nvPr/>
          </p:nvSpPr>
          <p:spPr bwMode="auto">
            <a:xfrm>
              <a:off x="3965" y="1311"/>
              <a:ext cx="39" cy="22"/>
            </a:xfrm>
            <a:custGeom>
              <a:avLst/>
              <a:gdLst>
                <a:gd name="T0" fmla="*/ 5 w 45"/>
                <a:gd name="T1" fmla="*/ 0 h 32"/>
                <a:gd name="T2" fmla="*/ 0 w 45"/>
                <a:gd name="T3" fmla="*/ 1 h 32"/>
                <a:gd name="T4" fmla="*/ 7 w 45"/>
                <a:gd name="T5" fmla="*/ 1 h 32"/>
                <a:gd name="T6" fmla="*/ 10 w 45"/>
                <a:gd name="T7" fmla="*/ 1 h 32"/>
                <a:gd name="T8" fmla="*/ 5 w 45"/>
                <a:gd name="T9" fmla="*/ 1 h 32"/>
                <a:gd name="T10" fmla="*/ 5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round/>
            </a:ln>
          </p:spPr>
          <p:txBody>
            <a:bodyPr/>
            <a:lstStyle/>
            <a:p>
              <a:endParaRPr lang="zh-CN" altLang="en-US"/>
            </a:p>
          </p:txBody>
        </p:sp>
        <p:sp>
          <p:nvSpPr>
            <p:cNvPr id="38982" name="Freeform 62"/>
            <p:cNvSpPr>
              <a:spLocks noChangeArrowheads="1"/>
            </p:cNvSpPr>
            <p:nvPr/>
          </p:nvSpPr>
          <p:spPr bwMode="auto">
            <a:xfrm>
              <a:off x="3908" y="1000"/>
              <a:ext cx="31" cy="52"/>
            </a:xfrm>
            <a:custGeom>
              <a:avLst/>
              <a:gdLst>
                <a:gd name="T0" fmla="*/ 10 w 35"/>
                <a:gd name="T1" fmla="*/ 0 h 74"/>
                <a:gd name="T2" fmla="*/ 7 w 35"/>
                <a:gd name="T3" fmla="*/ 1 h 74"/>
                <a:gd name="T4" fmla="*/ 4 w 35"/>
                <a:gd name="T5" fmla="*/ 1 h 74"/>
                <a:gd name="T6" fmla="*/ 0 w 35"/>
                <a:gd name="T7" fmla="*/ 2 h 74"/>
                <a:gd name="T8" fmla="*/ 4 w 35"/>
                <a:gd name="T9" fmla="*/ 2 h 74"/>
                <a:gd name="T10" fmla="*/ 6 w 35"/>
                <a:gd name="T11" fmla="*/ 2 h 74"/>
                <a:gd name="T12" fmla="*/ 11 w 35"/>
                <a:gd name="T13" fmla="*/ 1 h 74"/>
                <a:gd name="T14" fmla="*/ 1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round/>
            </a:ln>
          </p:spPr>
          <p:txBody>
            <a:bodyPr/>
            <a:lstStyle/>
            <a:p>
              <a:endParaRPr lang="zh-CN" altLang="en-US"/>
            </a:p>
          </p:txBody>
        </p:sp>
        <p:sp>
          <p:nvSpPr>
            <p:cNvPr id="38983"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7 w 25"/>
                <a:gd name="T9" fmla="*/ 1 h 73"/>
                <a:gd name="T10" fmla="*/ 4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round/>
            </a:ln>
          </p:spPr>
          <p:txBody>
            <a:bodyPr/>
            <a:lstStyle/>
            <a:p>
              <a:endParaRPr lang="zh-CN" altLang="en-US"/>
            </a:p>
          </p:txBody>
        </p:sp>
        <p:sp>
          <p:nvSpPr>
            <p:cNvPr id="38984"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round/>
            </a:ln>
          </p:spPr>
          <p:txBody>
            <a:bodyPr/>
            <a:lstStyle/>
            <a:p>
              <a:endParaRPr lang="zh-CN" altLang="en-US"/>
            </a:p>
          </p:txBody>
        </p:sp>
        <p:sp>
          <p:nvSpPr>
            <p:cNvPr id="38985" name="Freeform 65"/>
            <p:cNvSpPr>
              <a:spLocks noChangeArrowheads="1"/>
            </p:cNvSpPr>
            <p:nvPr/>
          </p:nvSpPr>
          <p:spPr bwMode="auto">
            <a:xfrm>
              <a:off x="4004" y="987"/>
              <a:ext cx="24" cy="45"/>
            </a:xfrm>
            <a:custGeom>
              <a:avLst/>
              <a:gdLst>
                <a:gd name="T0" fmla="*/ 3 w 28"/>
                <a:gd name="T1" fmla="*/ 0 h 64"/>
                <a:gd name="T2" fmla="*/ 3 w 28"/>
                <a:gd name="T3" fmla="*/ 1 h 64"/>
                <a:gd name="T4" fmla="*/ 4 w 28"/>
                <a:gd name="T5" fmla="*/ 1 h 64"/>
                <a:gd name="T6" fmla="*/ 3 w 28"/>
                <a:gd name="T7" fmla="*/ 1 h 64"/>
                <a:gd name="T8" fmla="*/ 0 w 28"/>
                <a:gd name="T9" fmla="*/ 1 h 64"/>
                <a:gd name="T10" fmla="*/ 3 w 28"/>
                <a:gd name="T11" fmla="*/ 2 h 64"/>
                <a:gd name="T12" fmla="*/ 6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round/>
            </a:ln>
          </p:spPr>
          <p:txBody>
            <a:bodyPr/>
            <a:lstStyle/>
            <a:p>
              <a:endParaRPr lang="zh-CN" altLang="en-US"/>
            </a:p>
          </p:txBody>
        </p:sp>
        <p:sp>
          <p:nvSpPr>
            <p:cNvPr id="38986"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round/>
            </a:ln>
          </p:spPr>
          <p:txBody>
            <a:bodyPr/>
            <a:lstStyle/>
            <a:p>
              <a:endParaRPr lang="zh-CN" altLang="en-US"/>
            </a:p>
          </p:txBody>
        </p:sp>
        <p:sp>
          <p:nvSpPr>
            <p:cNvPr id="38987"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8988"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round/>
            </a:ln>
          </p:spPr>
          <p:txBody>
            <a:bodyPr/>
            <a:lstStyle/>
            <a:p>
              <a:endParaRPr lang="zh-CN" altLang="en-US"/>
            </a:p>
          </p:txBody>
        </p:sp>
        <p:sp>
          <p:nvSpPr>
            <p:cNvPr id="38989"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38990" name="Freeform 70"/>
            <p:cNvSpPr>
              <a:spLocks noChangeArrowheads="1"/>
            </p:cNvSpPr>
            <p:nvPr/>
          </p:nvSpPr>
          <p:spPr bwMode="auto">
            <a:xfrm>
              <a:off x="3667" y="999"/>
              <a:ext cx="18" cy="13"/>
            </a:xfrm>
            <a:custGeom>
              <a:avLst/>
              <a:gdLst>
                <a:gd name="T0" fmla="*/ 2 w 22"/>
                <a:gd name="T1" fmla="*/ 0 h 18"/>
                <a:gd name="T2" fmla="*/ 2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round/>
            </a:ln>
          </p:spPr>
          <p:txBody>
            <a:bodyPr/>
            <a:lstStyle/>
            <a:p>
              <a:endParaRPr lang="zh-CN" altLang="en-US"/>
            </a:p>
          </p:txBody>
        </p:sp>
        <p:sp>
          <p:nvSpPr>
            <p:cNvPr id="38991" name="Freeform 71"/>
            <p:cNvSpPr>
              <a:spLocks noChangeArrowheads="1"/>
            </p:cNvSpPr>
            <p:nvPr/>
          </p:nvSpPr>
          <p:spPr bwMode="auto">
            <a:xfrm>
              <a:off x="4628" y="1582"/>
              <a:ext cx="52" cy="56"/>
            </a:xfrm>
            <a:custGeom>
              <a:avLst/>
              <a:gdLst>
                <a:gd name="T0" fmla="*/ 3 w 60"/>
                <a:gd name="T1" fmla="*/ 1 h 81"/>
                <a:gd name="T2" fmla="*/ 3 w 60"/>
                <a:gd name="T3" fmla="*/ 1 h 81"/>
                <a:gd name="T4" fmla="*/ 3 w 60"/>
                <a:gd name="T5" fmla="*/ 1 h 81"/>
                <a:gd name="T6" fmla="*/ 7 w 60"/>
                <a:gd name="T7" fmla="*/ 1 h 81"/>
                <a:gd name="T8" fmla="*/ 10 w 60"/>
                <a:gd name="T9" fmla="*/ 1 h 81"/>
                <a:gd name="T10" fmla="*/ 12 w 60"/>
                <a:gd name="T11" fmla="*/ 2 h 81"/>
                <a:gd name="T12" fmla="*/ 12 w 60"/>
                <a:gd name="T13" fmla="*/ 1 h 81"/>
                <a:gd name="T14" fmla="*/ 10 w 60"/>
                <a:gd name="T15" fmla="*/ 1 h 81"/>
                <a:gd name="T16" fmla="*/ 6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round/>
            </a:ln>
          </p:spPr>
          <p:txBody>
            <a:bodyPr/>
            <a:lstStyle/>
            <a:p>
              <a:endParaRPr lang="zh-CN" altLang="en-US"/>
            </a:p>
          </p:txBody>
        </p:sp>
        <p:sp>
          <p:nvSpPr>
            <p:cNvPr id="38992" name="Freeform 72"/>
            <p:cNvSpPr>
              <a:spLocks noChangeArrowheads="1"/>
            </p:cNvSpPr>
            <p:nvPr/>
          </p:nvSpPr>
          <p:spPr bwMode="auto">
            <a:xfrm>
              <a:off x="4894" y="1536"/>
              <a:ext cx="61" cy="43"/>
            </a:xfrm>
            <a:custGeom>
              <a:avLst/>
              <a:gdLst>
                <a:gd name="T0" fmla="*/ 6 w 71"/>
                <a:gd name="T1" fmla="*/ 1 h 61"/>
                <a:gd name="T2" fmla="*/ 3 w 71"/>
                <a:gd name="T3" fmla="*/ 1 h 61"/>
                <a:gd name="T4" fmla="*/ 1 w 71"/>
                <a:gd name="T5" fmla="*/ 1 h 61"/>
                <a:gd name="T6" fmla="*/ 3 w 71"/>
                <a:gd name="T7" fmla="*/ 2 h 61"/>
                <a:gd name="T8" fmla="*/ 6 w 71"/>
                <a:gd name="T9" fmla="*/ 1 h 61"/>
                <a:gd name="T10" fmla="*/ 8 w 71"/>
                <a:gd name="T11" fmla="*/ 1 h 61"/>
                <a:gd name="T12" fmla="*/ 11 w 71"/>
                <a:gd name="T13" fmla="*/ 0 h 61"/>
                <a:gd name="T14" fmla="*/ 15 w 71"/>
                <a:gd name="T15" fmla="*/ 1 h 61"/>
                <a:gd name="T16" fmla="*/ 8 w 71"/>
                <a:gd name="T17" fmla="*/ 1 h 61"/>
                <a:gd name="T18" fmla="*/ 6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round/>
            </a:ln>
          </p:spPr>
          <p:txBody>
            <a:bodyPr/>
            <a:lstStyle/>
            <a:p>
              <a:endParaRPr lang="zh-CN" altLang="en-US"/>
            </a:p>
          </p:txBody>
        </p:sp>
        <p:sp>
          <p:nvSpPr>
            <p:cNvPr id="38993"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round/>
            </a:ln>
          </p:spPr>
          <p:txBody>
            <a:bodyPr/>
            <a:lstStyle/>
            <a:p>
              <a:endParaRPr lang="zh-CN" altLang="en-US"/>
            </a:p>
          </p:txBody>
        </p:sp>
        <p:sp>
          <p:nvSpPr>
            <p:cNvPr id="38994" name="Freeform 74"/>
            <p:cNvSpPr>
              <a:spLocks noChangeArrowheads="1"/>
            </p:cNvSpPr>
            <p:nvPr/>
          </p:nvSpPr>
          <p:spPr bwMode="auto">
            <a:xfrm>
              <a:off x="4701" y="1492"/>
              <a:ext cx="23" cy="16"/>
            </a:xfrm>
            <a:custGeom>
              <a:avLst/>
              <a:gdLst>
                <a:gd name="T0" fmla="*/ 6 w 26"/>
                <a:gd name="T1" fmla="*/ 0 h 23"/>
                <a:gd name="T2" fmla="*/ 0 w 26"/>
                <a:gd name="T3" fmla="*/ 1 h 23"/>
                <a:gd name="T4" fmla="*/ 7 w 26"/>
                <a:gd name="T5" fmla="*/ 1 h 23"/>
                <a:gd name="T6" fmla="*/ 6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round/>
            </a:ln>
          </p:spPr>
          <p:txBody>
            <a:bodyPr/>
            <a:lstStyle/>
            <a:p>
              <a:endParaRPr lang="zh-CN" altLang="en-US"/>
            </a:p>
          </p:txBody>
        </p:sp>
        <p:sp>
          <p:nvSpPr>
            <p:cNvPr id="38995" name="Freeform 75"/>
            <p:cNvSpPr>
              <a:spLocks noChangeArrowheads="1"/>
            </p:cNvSpPr>
            <p:nvPr/>
          </p:nvSpPr>
          <p:spPr bwMode="auto">
            <a:xfrm>
              <a:off x="4525" y="1311"/>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38996" name="Freeform 76"/>
            <p:cNvSpPr>
              <a:spLocks noChangeArrowheads="1"/>
            </p:cNvSpPr>
            <p:nvPr/>
          </p:nvSpPr>
          <p:spPr bwMode="auto">
            <a:xfrm>
              <a:off x="4564" y="1351"/>
              <a:ext cx="30" cy="31"/>
            </a:xfrm>
            <a:custGeom>
              <a:avLst/>
              <a:gdLst>
                <a:gd name="T0" fmla="*/ 9 w 34"/>
                <a:gd name="T1" fmla="*/ 0 h 44"/>
                <a:gd name="T2" fmla="*/ 4 w 34"/>
                <a:gd name="T3" fmla="*/ 1 h 44"/>
                <a:gd name="T4" fmla="*/ 4 w 34"/>
                <a:gd name="T5" fmla="*/ 1 h 44"/>
                <a:gd name="T6" fmla="*/ 8 w 34"/>
                <a:gd name="T7" fmla="*/ 1 h 44"/>
                <a:gd name="T8" fmla="*/ 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round/>
            </a:ln>
          </p:spPr>
          <p:txBody>
            <a:bodyPr/>
            <a:lstStyle/>
            <a:p>
              <a:endParaRPr lang="zh-CN" altLang="en-US"/>
            </a:p>
          </p:txBody>
        </p:sp>
        <p:sp>
          <p:nvSpPr>
            <p:cNvPr id="38997" name="Freeform 77"/>
            <p:cNvSpPr>
              <a:spLocks noChangeArrowheads="1"/>
            </p:cNvSpPr>
            <p:nvPr/>
          </p:nvSpPr>
          <p:spPr bwMode="auto">
            <a:xfrm>
              <a:off x="4595" y="1410"/>
              <a:ext cx="32" cy="26"/>
            </a:xfrm>
            <a:custGeom>
              <a:avLst/>
              <a:gdLst>
                <a:gd name="T0" fmla="*/ 6 w 38"/>
                <a:gd name="T1" fmla="*/ 1 h 37"/>
                <a:gd name="T2" fmla="*/ 3 w 38"/>
                <a:gd name="T3" fmla="*/ 1 h 37"/>
                <a:gd name="T4" fmla="*/ 3 w 38"/>
                <a:gd name="T5" fmla="*/ 1 h 37"/>
                <a:gd name="T6" fmla="*/ 5 w 38"/>
                <a:gd name="T7" fmla="*/ 1 h 37"/>
                <a:gd name="T8" fmla="*/ 6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round/>
            </a:ln>
          </p:spPr>
          <p:txBody>
            <a:bodyPr/>
            <a:lstStyle/>
            <a:p>
              <a:endParaRPr lang="zh-CN" altLang="en-US"/>
            </a:p>
          </p:txBody>
        </p:sp>
        <p:sp>
          <p:nvSpPr>
            <p:cNvPr id="38998" name="Freeform 78"/>
            <p:cNvSpPr>
              <a:spLocks noChangeArrowheads="1"/>
            </p:cNvSpPr>
            <p:nvPr/>
          </p:nvSpPr>
          <p:spPr bwMode="auto">
            <a:xfrm>
              <a:off x="4634" y="1400"/>
              <a:ext cx="32" cy="25"/>
            </a:xfrm>
            <a:custGeom>
              <a:avLst/>
              <a:gdLst>
                <a:gd name="T0" fmla="*/ 6 w 38"/>
                <a:gd name="T1" fmla="*/ 1 h 34"/>
                <a:gd name="T2" fmla="*/ 3 w 38"/>
                <a:gd name="T3" fmla="*/ 1 h 34"/>
                <a:gd name="T4" fmla="*/ 3 w 38"/>
                <a:gd name="T5" fmla="*/ 1 h 34"/>
                <a:gd name="T6" fmla="*/ 5 w 38"/>
                <a:gd name="T7" fmla="*/ 1 h 34"/>
                <a:gd name="T8" fmla="*/ 6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round/>
            </a:ln>
          </p:spPr>
          <p:txBody>
            <a:bodyPr/>
            <a:lstStyle/>
            <a:p>
              <a:endParaRPr lang="zh-CN" altLang="en-US"/>
            </a:p>
          </p:txBody>
        </p:sp>
        <p:sp>
          <p:nvSpPr>
            <p:cNvPr id="38999" name="Freeform 79"/>
            <p:cNvSpPr>
              <a:spLocks noChangeArrowheads="1"/>
            </p:cNvSpPr>
            <p:nvPr/>
          </p:nvSpPr>
          <p:spPr bwMode="auto">
            <a:xfrm>
              <a:off x="4623" y="1367"/>
              <a:ext cx="30" cy="19"/>
            </a:xfrm>
            <a:custGeom>
              <a:avLst/>
              <a:gdLst>
                <a:gd name="T0" fmla="*/ 7 w 35"/>
                <a:gd name="T1" fmla="*/ 1 h 27"/>
                <a:gd name="T2" fmla="*/ 3 w 35"/>
                <a:gd name="T3" fmla="*/ 1 h 27"/>
                <a:gd name="T4" fmla="*/ 3 w 35"/>
                <a:gd name="T5" fmla="*/ 1 h 27"/>
                <a:gd name="T6" fmla="*/ 5 w 35"/>
                <a:gd name="T7" fmla="*/ 1 h 27"/>
                <a:gd name="T8" fmla="*/ 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round/>
            </a:ln>
          </p:spPr>
          <p:txBody>
            <a:bodyPr/>
            <a:lstStyle/>
            <a:p>
              <a:endParaRPr lang="zh-CN" altLang="en-US"/>
            </a:p>
          </p:txBody>
        </p:sp>
        <p:sp>
          <p:nvSpPr>
            <p:cNvPr id="39000" name="Freeform 80"/>
            <p:cNvSpPr>
              <a:spLocks noChangeArrowheads="1"/>
            </p:cNvSpPr>
            <p:nvPr/>
          </p:nvSpPr>
          <p:spPr bwMode="auto">
            <a:xfrm>
              <a:off x="4593" y="1343"/>
              <a:ext cx="30" cy="33"/>
            </a:xfrm>
            <a:custGeom>
              <a:avLst/>
              <a:gdLst>
                <a:gd name="T0" fmla="*/ 6 w 35"/>
                <a:gd name="T1" fmla="*/ 1 h 47"/>
                <a:gd name="T2" fmla="*/ 4 w 35"/>
                <a:gd name="T3" fmla="*/ 1 h 47"/>
                <a:gd name="T4" fmla="*/ 3 w 35"/>
                <a:gd name="T5" fmla="*/ 1 h 47"/>
                <a:gd name="T6" fmla="*/ 4 w 35"/>
                <a:gd name="T7" fmla="*/ 1 h 47"/>
                <a:gd name="T8" fmla="*/ 6 w 35"/>
                <a:gd name="T9" fmla="*/ 1 h 47"/>
                <a:gd name="T10" fmla="*/ 6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round/>
            </a:ln>
          </p:spPr>
          <p:txBody>
            <a:bodyPr/>
            <a:lstStyle/>
            <a:p>
              <a:endParaRPr lang="zh-CN" altLang="en-US"/>
            </a:p>
          </p:txBody>
        </p:sp>
        <p:sp>
          <p:nvSpPr>
            <p:cNvPr id="39001" name="Freeform 81"/>
            <p:cNvSpPr>
              <a:spLocks noChangeArrowheads="1"/>
            </p:cNvSpPr>
            <p:nvPr/>
          </p:nvSpPr>
          <p:spPr bwMode="auto">
            <a:xfrm>
              <a:off x="4556" y="1329"/>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39002" name="Freeform 82"/>
            <p:cNvSpPr>
              <a:spLocks noChangeArrowheads="1"/>
            </p:cNvSpPr>
            <p:nvPr/>
          </p:nvSpPr>
          <p:spPr bwMode="auto">
            <a:xfrm>
              <a:off x="4602" y="1378"/>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39003" name="Freeform 83"/>
            <p:cNvSpPr>
              <a:spLocks noChangeArrowheads="1"/>
            </p:cNvSpPr>
            <p:nvPr/>
          </p:nvSpPr>
          <p:spPr bwMode="auto">
            <a:xfrm>
              <a:off x="2750" y="93"/>
              <a:ext cx="162" cy="101"/>
            </a:xfrm>
            <a:custGeom>
              <a:avLst/>
              <a:gdLst>
                <a:gd name="T0" fmla="*/ 38 w 189"/>
                <a:gd name="T1" fmla="*/ 1 h 144"/>
                <a:gd name="T2" fmla="*/ 39 w 189"/>
                <a:gd name="T3" fmla="*/ 1 h 144"/>
                <a:gd name="T4" fmla="*/ 40 w 189"/>
                <a:gd name="T5" fmla="*/ 1 h 144"/>
                <a:gd name="T6" fmla="*/ 39 w 189"/>
                <a:gd name="T7" fmla="*/ 1 h 144"/>
                <a:gd name="T8" fmla="*/ 28 w 189"/>
                <a:gd name="T9" fmla="*/ 1 h 144"/>
                <a:gd name="T10" fmla="*/ 24 w 189"/>
                <a:gd name="T11" fmla="*/ 2 h 144"/>
                <a:gd name="T12" fmla="*/ 21 w 189"/>
                <a:gd name="T13" fmla="*/ 2 h 144"/>
                <a:gd name="T14" fmla="*/ 15 w 189"/>
                <a:gd name="T15" fmla="*/ 3 h 144"/>
                <a:gd name="T16" fmla="*/ 15 w 189"/>
                <a:gd name="T17" fmla="*/ 3 h 144"/>
                <a:gd name="T18" fmla="*/ 18 w 189"/>
                <a:gd name="T19" fmla="*/ 4 h 144"/>
                <a:gd name="T20" fmla="*/ 23 w 189"/>
                <a:gd name="T21" fmla="*/ 4 h 144"/>
                <a:gd name="T22" fmla="*/ 21 w 189"/>
                <a:gd name="T23" fmla="*/ 4 h 144"/>
                <a:gd name="T24" fmla="*/ 18 w 189"/>
                <a:gd name="T25" fmla="*/ 4 h 144"/>
                <a:gd name="T26" fmla="*/ 15 w 189"/>
                <a:gd name="T27" fmla="*/ 4 h 144"/>
                <a:gd name="T28" fmla="*/ 4 w 189"/>
                <a:gd name="T29" fmla="*/ 4 h 144"/>
                <a:gd name="T30" fmla="*/ 4 w 189"/>
                <a:gd name="T31" fmla="*/ 3 h 144"/>
                <a:gd name="T32" fmla="*/ 9 w 189"/>
                <a:gd name="T33" fmla="*/ 3 h 144"/>
                <a:gd name="T34" fmla="*/ 11 w 189"/>
                <a:gd name="T35" fmla="*/ 2 h 144"/>
                <a:gd name="T36" fmla="*/ 9 w 189"/>
                <a:gd name="T37" fmla="*/ 2 h 144"/>
                <a:gd name="T38" fmla="*/ 15 w 189"/>
                <a:gd name="T39" fmla="*/ 1 h 144"/>
                <a:gd name="T40" fmla="*/ 21 w 189"/>
                <a:gd name="T41" fmla="*/ 1 h 144"/>
                <a:gd name="T42" fmla="*/ 24 w 189"/>
                <a:gd name="T43" fmla="*/ 1 h 144"/>
                <a:gd name="T44" fmla="*/ 38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round/>
            </a:ln>
          </p:spPr>
          <p:txBody>
            <a:bodyPr/>
            <a:lstStyle/>
            <a:p>
              <a:endParaRPr lang="zh-CN" altLang="en-US"/>
            </a:p>
          </p:txBody>
        </p:sp>
        <p:sp>
          <p:nvSpPr>
            <p:cNvPr id="39004" name="Freeform 84"/>
            <p:cNvSpPr>
              <a:spLocks noChangeArrowheads="1"/>
            </p:cNvSpPr>
            <p:nvPr/>
          </p:nvSpPr>
          <p:spPr bwMode="auto">
            <a:xfrm>
              <a:off x="2847" y="191"/>
              <a:ext cx="46" cy="11"/>
            </a:xfrm>
            <a:custGeom>
              <a:avLst/>
              <a:gdLst>
                <a:gd name="T0" fmla="*/ 6 w 53"/>
                <a:gd name="T1" fmla="*/ 0 h 17"/>
                <a:gd name="T2" fmla="*/ 3 w 53"/>
                <a:gd name="T3" fmla="*/ 1 h 17"/>
                <a:gd name="T4" fmla="*/ 8 w 53"/>
                <a:gd name="T5" fmla="*/ 1 h 17"/>
                <a:gd name="T6" fmla="*/ 10 w 53"/>
                <a:gd name="T7" fmla="*/ 1 h 17"/>
                <a:gd name="T8" fmla="*/ 6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round/>
            </a:ln>
          </p:spPr>
          <p:txBody>
            <a:bodyPr/>
            <a:lstStyle/>
            <a:p>
              <a:endParaRPr lang="zh-CN" altLang="en-US"/>
            </a:p>
          </p:txBody>
        </p:sp>
        <p:sp>
          <p:nvSpPr>
            <p:cNvPr id="39005" name="Freeform 85"/>
            <p:cNvSpPr>
              <a:spLocks noChangeArrowheads="1"/>
            </p:cNvSpPr>
            <p:nvPr/>
          </p:nvSpPr>
          <p:spPr bwMode="auto">
            <a:xfrm>
              <a:off x="3082" y="45"/>
              <a:ext cx="49" cy="26"/>
            </a:xfrm>
            <a:custGeom>
              <a:avLst/>
              <a:gdLst>
                <a:gd name="T0" fmla="*/ 13 w 57"/>
                <a:gd name="T1" fmla="*/ 1 h 37"/>
                <a:gd name="T2" fmla="*/ 5 w 57"/>
                <a:gd name="T3" fmla="*/ 1 h 37"/>
                <a:gd name="T4" fmla="*/ 3 w 57"/>
                <a:gd name="T5" fmla="*/ 1 h 37"/>
                <a:gd name="T6" fmla="*/ 3 w 57"/>
                <a:gd name="T7" fmla="*/ 1 h 37"/>
                <a:gd name="T8" fmla="*/ 4 w 57"/>
                <a:gd name="T9" fmla="*/ 0 h 37"/>
                <a:gd name="T10" fmla="*/ 1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round/>
            </a:ln>
          </p:spPr>
          <p:txBody>
            <a:bodyPr/>
            <a:lstStyle/>
            <a:p>
              <a:endParaRPr lang="zh-CN" altLang="en-US"/>
            </a:p>
          </p:txBody>
        </p:sp>
        <p:sp>
          <p:nvSpPr>
            <p:cNvPr id="39006" name="Freeform 86"/>
            <p:cNvSpPr>
              <a:spLocks noChangeArrowheads="1"/>
            </p:cNvSpPr>
            <p:nvPr/>
          </p:nvSpPr>
          <p:spPr bwMode="auto">
            <a:xfrm>
              <a:off x="3117" y="57"/>
              <a:ext cx="58" cy="19"/>
            </a:xfrm>
            <a:custGeom>
              <a:avLst/>
              <a:gdLst>
                <a:gd name="T0" fmla="*/ 6 w 68"/>
                <a:gd name="T1" fmla="*/ 0 h 26"/>
                <a:gd name="T2" fmla="*/ 3 w 68"/>
                <a:gd name="T3" fmla="*/ 1 h 26"/>
                <a:gd name="T4" fmla="*/ 12 w 68"/>
                <a:gd name="T5" fmla="*/ 1 h 26"/>
                <a:gd name="T6" fmla="*/ 13 w 68"/>
                <a:gd name="T7" fmla="*/ 1 h 26"/>
                <a:gd name="T8" fmla="*/ 6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round/>
            </a:ln>
          </p:spPr>
          <p:txBody>
            <a:bodyPr/>
            <a:lstStyle/>
            <a:p>
              <a:endParaRPr lang="zh-CN" altLang="en-US"/>
            </a:p>
          </p:txBody>
        </p:sp>
        <p:sp>
          <p:nvSpPr>
            <p:cNvPr id="39007" name="Freeform 87"/>
            <p:cNvSpPr>
              <a:spLocks noChangeArrowheads="1"/>
            </p:cNvSpPr>
            <p:nvPr/>
          </p:nvSpPr>
          <p:spPr bwMode="auto">
            <a:xfrm>
              <a:off x="3179" y="60"/>
              <a:ext cx="58" cy="30"/>
            </a:xfrm>
            <a:custGeom>
              <a:avLst/>
              <a:gdLst>
                <a:gd name="T0" fmla="*/ 14 w 66"/>
                <a:gd name="T1" fmla="*/ 1 h 43"/>
                <a:gd name="T2" fmla="*/ 8 w 66"/>
                <a:gd name="T3" fmla="*/ 1 h 43"/>
                <a:gd name="T4" fmla="*/ 4 w 66"/>
                <a:gd name="T5" fmla="*/ 1 h 43"/>
                <a:gd name="T6" fmla="*/ 4 w 66"/>
                <a:gd name="T7" fmla="*/ 1 h 43"/>
                <a:gd name="T8" fmla="*/ 9 w 66"/>
                <a:gd name="T9" fmla="*/ 1 h 43"/>
                <a:gd name="T10" fmla="*/ 17 w 66"/>
                <a:gd name="T11" fmla="*/ 1 h 43"/>
                <a:gd name="T12" fmla="*/ 14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round/>
            </a:ln>
          </p:spPr>
          <p:txBody>
            <a:bodyPr/>
            <a:lstStyle/>
            <a:p>
              <a:endParaRPr lang="zh-CN" altLang="en-US"/>
            </a:p>
          </p:txBody>
        </p:sp>
        <p:sp>
          <p:nvSpPr>
            <p:cNvPr id="39008" name="Freeform 88"/>
            <p:cNvSpPr>
              <a:spLocks noChangeArrowheads="1"/>
            </p:cNvSpPr>
            <p:nvPr/>
          </p:nvSpPr>
          <p:spPr bwMode="auto">
            <a:xfrm>
              <a:off x="3581" y="85"/>
              <a:ext cx="101" cy="29"/>
            </a:xfrm>
            <a:custGeom>
              <a:avLst/>
              <a:gdLst>
                <a:gd name="T0" fmla="*/ 3 w 117"/>
                <a:gd name="T1" fmla="*/ 0 h 41"/>
                <a:gd name="T2" fmla="*/ 3 w 117"/>
                <a:gd name="T3" fmla="*/ 1 h 41"/>
                <a:gd name="T4" fmla="*/ 12 w 117"/>
                <a:gd name="T5" fmla="*/ 1 h 41"/>
                <a:gd name="T6" fmla="*/ 17 w 117"/>
                <a:gd name="T7" fmla="*/ 1 h 41"/>
                <a:gd name="T8" fmla="*/ 26 w 117"/>
                <a:gd name="T9" fmla="*/ 1 h 41"/>
                <a:gd name="T10" fmla="*/ 18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round/>
            </a:ln>
          </p:spPr>
          <p:txBody>
            <a:bodyPr/>
            <a:lstStyle/>
            <a:p>
              <a:endParaRPr lang="zh-CN" altLang="en-US"/>
            </a:p>
          </p:txBody>
        </p:sp>
        <p:sp>
          <p:nvSpPr>
            <p:cNvPr id="39009" name="Freeform 89"/>
            <p:cNvSpPr>
              <a:spLocks noChangeArrowheads="1"/>
            </p:cNvSpPr>
            <p:nvPr/>
          </p:nvSpPr>
          <p:spPr bwMode="auto">
            <a:xfrm>
              <a:off x="3684" y="84"/>
              <a:ext cx="53" cy="23"/>
            </a:xfrm>
            <a:custGeom>
              <a:avLst/>
              <a:gdLst>
                <a:gd name="T0" fmla="*/ 7 w 62"/>
                <a:gd name="T1" fmla="*/ 1 h 32"/>
                <a:gd name="T2" fmla="*/ 13 w 62"/>
                <a:gd name="T3" fmla="*/ 1 h 32"/>
                <a:gd name="T4" fmla="*/ 7 w 62"/>
                <a:gd name="T5" fmla="*/ 1 h 32"/>
                <a:gd name="T6" fmla="*/ 3 w 62"/>
                <a:gd name="T7" fmla="*/ 1 h 32"/>
                <a:gd name="T8" fmla="*/ 7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round/>
            </a:ln>
          </p:spPr>
          <p:txBody>
            <a:bodyPr/>
            <a:lstStyle/>
            <a:p>
              <a:endParaRPr lang="zh-CN" altLang="en-US"/>
            </a:p>
          </p:txBody>
        </p:sp>
        <p:sp>
          <p:nvSpPr>
            <p:cNvPr id="39010" name="Freeform 90"/>
            <p:cNvSpPr>
              <a:spLocks noChangeArrowheads="1"/>
            </p:cNvSpPr>
            <p:nvPr/>
          </p:nvSpPr>
          <p:spPr bwMode="auto">
            <a:xfrm>
              <a:off x="3660" y="111"/>
              <a:ext cx="42" cy="16"/>
            </a:xfrm>
            <a:custGeom>
              <a:avLst/>
              <a:gdLst>
                <a:gd name="T0" fmla="*/ 4 w 49"/>
                <a:gd name="T1" fmla="*/ 1 h 23"/>
                <a:gd name="T2" fmla="*/ 3 w 49"/>
                <a:gd name="T3" fmla="*/ 1 h 23"/>
                <a:gd name="T4" fmla="*/ 8 w 49"/>
                <a:gd name="T5" fmla="*/ 1 h 23"/>
                <a:gd name="T6" fmla="*/ 4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round/>
            </a:ln>
          </p:spPr>
          <p:txBody>
            <a:bodyPr/>
            <a:lstStyle/>
            <a:p>
              <a:endParaRPr lang="zh-CN" altLang="en-US"/>
            </a:p>
          </p:txBody>
        </p:sp>
        <p:sp>
          <p:nvSpPr>
            <p:cNvPr id="39011"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7 w 102"/>
                <a:gd name="T7" fmla="*/ 2 h 152"/>
                <a:gd name="T8" fmla="*/ 8 w 102"/>
                <a:gd name="T9" fmla="*/ 3 h 152"/>
                <a:gd name="T10" fmla="*/ 16 w 102"/>
                <a:gd name="T11" fmla="*/ 4 h 152"/>
                <a:gd name="T12" fmla="*/ 17 w 102"/>
                <a:gd name="T13" fmla="*/ 3 h 152"/>
                <a:gd name="T14" fmla="*/ 15 w 102"/>
                <a:gd name="T15" fmla="*/ 3 h 152"/>
                <a:gd name="T16" fmla="*/ 13 w 102"/>
                <a:gd name="T17" fmla="*/ 2 h 152"/>
                <a:gd name="T18" fmla="*/ 11 w 102"/>
                <a:gd name="T19" fmla="*/ 2 h 152"/>
                <a:gd name="T20" fmla="*/ 9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round/>
            </a:ln>
          </p:spPr>
          <p:txBody>
            <a:bodyPr/>
            <a:lstStyle/>
            <a:p>
              <a:endParaRPr lang="zh-CN" altLang="en-US"/>
            </a:p>
          </p:txBody>
        </p:sp>
        <p:sp>
          <p:nvSpPr>
            <p:cNvPr id="39012" name="Freeform 92"/>
            <p:cNvSpPr>
              <a:spLocks noChangeArrowheads="1"/>
            </p:cNvSpPr>
            <p:nvPr/>
          </p:nvSpPr>
          <p:spPr bwMode="auto">
            <a:xfrm>
              <a:off x="4020" y="431"/>
              <a:ext cx="63" cy="73"/>
            </a:xfrm>
            <a:custGeom>
              <a:avLst/>
              <a:gdLst>
                <a:gd name="T0" fmla="*/ 12 w 74"/>
                <a:gd name="T1" fmla="*/ 1 h 103"/>
                <a:gd name="T2" fmla="*/ 14 w 74"/>
                <a:gd name="T3" fmla="*/ 1 h 103"/>
                <a:gd name="T4" fmla="*/ 7 w 74"/>
                <a:gd name="T5" fmla="*/ 3 h 103"/>
                <a:gd name="T6" fmla="*/ 7 w 74"/>
                <a:gd name="T7" fmla="*/ 3 h 103"/>
                <a:gd name="T8" fmla="*/ 4 w 74"/>
                <a:gd name="T9" fmla="*/ 3 h 103"/>
                <a:gd name="T10" fmla="*/ 3 w 74"/>
                <a:gd name="T11" fmla="*/ 3 h 103"/>
                <a:gd name="T12" fmla="*/ 0 w 74"/>
                <a:gd name="T13" fmla="*/ 3 h 103"/>
                <a:gd name="T14" fmla="*/ 3 w 74"/>
                <a:gd name="T15" fmla="*/ 2 h 103"/>
                <a:gd name="T16" fmla="*/ 3 w 74"/>
                <a:gd name="T17" fmla="*/ 1 h 103"/>
                <a:gd name="T18" fmla="*/ 2 w 74"/>
                <a:gd name="T19" fmla="*/ 1 h 103"/>
                <a:gd name="T20" fmla="*/ 3 w 74"/>
                <a:gd name="T21" fmla="*/ 1 h 103"/>
                <a:gd name="T22" fmla="*/ 6 w 74"/>
                <a:gd name="T23" fmla="*/ 1 h 103"/>
                <a:gd name="T24" fmla="*/ 8 w 74"/>
                <a:gd name="T25" fmla="*/ 1 h 103"/>
                <a:gd name="T26" fmla="*/ 12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round/>
            </a:ln>
          </p:spPr>
          <p:txBody>
            <a:bodyPr/>
            <a:lstStyle/>
            <a:p>
              <a:endParaRPr lang="zh-CN" altLang="en-US"/>
            </a:p>
          </p:txBody>
        </p:sp>
        <p:sp>
          <p:nvSpPr>
            <p:cNvPr id="39013" name="Freeform 93"/>
            <p:cNvSpPr>
              <a:spLocks noChangeArrowheads="1"/>
            </p:cNvSpPr>
            <p:nvPr/>
          </p:nvSpPr>
          <p:spPr bwMode="auto">
            <a:xfrm>
              <a:off x="3978" y="506"/>
              <a:ext cx="126" cy="176"/>
            </a:xfrm>
            <a:custGeom>
              <a:avLst/>
              <a:gdLst>
                <a:gd name="T0" fmla="*/ 19 w 146"/>
                <a:gd name="T1" fmla="*/ 3 h 252"/>
                <a:gd name="T2" fmla="*/ 15 w 146"/>
                <a:gd name="T3" fmla="*/ 3 h 252"/>
                <a:gd name="T4" fmla="*/ 14 w 146"/>
                <a:gd name="T5" fmla="*/ 3 h 252"/>
                <a:gd name="T6" fmla="*/ 5 w 146"/>
                <a:gd name="T7" fmla="*/ 4 h 252"/>
                <a:gd name="T8" fmla="*/ 3 w 146"/>
                <a:gd name="T9" fmla="*/ 5 h 252"/>
                <a:gd name="T10" fmla="*/ 4 w 146"/>
                <a:gd name="T11" fmla="*/ 5 h 252"/>
                <a:gd name="T12" fmla="*/ 3 w 146"/>
                <a:gd name="T13" fmla="*/ 6 h 252"/>
                <a:gd name="T14" fmla="*/ 6 w 146"/>
                <a:gd name="T15" fmla="*/ 7 h 252"/>
                <a:gd name="T16" fmla="*/ 7 w 146"/>
                <a:gd name="T17" fmla="*/ 6 h 252"/>
                <a:gd name="T18" fmla="*/ 5 w 146"/>
                <a:gd name="T19" fmla="*/ 5 h 252"/>
                <a:gd name="T20" fmla="*/ 9 w 146"/>
                <a:gd name="T21" fmla="*/ 5 h 252"/>
                <a:gd name="T22" fmla="*/ 12 w 146"/>
                <a:gd name="T23" fmla="*/ 4 h 252"/>
                <a:gd name="T24" fmla="*/ 15 w 146"/>
                <a:gd name="T25" fmla="*/ 5 h 252"/>
                <a:gd name="T26" fmla="*/ 10 w 146"/>
                <a:gd name="T27" fmla="*/ 5 h 252"/>
                <a:gd name="T28" fmla="*/ 12 w 146"/>
                <a:gd name="T29" fmla="*/ 6 h 252"/>
                <a:gd name="T30" fmla="*/ 16 w 146"/>
                <a:gd name="T31" fmla="*/ 5 h 252"/>
                <a:gd name="T32" fmla="*/ 19 w 146"/>
                <a:gd name="T33" fmla="*/ 5 h 252"/>
                <a:gd name="T34" fmla="*/ 24 w 146"/>
                <a:gd name="T35" fmla="*/ 4 h 252"/>
                <a:gd name="T36" fmla="*/ 26 w 146"/>
                <a:gd name="T37" fmla="*/ 4 h 252"/>
                <a:gd name="T38" fmla="*/ 30 w 146"/>
                <a:gd name="T39" fmla="*/ 4 h 252"/>
                <a:gd name="T40" fmla="*/ 34 w 146"/>
                <a:gd name="T41" fmla="*/ 3 h 252"/>
                <a:gd name="T42" fmla="*/ 33 w 146"/>
                <a:gd name="T43" fmla="*/ 3 h 252"/>
                <a:gd name="T44" fmla="*/ 30 w 146"/>
                <a:gd name="T45" fmla="*/ 3 h 252"/>
                <a:gd name="T46" fmla="*/ 28 w 146"/>
                <a:gd name="T47" fmla="*/ 1 h 252"/>
                <a:gd name="T48" fmla="*/ 22 w 146"/>
                <a:gd name="T49" fmla="*/ 0 h 252"/>
                <a:gd name="T50" fmla="*/ 18 w 146"/>
                <a:gd name="T51" fmla="*/ 1 h 252"/>
                <a:gd name="T52" fmla="*/ 22 w 146"/>
                <a:gd name="T53" fmla="*/ 1 h 252"/>
                <a:gd name="T54" fmla="*/ 22 w 146"/>
                <a:gd name="T55" fmla="*/ 1 h 252"/>
                <a:gd name="T56" fmla="*/ 19 w 146"/>
                <a:gd name="T57" fmla="*/ 3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round/>
            </a:ln>
          </p:spPr>
          <p:txBody>
            <a:bodyPr/>
            <a:lstStyle/>
            <a:p>
              <a:endParaRPr lang="zh-CN" altLang="en-US"/>
            </a:p>
          </p:txBody>
        </p:sp>
        <p:sp>
          <p:nvSpPr>
            <p:cNvPr id="39014" name="Freeform 94"/>
            <p:cNvSpPr>
              <a:spLocks noChangeArrowheads="1"/>
            </p:cNvSpPr>
            <p:nvPr/>
          </p:nvSpPr>
          <p:spPr bwMode="auto">
            <a:xfrm>
              <a:off x="2758" y="35"/>
              <a:ext cx="60" cy="28"/>
            </a:xfrm>
            <a:custGeom>
              <a:avLst/>
              <a:gdLst>
                <a:gd name="T0" fmla="*/ 13 w 70"/>
                <a:gd name="T1" fmla="*/ 0 h 40"/>
                <a:gd name="T2" fmla="*/ 14 w 70"/>
                <a:gd name="T3" fmla="*/ 1 h 40"/>
                <a:gd name="T4" fmla="*/ 9 w 70"/>
                <a:gd name="T5" fmla="*/ 1 h 40"/>
                <a:gd name="T6" fmla="*/ 7 w 70"/>
                <a:gd name="T7" fmla="*/ 1 h 40"/>
                <a:gd name="T8" fmla="*/ 3 w 70"/>
                <a:gd name="T9" fmla="*/ 1 h 40"/>
                <a:gd name="T10" fmla="*/ 1 w 70"/>
                <a:gd name="T11" fmla="*/ 1 h 40"/>
                <a:gd name="T12" fmla="*/ 7 w 70"/>
                <a:gd name="T13" fmla="*/ 1 h 40"/>
                <a:gd name="T14" fmla="*/ 1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round/>
            </a:ln>
          </p:spPr>
          <p:txBody>
            <a:bodyPr/>
            <a:lstStyle/>
            <a:p>
              <a:endParaRPr lang="zh-CN" altLang="en-US"/>
            </a:p>
          </p:txBody>
        </p:sp>
        <p:sp>
          <p:nvSpPr>
            <p:cNvPr id="39015" name="Freeform 95"/>
            <p:cNvSpPr>
              <a:spLocks noChangeArrowheads="1"/>
            </p:cNvSpPr>
            <p:nvPr/>
          </p:nvSpPr>
          <p:spPr bwMode="auto">
            <a:xfrm>
              <a:off x="2635" y="43"/>
              <a:ext cx="22" cy="21"/>
            </a:xfrm>
            <a:custGeom>
              <a:avLst/>
              <a:gdLst>
                <a:gd name="T0" fmla="*/ 3 w 26"/>
                <a:gd name="T1" fmla="*/ 0 h 29"/>
                <a:gd name="T2" fmla="*/ 0 w 26"/>
                <a:gd name="T3" fmla="*/ 1 h 29"/>
                <a:gd name="T4" fmla="*/ 3 w 26"/>
                <a:gd name="T5" fmla="*/ 1 h 29"/>
                <a:gd name="T6" fmla="*/ 3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round/>
            </a:ln>
          </p:spPr>
          <p:txBody>
            <a:bodyPr/>
            <a:lstStyle/>
            <a:p>
              <a:endParaRPr lang="zh-CN" altLang="en-US"/>
            </a:p>
          </p:txBody>
        </p:sp>
        <p:sp>
          <p:nvSpPr>
            <p:cNvPr id="39016"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3 w 49"/>
                <a:gd name="T7" fmla="*/ 1 h 36"/>
                <a:gd name="T8" fmla="*/ 8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round/>
            </a:ln>
          </p:spPr>
          <p:txBody>
            <a:bodyPr/>
            <a:lstStyle/>
            <a:p>
              <a:endParaRPr lang="zh-CN" altLang="en-US"/>
            </a:p>
          </p:txBody>
        </p:sp>
        <p:sp>
          <p:nvSpPr>
            <p:cNvPr id="39017" name="Freeform 97"/>
            <p:cNvSpPr>
              <a:spLocks noChangeArrowheads="1"/>
            </p:cNvSpPr>
            <p:nvPr/>
          </p:nvSpPr>
          <p:spPr bwMode="auto">
            <a:xfrm>
              <a:off x="2733" y="34"/>
              <a:ext cx="23" cy="15"/>
            </a:xfrm>
            <a:custGeom>
              <a:avLst/>
              <a:gdLst>
                <a:gd name="T0" fmla="*/ 3 w 27"/>
                <a:gd name="T1" fmla="*/ 0 h 22"/>
                <a:gd name="T2" fmla="*/ 3 w 27"/>
                <a:gd name="T3" fmla="*/ 1 h 22"/>
                <a:gd name="T4" fmla="*/ 4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round/>
            </a:ln>
          </p:spPr>
          <p:txBody>
            <a:bodyPr/>
            <a:lstStyle/>
            <a:p>
              <a:endParaRPr lang="zh-CN" altLang="en-US"/>
            </a:p>
          </p:txBody>
        </p:sp>
        <p:sp>
          <p:nvSpPr>
            <p:cNvPr id="39018"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round/>
            </a:ln>
          </p:spPr>
          <p:txBody>
            <a:bodyPr/>
            <a:lstStyle/>
            <a:p>
              <a:endParaRPr lang="zh-CN" altLang="en-US"/>
            </a:p>
          </p:txBody>
        </p:sp>
        <p:sp>
          <p:nvSpPr>
            <p:cNvPr id="39019" name="Freeform 99"/>
            <p:cNvSpPr>
              <a:spLocks noChangeArrowheads="1"/>
            </p:cNvSpPr>
            <p:nvPr/>
          </p:nvSpPr>
          <p:spPr bwMode="auto">
            <a:xfrm>
              <a:off x="4023" y="65"/>
              <a:ext cx="21" cy="31"/>
            </a:xfrm>
            <a:custGeom>
              <a:avLst/>
              <a:gdLst>
                <a:gd name="T0" fmla="*/ 7 w 24"/>
                <a:gd name="T1" fmla="*/ 0 h 44"/>
                <a:gd name="T2" fmla="*/ 4 w 24"/>
                <a:gd name="T3" fmla="*/ 1 h 44"/>
                <a:gd name="T4" fmla="*/ 0 w 24"/>
                <a:gd name="T5" fmla="*/ 1 h 44"/>
                <a:gd name="T6" fmla="*/ 4 w 24"/>
                <a:gd name="T7" fmla="*/ 1 h 44"/>
                <a:gd name="T8" fmla="*/ 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round/>
            </a:ln>
          </p:spPr>
          <p:txBody>
            <a:bodyPr/>
            <a:lstStyle/>
            <a:p>
              <a:endParaRPr lang="zh-CN" altLang="en-US"/>
            </a:p>
          </p:txBody>
        </p:sp>
        <p:sp>
          <p:nvSpPr>
            <p:cNvPr id="39020" name="Freeform 100"/>
            <p:cNvSpPr>
              <a:spLocks noChangeArrowheads="1"/>
            </p:cNvSpPr>
            <p:nvPr/>
          </p:nvSpPr>
          <p:spPr bwMode="auto">
            <a:xfrm>
              <a:off x="3007" y="1423"/>
              <a:ext cx="35" cy="17"/>
            </a:xfrm>
            <a:custGeom>
              <a:avLst/>
              <a:gdLst>
                <a:gd name="T0" fmla="*/ 7 w 41"/>
                <a:gd name="T1" fmla="*/ 0 h 24"/>
                <a:gd name="T2" fmla="*/ 6 w 41"/>
                <a:gd name="T3" fmla="*/ 1 h 24"/>
                <a:gd name="T4" fmla="*/ 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round/>
            </a:ln>
          </p:spPr>
          <p:txBody>
            <a:bodyPr/>
            <a:lstStyle/>
            <a:p>
              <a:endParaRPr lang="zh-CN" altLang="en-US"/>
            </a:p>
          </p:txBody>
        </p:sp>
        <p:sp>
          <p:nvSpPr>
            <p:cNvPr id="39021"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9022"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9023"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39024"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39025"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9026"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9027"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39028"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39029"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39030" name="Freeform 110"/>
            <p:cNvSpPr>
              <a:spLocks noChangeArrowheads="1"/>
            </p:cNvSpPr>
            <p:nvPr/>
          </p:nvSpPr>
          <p:spPr bwMode="auto">
            <a:xfrm>
              <a:off x="1810" y="85"/>
              <a:ext cx="2370" cy="1537"/>
            </a:xfrm>
            <a:custGeom>
              <a:avLst/>
              <a:gdLst>
                <a:gd name="T0" fmla="*/ 1836 w 2060"/>
                <a:gd name="T1" fmla="*/ 333 h 1644"/>
                <a:gd name="T2" fmla="*/ 1353 w 2060"/>
                <a:gd name="T3" fmla="*/ 302 h 1644"/>
                <a:gd name="T4" fmla="*/ 641 w 2060"/>
                <a:gd name="T5" fmla="*/ 329 h 1644"/>
                <a:gd name="T6" fmla="*/ 188 w 2060"/>
                <a:gd name="T7" fmla="*/ 388 h 1644"/>
                <a:gd name="T8" fmla="*/ 49 w 2060"/>
                <a:gd name="T9" fmla="*/ 480 h 1644"/>
                <a:gd name="T10" fmla="*/ 590 w 2060"/>
                <a:gd name="T11" fmla="*/ 541 h 1644"/>
                <a:gd name="T12" fmla="*/ 1247 w 2060"/>
                <a:gd name="T13" fmla="*/ 532 h 1644"/>
                <a:gd name="T14" fmla="*/ 1611 w 2060"/>
                <a:gd name="T15" fmla="*/ 581 h 1644"/>
                <a:gd name="T16" fmla="*/ 1836 w 2060"/>
                <a:gd name="T17" fmla="*/ 739 h 1644"/>
                <a:gd name="T18" fmla="*/ 2021 w 2060"/>
                <a:gd name="T19" fmla="*/ 829 h 1644"/>
                <a:gd name="T20" fmla="*/ 2861 w 2060"/>
                <a:gd name="T21" fmla="*/ 803 h 1644"/>
                <a:gd name="T22" fmla="*/ 3318 w 2060"/>
                <a:gd name="T23" fmla="*/ 705 h 1644"/>
                <a:gd name="T24" fmla="*/ 3594 w 2060"/>
                <a:gd name="T25" fmla="*/ 588 h 1644"/>
                <a:gd name="T26" fmla="*/ 4055 w 2060"/>
                <a:gd name="T27" fmla="*/ 510 h 1644"/>
                <a:gd name="T28" fmla="*/ 3237 w 2060"/>
                <a:gd name="T29" fmla="*/ 437 h 1644"/>
                <a:gd name="T30" fmla="*/ 3318 w 2060"/>
                <a:gd name="T31" fmla="*/ 417 h 1644"/>
                <a:gd name="T32" fmla="*/ 4076 w 2060"/>
                <a:gd name="T33" fmla="*/ 467 h 1644"/>
                <a:gd name="T34" fmla="*/ 4462 w 2060"/>
                <a:gd name="T35" fmla="*/ 405 h 1644"/>
                <a:gd name="T36" fmla="*/ 4249 w 2060"/>
                <a:gd name="T37" fmla="*/ 390 h 1644"/>
                <a:gd name="T38" fmla="*/ 3775 w 2060"/>
                <a:gd name="T39" fmla="*/ 365 h 1644"/>
                <a:gd name="T40" fmla="*/ 4636 w 2060"/>
                <a:gd name="T41" fmla="*/ 389 h 1644"/>
                <a:gd name="T42" fmla="*/ 5263 w 2060"/>
                <a:gd name="T43" fmla="*/ 436 h 1644"/>
                <a:gd name="T44" fmla="*/ 5582 w 2060"/>
                <a:gd name="T45" fmla="*/ 527 h 1644"/>
                <a:gd name="T46" fmla="*/ 6530 w 2060"/>
                <a:gd name="T47" fmla="*/ 433 h 1644"/>
                <a:gd name="T48" fmla="*/ 6920 w 2060"/>
                <a:gd name="T49" fmla="*/ 524 h 1644"/>
                <a:gd name="T50" fmla="*/ 6936 w 2060"/>
                <a:gd name="T51" fmla="*/ 446 h 1644"/>
                <a:gd name="T52" fmla="*/ 7148 w 2060"/>
                <a:gd name="T53" fmla="*/ 409 h 1644"/>
                <a:gd name="T54" fmla="*/ 7245 w 2060"/>
                <a:gd name="T55" fmla="*/ 278 h 1644"/>
                <a:gd name="T56" fmla="*/ 7408 w 2060"/>
                <a:gd name="T57" fmla="*/ 270 h 1644"/>
                <a:gd name="T58" fmla="*/ 7487 w 2060"/>
                <a:gd name="T59" fmla="*/ 218 h 1644"/>
                <a:gd name="T60" fmla="*/ 7337 w 2060"/>
                <a:gd name="T61" fmla="*/ 115 h 1644"/>
                <a:gd name="T62" fmla="*/ 7716 w 2060"/>
                <a:gd name="T63" fmla="*/ 55 h 1644"/>
                <a:gd name="T64" fmla="*/ 7910 w 2060"/>
                <a:gd name="T65" fmla="*/ 107 h 1644"/>
                <a:gd name="T66" fmla="*/ 7891 w 2060"/>
                <a:gd name="T67" fmla="*/ 63 h 1644"/>
                <a:gd name="T68" fmla="*/ 8023 w 2060"/>
                <a:gd name="T69" fmla="*/ 26 h 1644"/>
                <a:gd name="T70" fmla="*/ 8279 w 2060"/>
                <a:gd name="T71" fmla="*/ 0 h 1644"/>
                <a:gd name="T72" fmla="*/ 7395 w 2060"/>
                <a:gd name="T73" fmla="*/ 32 h 1644"/>
                <a:gd name="T74" fmla="*/ 6429 w 2060"/>
                <a:gd name="T75" fmla="*/ 43 h 1644"/>
                <a:gd name="T76" fmla="*/ 5482 w 2060"/>
                <a:gd name="T77" fmla="*/ 16 h 1644"/>
                <a:gd name="T78" fmla="*/ 4595 w 2060"/>
                <a:gd name="T79" fmla="*/ 34 h 1644"/>
                <a:gd name="T80" fmla="*/ 4223 w 2060"/>
                <a:gd name="T81" fmla="*/ 87 h 1644"/>
                <a:gd name="T82" fmla="*/ 3761 w 2060"/>
                <a:gd name="T83" fmla="*/ 70 h 1644"/>
                <a:gd name="T84" fmla="*/ 3080 w 2060"/>
                <a:gd name="T85" fmla="*/ 93 h 1644"/>
                <a:gd name="T86" fmla="*/ 2709 w 2060"/>
                <a:gd name="T87" fmla="*/ 71 h 1644"/>
                <a:gd name="T88" fmla="*/ 1481 w 2060"/>
                <a:gd name="T89" fmla="*/ 127 h 1644"/>
                <a:gd name="T90" fmla="*/ 2178 w 2060"/>
                <a:gd name="T91" fmla="*/ 108 h 1644"/>
                <a:gd name="T92" fmla="*/ 2589 w 2060"/>
                <a:gd name="T93" fmla="*/ 140 h 1644"/>
                <a:gd name="T94" fmla="*/ 1803 w 2060"/>
                <a:gd name="T95" fmla="*/ 181 h 1644"/>
                <a:gd name="T96" fmla="*/ 1119 w 2060"/>
                <a:gd name="T97" fmla="*/ 212 h 1644"/>
                <a:gd name="T98" fmla="*/ 678 w 2060"/>
                <a:gd name="T99" fmla="*/ 273 h 1644"/>
                <a:gd name="T100" fmla="*/ 1152 w 2060"/>
                <a:gd name="T101" fmla="*/ 282 h 1644"/>
                <a:gd name="T102" fmla="*/ 1546 w 2060"/>
                <a:gd name="T103" fmla="*/ 292 h 1644"/>
                <a:gd name="T104" fmla="*/ 2002 w 2060"/>
                <a:gd name="T105" fmla="*/ 302 h 1644"/>
                <a:gd name="T106" fmla="*/ 1978 w 2060"/>
                <a:gd name="T107" fmla="*/ 262 h 1644"/>
                <a:gd name="T108" fmla="*/ 2407 w 2060"/>
                <a:gd name="T109" fmla="*/ 280 h 1644"/>
                <a:gd name="T110" fmla="*/ 2786 w 2060"/>
                <a:gd name="T111" fmla="*/ 239 h 1644"/>
                <a:gd name="T112" fmla="*/ 3139 w 2060"/>
                <a:gd name="T113" fmla="*/ 245 h 1644"/>
                <a:gd name="T114" fmla="*/ 2594 w 2060"/>
                <a:gd name="T115" fmla="*/ 30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round/>
            </a:ln>
          </p:spPr>
          <p:txBody>
            <a:bodyPr/>
            <a:lstStyle/>
            <a:p>
              <a:endParaRPr lang="zh-CN" altLang="en-US"/>
            </a:p>
          </p:txBody>
        </p:sp>
      </p:grpSp>
      <p:sp>
        <p:nvSpPr>
          <p:cNvPr id="38916" name="内容占位符 4"/>
          <p:cNvSpPr txBox="1"/>
          <p:nvPr/>
        </p:nvSpPr>
        <p:spPr bwMode="auto">
          <a:xfrm>
            <a:off x="173990" y="1659890"/>
            <a:ext cx="11109325" cy="4765040"/>
          </a:xfrm>
          <a:prstGeom prst="rect">
            <a:avLst/>
          </a:prstGeom>
          <a:noFill/>
          <a:ln w="9525">
            <a:noFill/>
            <a:miter lim="800000"/>
          </a:ln>
        </p:spPr>
        <p:txBody>
          <a:bodyPr/>
          <a:lstStyle/>
          <a:p>
            <a:pPr marL="342900" indent="-342900" algn="ctr">
              <a:spcBef>
                <a:spcPct val="20000"/>
              </a:spcBef>
            </a:pPr>
            <a:endParaRPr lang="en-US" altLang="zh-CN" sz="5400" b="1">
              <a:latin typeface="微软雅黑" panose="020B0503020204020204" charset="-122"/>
              <a:ea typeface="微软雅黑" panose="020B0503020204020204" charset="-122"/>
              <a:cs typeface="微软雅黑" panose="020B0503020204020204" charset="-122"/>
            </a:endParaRPr>
          </a:p>
          <a:p>
            <a:pPr marL="342900" indent="-342900" algn="ctr">
              <a:spcBef>
                <a:spcPct val="20000"/>
              </a:spcBef>
            </a:pPr>
            <a:endParaRPr lang="en-US" altLang="zh-CN" sz="3200">
              <a:latin typeface="Calibri" panose="020F0502020204030204" pitchFamily="34" charset="0"/>
            </a:endParaRPr>
          </a:p>
          <a:p>
            <a:pPr marL="342900" indent="-342900" algn="ctr">
              <a:spcBef>
                <a:spcPct val="20000"/>
              </a:spcBef>
            </a:pPr>
            <a:endParaRPr lang="en-US" altLang="zh-CN" sz="3200">
              <a:latin typeface="Calibri" panose="020F0502020204030204" pitchFamily="34" charset="0"/>
            </a:endParaRPr>
          </a:p>
          <a:p>
            <a:pPr marL="342900" indent="-342900" algn="ctr">
              <a:spcBef>
                <a:spcPct val="20000"/>
              </a:spcBef>
            </a:pPr>
            <a:endParaRPr lang="en-US" altLang="zh-CN" sz="3200">
              <a:latin typeface="Calibri" panose="020F0502020204030204" pitchFamily="34" charset="0"/>
            </a:endParaRPr>
          </a:p>
        </p:txBody>
      </p:sp>
      <p:graphicFrame>
        <p:nvGraphicFramePr>
          <p:cNvPr id="122" name="图示 121"/>
          <p:cNvGraphicFramePr/>
          <p:nvPr/>
        </p:nvGraphicFramePr>
        <p:xfrm>
          <a:off x="2043430" y="3740150"/>
          <a:ext cx="3138170" cy="22586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23" name="图示 122"/>
          <p:cNvGraphicFramePr/>
          <p:nvPr/>
        </p:nvGraphicFramePr>
        <p:xfrm>
          <a:off x="5952490" y="3723640"/>
          <a:ext cx="3143250" cy="2346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1" name="图示 120"/>
          <p:cNvGraphicFramePr/>
          <p:nvPr/>
        </p:nvGraphicFramePr>
        <p:xfrm>
          <a:off x="3886835" y="1703070"/>
          <a:ext cx="3517900" cy="58483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9" name="左弧形箭头 118"/>
          <p:cNvSpPr/>
          <p:nvPr/>
        </p:nvSpPr>
        <p:spPr>
          <a:xfrm>
            <a:off x="3237686" y="2503165"/>
            <a:ext cx="731837"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20" name="右弧形箭头 119"/>
          <p:cNvSpPr/>
          <p:nvPr/>
        </p:nvSpPr>
        <p:spPr>
          <a:xfrm>
            <a:off x="6881024" y="2576816"/>
            <a:ext cx="731838" cy="1216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6">
                  <a:lumMod val="7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6" descr="http://www.mbaknol.com/wp-content/uploads/2011/03/globalizatio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3048" y="0"/>
            <a:ext cx="9144000" cy="6858000"/>
          </a:xfrm>
          <a:prstGeom prst="rect">
            <a:avLst/>
          </a:prstGeom>
          <a:noFill/>
          <a:ln>
            <a:noFill/>
          </a:ln>
        </p:spPr>
      </p:pic>
      <p:sp>
        <p:nvSpPr>
          <p:cNvPr id="80898" name="矩形 4"/>
          <p:cNvSpPr>
            <a:spLocks noChangeArrowheads="1"/>
          </p:cNvSpPr>
          <p:nvPr/>
        </p:nvSpPr>
        <p:spPr bwMode="auto">
          <a:xfrm>
            <a:off x="7591742" y="3141663"/>
            <a:ext cx="3630930" cy="1198880"/>
          </a:xfrm>
          <a:prstGeom prst="rect">
            <a:avLst/>
          </a:prstGeom>
          <a:noFill/>
          <a:ln>
            <a:noFill/>
          </a:ln>
        </p:spPr>
        <p:txBody>
          <a:bodyPr wrap="none">
            <a:spAutoFit/>
          </a:bodyPr>
          <a:lstStyle/>
          <a:p>
            <a:pPr algn="l"/>
            <a:r>
              <a:rPr lang="en-US" altLang="zh-CN" sz="1800" b="1" dirty="0">
                <a:solidFill>
                  <a:srgbClr val="002060"/>
                </a:solidFill>
                <a:latin typeface="Times New Roman" panose="02020603050405020304" pitchFamily="18" charset="0"/>
                <a:cs typeface="Times New Roman" panose="02020603050405020304" pitchFamily="18" charset="0"/>
              </a:rPr>
              <a:t>3.</a:t>
            </a:r>
            <a:r>
              <a:rPr lang="zh-CN" sz="1800" b="1" dirty="0">
                <a:solidFill>
                  <a:srgbClr val="002060"/>
                </a:solidFill>
                <a:latin typeface="Times New Roman" panose="02020603050405020304" pitchFamily="18" charset="0"/>
                <a:cs typeface="Times New Roman" panose="02020603050405020304" pitchFamily="18" charset="0"/>
              </a:rPr>
              <a:t>户外品牌大浪淘沙，（包括</a:t>
            </a:r>
            <a:endParaRPr lang="zh-CN" sz="1800" b="1" dirty="0">
              <a:solidFill>
                <a:srgbClr val="002060"/>
              </a:solidFill>
              <a:latin typeface="Times New Roman" panose="02020603050405020304" pitchFamily="18" charset="0"/>
              <a:cs typeface="Times New Roman" panose="02020603050405020304" pitchFamily="18" charset="0"/>
            </a:endParaRPr>
          </a:p>
          <a:p>
            <a:pPr algn="l"/>
            <a:r>
              <a:rPr lang="zh-CN" sz="1800" b="1" dirty="0">
                <a:solidFill>
                  <a:srgbClr val="002060"/>
                </a:solidFill>
                <a:latin typeface="Times New Roman" panose="02020603050405020304" pitchFamily="18" charset="0"/>
                <a:cs typeface="Times New Roman" panose="02020603050405020304" pitchFamily="18" charset="0"/>
              </a:rPr>
              <a:t>户外用品、俱乐部等），户外用品</a:t>
            </a:r>
            <a:endParaRPr lang="zh-CN" sz="1800" b="1" dirty="0">
              <a:solidFill>
                <a:srgbClr val="002060"/>
              </a:solidFill>
              <a:latin typeface="Times New Roman" panose="02020603050405020304" pitchFamily="18" charset="0"/>
              <a:cs typeface="Times New Roman" panose="02020603050405020304" pitchFamily="18" charset="0"/>
            </a:endParaRPr>
          </a:p>
          <a:p>
            <a:pPr algn="l"/>
            <a:r>
              <a:rPr lang="zh-CN" sz="1800" b="1" dirty="0">
                <a:solidFill>
                  <a:srgbClr val="002060"/>
                </a:solidFill>
                <a:latin typeface="Times New Roman" panose="02020603050405020304" pitchFamily="18" charset="0"/>
                <a:cs typeface="Times New Roman" panose="02020603050405020304" pitchFamily="18" charset="0"/>
              </a:rPr>
              <a:t>消费增长迅速，制造商的机遇</a:t>
            </a:r>
            <a:endParaRPr lang="zh-CN" sz="1800" b="1" dirty="0">
              <a:solidFill>
                <a:srgbClr val="002060"/>
              </a:solidFill>
              <a:latin typeface="Times New Roman" panose="02020603050405020304" pitchFamily="18" charset="0"/>
              <a:cs typeface="Times New Roman" panose="02020603050405020304" pitchFamily="18" charset="0"/>
            </a:endParaRPr>
          </a:p>
          <a:p>
            <a:pPr algn="ctr"/>
            <a:endParaRPr lang="zh-CN" sz="1800" b="1" dirty="0">
              <a:solidFill>
                <a:srgbClr val="002060"/>
              </a:solidFill>
              <a:latin typeface="Times New Roman" panose="02020603050405020304" pitchFamily="18" charset="0"/>
              <a:cs typeface="Times New Roman" panose="02020603050405020304" pitchFamily="18" charset="0"/>
            </a:endParaRPr>
          </a:p>
        </p:txBody>
      </p:sp>
      <p:sp>
        <p:nvSpPr>
          <p:cNvPr id="80899" name="矩形 5"/>
          <p:cNvSpPr>
            <a:spLocks noChangeArrowheads="1"/>
          </p:cNvSpPr>
          <p:nvPr/>
        </p:nvSpPr>
        <p:spPr bwMode="auto">
          <a:xfrm rot="-232564">
            <a:off x="2884805" y="2761615"/>
            <a:ext cx="1992630" cy="922020"/>
          </a:xfrm>
          <a:prstGeom prst="rect">
            <a:avLst/>
          </a:prstGeom>
          <a:noFill/>
          <a:ln>
            <a:noFill/>
          </a:ln>
        </p:spPr>
        <p:txBody>
          <a:bodyPr wrap="square">
            <a:spAutoFit/>
          </a:bodyPr>
          <a:lstStyle/>
          <a:p>
            <a:r>
              <a:rPr lang="en-US" altLang="zh-CN" sz="1800" b="1" dirty="0">
                <a:solidFill>
                  <a:srgbClr val="9900CC"/>
                </a:solidFill>
              </a:rPr>
              <a:t>4.</a:t>
            </a:r>
            <a:r>
              <a:rPr lang="zh-CN" sz="1800" b="1" dirty="0">
                <a:solidFill>
                  <a:srgbClr val="9900CC"/>
                </a:solidFill>
              </a:rPr>
              <a:t>户外运动与旅游、健康融合。体验式成新潮流</a:t>
            </a:r>
            <a:endParaRPr lang="zh-CN" sz="1800" b="1" dirty="0">
              <a:solidFill>
                <a:srgbClr val="9900CC"/>
              </a:solidFill>
            </a:endParaRPr>
          </a:p>
        </p:txBody>
      </p:sp>
      <p:sp>
        <p:nvSpPr>
          <p:cNvPr id="80900" name="矩形 6"/>
          <p:cNvSpPr>
            <a:spLocks noChangeArrowheads="1"/>
          </p:cNvSpPr>
          <p:nvPr/>
        </p:nvSpPr>
        <p:spPr bwMode="auto">
          <a:xfrm>
            <a:off x="4505326" y="5481003"/>
            <a:ext cx="3707130" cy="1014730"/>
          </a:xfrm>
          <a:prstGeom prst="rect">
            <a:avLst/>
          </a:prstGeom>
          <a:noFill/>
          <a:ln>
            <a:noFill/>
          </a:ln>
        </p:spPr>
        <p:txBody>
          <a:bodyPr wrap="none">
            <a:spAutoFit/>
          </a:bodyPr>
          <a:lstStyle/>
          <a:p>
            <a:pPr>
              <a:lnSpc>
                <a:spcPct val="100000"/>
              </a:lnSpc>
              <a:spcBef>
                <a:spcPts val="0"/>
              </a:spcBef>
              <a:spcAft>
                <a:spcPts val="0"/>
              </a:spcAft>
            </a:pPr>
            <a:r>
              <a:rPr lang="en-US" altLang="zh-CN" sz="1800" b="1" dirty="0">
                <a:solidFill>
                  <a:srgbClr val="C00000"/>
                </a:solidFill>
                <a:latin typeface="Times New Roman" panose="02020603050405020304" pitchFamily="18" charset="0"/>
                <a:cs typeface="Times New Roman" panose="02020603050405020304" pitchFamily="18" charset="0"/>
              </a:rPr>
              <a:t>2.</a:t>
            </a:r>
            <a:r>
              <a:rPr lang="zh-CN" altLang="en-US" sz="1800" b="1" dirty="0">
                <a:solidFill>
                  <a:srgbClr val="C00000"/>
                </a:solidFill>
                <a:latin typeface="Times New Roman" panose="02020603050405020304" pitchFamily="18" charset="0"/>
                <a:cs typeface="Times New Roman" panose="02020603050405020304" pitchFamily="18" charset="0"/>
              </a:rPr>
              <a:t>国家政策支持力度不断加大市场</a:t>
            </a:r>
            <a:endParaRPr lang="zh-CN" altLang="en-US" sz="1800" b="1" dirty="0">
              <a:solidFill>
                <a:srgbClr val="C00000"/>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zh-CN" altLang="en-US" sz="1800" b="1" dirty="0">
                <a:solidFill>
                  <a:srgbClr val="C00000"/>
                </a:solidFill>
                <a:latin typeface="Times New Roman" panose="02020603050405020304" pitchFamily="18" charset="0"/>
                <a:cs typeface="Times New Roman" panose="02020603050405020304" pitchFamily="18" charset="0"/>
              </a:rPr>
              <a:t>经营模式创新，特色更加突出，</a:t>
            </a:r>
            <a:endParaRPr lang="zh-CN" altLang="en-US" sz="1800" b="1" dirty="0">
              <a:solidFill>
                <a:srgbClr val="C00000"/>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zh-CN" altLang="en-US" sz="1800" b="1" dirty="0">
                <a:solidFill>
                  <a:srgbClr val="C00000"/>
                </a:solidFill>
                <a:latin typeface="Times New Roman" panose="02020603050405020304" pitchFamily="18" charset="0"/>
                <a:cs typeface="Times New Roman" panose="02020603050405020304" pitchFamily="18" charset="0"/>
              </a:rPr>
              <a:t>山地、冰雪、房车露营帆船、海钓</a:t>
            </a:r>
            <a:r>
              <a:rPr lang="en-US" altLang="zh-TW" sz="2400" b="1" dirty="0">
                <a:solidFill>
                  <a:srgbClr val="C00000"/>
                </a:solidFill>
                <a:latin typeface="Times New Roman" panose="02020603050405020304" pitchFamily="18" charset="0"/>
                <a:cs typeface="Times New Roman" panose="02020603050405020304" pitchFamily="18" charset="0"/>
              </a:rPr>
              <a:t> </a:t>
            </a:r>
            <a:endParaRPr lang="zh-TW" altLang="en-US" sz="2400" b="1" dirty="0">
              <a:solidFill>
                <a:srgbClr val="C00000"/>
              </a:solidFill>
            </a:endParaRPr>
          </a:p>
        </p:txBody>
      </p:sp>
      <p:sp>
        <p:nvSpPr>
          <p:cNvPr id="80901" name="矩形 7"/>
          <p:cNvSpPr>
            <a:spLocks noChangeArrowheads="1"/>
          </p:cNvSpPr>
          <p:nvPr/>
        </p:nvSpPr>
        <p:spPr bwMode="auto">
          <a:xfrm>
            <a:off x="5590223" y="908050"/>
            <a:ext cx="2941320" cy="922020"/>
          </a:xfrm>
          <a:prstGeom prst="rect">
            <a:avLst/>
          </a:prstGeom>
          <a:noFill/>
          <a:ln>
            <a:noFill/>
          </a:ln>
        </p:spPr>
        <p:txBody>
          <a:bodyPr wrap="none">
            <a:spAutoFit/>
          </a:bodyPr>
          <a:lstStyle/>
          <a:p>
            <a:r>
              <a:rPr lang="en-US" sz="1800" b="1" dirty="0">
                <a:solidFill>
                  <a:srgbClr val="D56509"/>
                </a:solidFill>
                <a:latin typeface="Times New Roman" panose="02020603050405020304" pitchFamily="18" charset="0"/>
                <a:cs typeface="Times New Roman" panose="02020603050405020304" pitchFamily="18" charset="0"/>
              </a:rPr>
              <a:t>1.</a:t>
            </a:r>
            <a:r>
              <a:rPr lang="zh-CN" altLang="en-US" sz="1800" b="1" dirty="0">
                <a:solidFill>
                  <a:srgbClr val="D56509"/>
                </a:solidFill>
                <a:latin typeface="Times New Roman" panose="02020603050405020304" pitchFamily="18" charset="0"/>
                <a:cs typeface="Times New Roman" panose="02020603050405020304" pitchFamily="18" charset="0"/>
              </a:rPr>
              <a:t>进入快速发展期，行业</a:t>
            </a:r>
            <a:endParaRPr lang="zh-CN" altLang="en-US" sz="1800" b="1" dirty="0">
              <a:solidFill>
                <a:srgbClr val="D56509"/>
              </a:solidFill>
              <a:latin typeface="Times New Roman" panose="02020603050405020304" pitchFamily="18" charset="0"/>
              <a:cs typeface="Times New Roman" panose="02020603050405020304" pitchFamily="18" charset="0"/>
            </a:endParaRPr>
          </a:p>
          <a:p>
            <a:r>
              <a:rPr lang="zh-CN" altLang="en-US" sz="1800" b="1" dirty="0">
                <a:solidFill>
                  <a:srgbClr val="D56509"/>
                </a:solidFill>
                <a:latin typeface="Times New Roman" panose="02020603050405020304" pitchFamily="18" charset="0"/>
                <a:cs typeface="Times New Roman" panose="02020603050405020304" pitchFamily="18" charset="0"/>
              </a:rPr>
              <a:t>规模激增，互联网与智能化</a:t>
            </a:r>
            <a:endParaRPr lang="zh-CN" altLang="en-US" sz="1800" b="1" dirty="0">
              <a:solidFill>
                <a:srgbClr val="D56509"/>
              </a:solidFill>
              <a:latin typeface="Times New Roman" panose="02020603050405020304" pitchFamily="18" charset="0"/>
              <a:cs typeface="Times New Roman" panose="02020603050405020304" pitchFamily="18" charset="0"/>
            </a:endParaRPr>
          </a:p>
          <a:p>
            <a:r>
              <a:rPr lang="zh-CN" altLang="en-US" sz="1800" b="1" dirty="0">
                <a:solidFill>
                  <a:srgbClr val="D56509"/>
                </a:solidFill>
                <a:latin typeface="Times New Roman" panose="02020603050405020304" pitchFamily="18" charset="0"/>
                <a:cs typeface="Times New Roman" panose="02020603050405020304" pitchFamily="18" charset="0"/>
              </a:rPr>
              <a:t>科技助力成时尚</a:t>
            </a:r>
            <a:endParaRPr lang="zh-CN" altLang="en-US" sz="1800" b="1" dirty="0">
              <a:solidFill>
                <a:srgbClr val="D56509"/>
              </a:solidFill>
              <a:latin typeface="Times New Roman" panose="02020603050405020304" pitchFamily="18" charset="0"/>
              <a:cs typeface="Times New Roman" panose="02020603050405020304" pitchFamily="18" charset="0"/>
            </a:endParaRPr>
          </a:p>
        </p:txBody>
      </p:sp>
      <p:sp>
        <p:nvSpPr>
          <p:cNvPr id="80902" name="矩形 8"/>
          <p:cNvSpPr>
            <a:spLocks noChangeArrowheads="1"/>
          </p:cNvSpPr>
          <p:nvPr/>
        </p:nvSpPr>
        <p:spPr bwMode="auto">
          <a:xfrm>
            <a:off x="5084763" y="3048953"/>
            <a:ext cx="2011680" cy="645160"/>
          </a:xfrm>
          <a:prstGeom prst="rect">
            <a:avLst/>
          </a:prstGeom>
          <a:noFill/>
          <a:ln>
            <a:noFill/>
          </a:ln>
        </p:spPr>
        <p:txBody>
          <a:bodyPr wrap="none">
            <a:spAutoFit/>
          </a:bodyPr>
          <a:lstStyle/>
          <a:p>
            <a:r>
              <a:rPr lang="zh-CN" altLang="zh-TW" sz="3600" b="1">
                <a:solidFill>
                  <a:srgbClr val="C64118"/>
                </a:solidFill>
                <a:latin typeface="微软雅黑" panose="020B0503020204020204" charset="-122"/>
                <a:ea typeface="微软雅黑" panose="020B0503020204020204" charset="-122"/>
                <a:cs typeface="Times New Roman" panose="02020603050405020304" pitchFamily="18" charset="0"/>
              </a:rPr>
              <a:t>发展趋势</a:t>
            </a:r>
            <a:endParaRPr lang="zh-CN" altLang="zh-TW" sz="3600" b="1">
              <a:solidFill>
                <a:srgbClr val="C64118"/>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3"/>
          <p:cNvGrpSpPr/>
          <p:nvPr/>
        </p:nvGrpSpPr>
        <p:grpSpPr bwMode="auto">
          <a:xfrm>
            <a:off x="879475" y="2189163"/>
            <a:ext cx="10717213" cy="3168650"/>
            <a:chOff x="0" y="0"/>
            <a:chExt cx="4955" cy="1982"/>
          </a:xfrm>
        </p:grpSpPr>
        <p:sp>
          <p:nvSpPr>
            <p:cNvPr id="41989" name="Freeform 4"/>
            <p:cNvSpPr>
              <a:spLocks noChangeArrowheads="1"/>
            </p:cNvSpPr>
            <p:nvPr/>
          </p:nvSpPr>
          <p:spPr bwMode="auto">
            <a:xfrm>
              <a:off x="91" y="88"/>
              <a:ext cx="1457" cy="1812"/>
            </a:xfrm>
            <a:custGeom>
              <a:avLst/>
              <a:gdLst>
                <a:gd name="T0" fmla="*/ 25 w 1692"/>
                <a:gd name="T1" fmla="*/ 8 h 2586"/>
                <a:gd name="T2" fmla="*/ 72 w 1692"/>
                <a:gd name="T3" fmla="*/ 6 h 2586"/>
                <a:gd name="T4" fmla="*/ 97 w 1692"/>
                <a:gd name="T5" fmla="*/ 7 h 2586"/>
                <a:gd name="T6" fmla="*/ 94 w 1692"/>
                <a:gd name="T7" fmla="*/ 13 h 2586"/>
                <a:gd name="T8" fmla="*/ 61 w 1692"/>
                <a:gd name="T9" fmla="*/ 17 h 2586"/>
                <a:gd name="T10" fmla="*/ 50 w 1692"/>
                <a:gd name="T11" fmla="*/ 20 h 2586"/>
                <a:gd name="T12" fmla="*/ 64 w 1692"/>
                <a:gd name="T13" fmla="*/ 27 h 2586"/>
                <a:gd name="T14" fmla="*/ 71 w 1692"/>
                <a:gd name="T15" fmla="*/ 27 h 2586"/>
                <a:gd name="T16" fmla="*/ 73 w 1692"/>
                <a:gd name="T17" fmla="*/ 26 h 2586"/>
                <a:gd name="T18" fmla="*/ 108 w 1692"/>
                <a:gd name="T19" fmla="*/ 33 h 2586"/>
                <a:gd name="T20" fmla="*/ 145 w 1692"/>
                <a:gd name="T21" fmla="*/ 34 h 2586"/>
                <a:gd name="T22" fmla="*/ 178 w 1692"/>
                <a:gd name="T23" fmla="*/ 39 h 2586"/>
                <a:gd name="T24" fmla="*/ 191 w 1692"/>
                <a:gd name="T25" fmla="*/ 41 h 2586"/>
                <a:gd name="T26" fmla="*/ 173 w 1692"/>
                <a:gd name="T27" fmla="*/ 46 h 2586"/>
                <a:gd name="T28" fmla="*/ 206 w 1692"/>
                <a:gd name="T29" fmla="*/ 51 h 2586"/>
                <a:gd name="T30" fmla="*/ 233 w 1692"/>
                <a:gd name="T31" fmla="*/ 58 h 2586"/>
                <a:gd name="T32" fmla="*/ 245 w 1692"/>
                <a:gd name="T33" fmla="*/ 66 h 2586"/>
                <a:gd name="T34" fmla="*/ 268 w 1692"/>
                <a:gd name="T35" fmla="*/ 73 h 2586"/>
                <a:gd name="T36" fmla="*/ 287 w 1692"/>
                <a:gd name="T37" fmla="*/ 71 h 2586"/>
                <a:gd name="T38" fmla="*/ 279 w 1692"/>
                <a:gd name="T39" fmla="*/ 68 h 2586"/>
                <a:gd name="T40" fmla="*/ 288 w 1692"/>
                <a:gd name="T41" fmla="*/ 66 h 2586"/>
                <a:gd name="T42" fmla="*/ 307 w 1692"/>
                <a:gd name="T43" fmla="*/ 63 h 2586"/>
                <a:gd name="T44" fmla="*/ 325 w 1692"/>
                <a:gd name="T45" fmla="*/ 60 h 2586"/>
                <a:gd name="T46" fmla="*/ 351 w 1692"/>
                <a:gd name="T47" fmla="*/ 56 h 2586"/>
                <a:gd name="T48" fmla="*/ 363 w 1692"/>
                <a:gd name="T49" fmla="*/ 50 h 2586"/>
                <a:gd name="T50" fmla="*/ 348 w 1692"/>
                <a:gd name="T51" fmla="*/ 44 h 2586"/>
                <a:gd name="T52" fmla="*/ 308 w 1692"/>
                <a:gd name="T53" fmla="*/ 40 h 2586"/>
                <a:gd name="T54" fmla="*/ 247 w 1692"/>
                <a:gd name="T55" fmla="*/ 37 h 2586"/>
                <a:gd name="T56" fmla="*/ 219 w 1692"/>
                <a:gd name="T57" fmla="*/ 36 h 2586"/>
                <a:gd name="T58" fmla="*/ 203 w 1692"/>
                <a:gd name="T59" fmla="*/ 36 h 2586"/>
                <a:gd name="T60" fmla="*/ 178 w 1692"/>
                <a:gd name="T61" fmla="*/ 37 h 2586"/>
                <a:gd name="T62" fmla="*/ 170 w 1692"/>
                <a:gd name="T63" fmla="*/ 34 h 2586"/>
                <a:gd name="T64" fmla="*/ 165 w 1692"/>
                <a:gd name="T65" fmla="*/ 30 h 2586"/>
                <a:gd name="T66" fmla="*/ 141 w 1692"/>
                <a:gd name="T67" fmla="*/ 32 h 2586"/>
                <a:gd name="T68" fmla="*/ 128 w 1692"/>
                <a:gd name="T69" fmla="*/ 27 h 2586"/>
                <a:gd name="T70" fmla="*/ 165 w 1692"/>
                <a:gd name="T71" fmla="*/ 26 h 2586"/>
                <a:gd name="T72" fmla="*/ 189 w 1692"/>
                <a:gd name="T73" fmla="*/ 26 h 2586"/>
                <a:gd name="T74" fmla="*/ 201 w 1692"/>
                <a:gd name="T75" fmla="*/ 26 h 2586"/>
                <a:gd name="T76" fmla="*/ 237 w 1692"/>
                <a:gd name="T77" fmla="*/ 21 h 2586"/>
                <a:gd name="T78" fmla="*/ 265 w 1692"/>
                <a:gd name="T79" fmla="*/ 19 h 2586"/>
                <a:gd name="T80" fmla="*/ 287 w 1692"/>
                <a:gd name="T81" fmla="*/ 18 h 2586"/>
                <a:gd name="T82" fmla="*/ 301 w 1692"/>
                <a:gd name="T83" fmla="*/ 15 h 2586"/>
                <a:gd name="T84" fmla="*/ 288 w 1692"/>
                <a:gd name="T85" fmla="*/ 15 h 2586"/>
                <a:gd name="T86" fmla="*/ 343 w 1692"/>
                <a:gd name="T87" fmla="*/ 13 h 2586"/>
                <a:gd name="T88" fmla="*/ 315 w 1692"/>
                <a:gd name="T89" fmla="*/ 10 h 2586"/>
                <a:gd name="T90" fmla="*/ 298 w 1692"/>
                <a:gd name="T91" fmla="*/ 8 h 2586"/>
                <a:gd name="T92" fmla="*/ 275 w 1692"/>
                <a:gd name="T93" fmla="*/ 11 h 2586"/>
                <a:gd name="T94" fmla="*/ 249 w 1692"/>
                <a:gd name="T95" fmla="*/ 13 h 2586"/>
                <a:gd name="T96" fmla="*/ 229 w 1692"/>
                <a:gd name="T97" fmla="*/ 9 h 2586"/>
                <a:gd name="T98" fmla="*/ 271 w 1692"/>
                <a:gd name="T99" fmla="*/ 7 h 2586"/>
                <a:gd name="T100" fmla="*/ 284 w 1692"/>
                <a:gd name="T101" fmla="*/ 6 h 2586"/>
                <a:gd name="T102" fmla="*/ 298 w 1692"/>
                <a:gd name="T103" fmla="*/ 5 h 2586"/>
                <a:gd name="T104" fmla="*/ 288 w 1692"/>
                <a:gd name="T105" fmla="*/ 4 h 2586"/>
                <a:gd name="T106" fmla="*/ 282 w 1692"/>
                <a:gd name="T107" fmla="*/ 4 h 2586"/>
                <a:gd name="T108" fmla="*/ 270 w 1692"/>
                <a:gd name="T109" fmla="*/ 3 h 2586"/>
                <a:gd name="T110" fmla="*/ 248 w 1692"/>
                <a:gd name="T111" fmla="*/ 4 h 2586"/>
                <a:gd name="T112" fmla="*/ 214 w 1692"/>
                <a:gd name="T113" fmla="*/ 4 h 2586"/>
                <a:gd name="T114" fmla="*/ 123 w 1692"/>
                <a:gd name="T115" fmla="*/ 0 h 2586"/>
                <a:gd name="T116" fmla="*/ 78 w 1692"/>
                <a:gd name="T117" fmla="*/ 1 h 2586"/>
                <a:gd name="T118" fmla="*/ 65 w 1692"/>
                <a:gd name="T119" fmla="*/ 3 h 2586"/>
                <a:gd name="T120" fmla="*/ 29 w 1692"/>
                <a:gd name="T121" fmla="*/ 5 h 2586"/>
                <a:gd name="T122" fmla="*/ 29 w 1692"/>
                <a:gd name="T123" fmla="*/ 6 h 2586"/>
                <a:gd name="T124" fmla="*/ 2 w 1692"/>
                <a:gd name="T125" fmla="*/ 8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w="9525">
              <a:noFill/>
              <a:round/>
            </a:ln>
          </p:spPr>
          <p:txBody>
            <a:bodyPr/>
            <a:lstStyle/>
            <a:p>
              <a:endParaRPr lang="zh-CN" altLang="en-US"/>
            </a:p>
          </p:txBody>
        </p:sp>
        <p:sp>
          <p:nvSpPr>
            <p:cNvPr id="41990" name="Freeform 5"/>
            <p:cNvSpPr>
              <a:spLocks noChangeArrowheads="1"/>
            </p:cNvSpPr>
            <p:nvPr/>
          </p:nvSpPr>
          <p:spPr bwMode="auto">
            <a:xfrm>
              <a:off x="45" y="261"/>
              <a:ext cx="39" cy="26"/>
            </a:xfrm>
            <a:custGeom>
              <a:avLst/>
              <a:gdLst>
                <a:gd name="T0" fmla="*/ 3 w 46"/>
                <a:gd name="T1" fmla="*/ 1 h 38"/>
                <a:gd name="T2" fmla="*/ 0 w 46"/>
                <a:gd name="T3" fmla="*/ 1 h 38"/>
                <a:gd name="T4" fmla="*/ 4 w 46"/>
                <a:gd name="T5" fmla="*/ 1 h 38"/>
                <a:gd name="T6" fmla="*/ 8 w 46"/>
                <a:gd name="T7" fmla="*/ 1 h 38"/>
                <a:gd name="T8" fmla="*/ 6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w="9525">
              <a:noFill/>
              <a:round/>
            </a:ln>
          </p:spPr>
          <p:txBody>
            <a:bodyPr/>
            <a:lstStyle/>
            <a:p>
              <a:endParaRPr lang="zh-CN" altLang="en-US"/>
            </a:p>
          </p:txBody>
        </p:sp>
        <p:sp>
          <p:nvSpPr>
            <p:cNvPr id="41991" name="Freeform 6"/>
            <p:cNvSpPr>
              <a:spLocks noChangeArrowheads="1"/>
            </p:cNvSpPr>
            <p:nvPr/>
          </p:nvSpPr>
          <p:spPr bwMode="auto">
            <a:xfrm>
              <a:off x="398" y="376"/>
              <a:ext cx="45" cy="30"/>
            </a:xfrm>
            <a:custGeom>
              <a:avLst/>
              <a:gdLst>
                <a:gd name="T0" fmla="*/ 3 w 52"/>
                <a:gd name="T1" fmla="*/ 0 h 44"/>
                <a:gd name="T2" fmla="*/ 7 w 52"/>
                <a:gd name="T3" fmla="*/ 1 h 44"/>
                <a:gd name="T4" fmla="*/ 10 w 52"/>
                <a:gd name="T5" fmla="*/ 1 h 44"/>
                <a:gd name="T6" fmla="*/ 9 w 52"/>
                <a:gd name="T7" fmla="*/ 1 h 44"/>
                <a:gd name="T8" fmla="*/ 7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w="9525">
              <a:noFill/>
              <a:round/>
            </a:ln>
          </p:spPr>
          <p:txBody>
            <a:bodyPr/>
            <a:lstStyle/>
            <a:p>
              <a:endParaRPr lang="zh-CN" altLang="en-US"/>
            </a:p>
          </p:txBody>
        </p:sp>
        <p:sp>
          <p:nvSpPr>
            <p:cNvPr id="41992" name="Freeform 7"/>
            <p:cNvSpPr>
              <a:spLocks noChangeArrowheads="1"/>
            </p:cNvSpPr>
            <p:nvPr/>
          </p:nvSpPr>
          <p:spPr bwMode="auto">
            <a:xfrm>
              <a:off x="1297" y="428"/>
              <a:ext cx="113" cy="69"/>
            </a:xfrm>
            <a:custGeom>
              <a:avLst/>
              <a:gdLst>
                <a:gd name="T0" fmla="*/ 22 w 131"/>
                <a:gd name="T1" fmla="*/ 0 h 98"/>
                <a:gd name="T2" fmla="*/ 18 w 131"/>
                <a:gd name="T3" fmla="*/ 1 h 98"/>
                <a:gd name="T4" fmla="*/ 12 w 131"/>
                <a:gd name="T5" fmla="*/ 1 h 98"/>
                <a:gd name="T6" fmla="*/ 9 w 131"/>
                <a:gd name="T7" fmla="*/ 1 h 98"/>
                <a:gd name="T8" fmla="*/ 5 w 131"/>
                <a:gd name="T9" fmla="*/ 1 h 98"/>
                <a:gd name="T10" fmla="*/ 14 w 131"/>
                <a:gd name="T11" fmla="*/ 3 h 98"/>
                <a:gd name="T12" fmla="*/ 18 w 131"/>
                <a:gd name="T13" fmla="*/ 3 h 98"/>
                <a:gd name="T14" fmla="*/ 19 w 131"/>
                <a:gd name="T15" fmla="*/ 3 h 98"/>
                <a:gd name="T16" fmla="*/ 20 w 131"/>
                <a:gd name="T17" fmla="*/ 3 h 98"/>
                <a:gd name="T18" fmla="*/ 22 w 131"/>
                <a:gd name="T19" fmla="*/ 3 h 98"/>
                <a:gd name="T20" fmla="*/ 28 w 131"/>
                <a:gd name="T21" fmla="*/ 3 h 98"/>
                <a:gd name="T22" fmla="*/ 30 w 131"/>
                <a:gd name="T23" fmla="*/ 2 h 98"/>
                <a:gd name="T24" fmla="*/ 22 w 131"/>
                <a:gd name="T25" fmla="*/ 1 h 98"/>
                <a:gd name="T26" fmla="*/ 26 w 131"/>
                <a:gd name="T27" fmla="*/ 1 h 98"/>
                <a:gd name="T28" fmla="*/ 26 w 131"/>
                <a:gd name="T29" fmla="*/ 1 h 98"/>
                <a:gd name="T30" fmla="*/ 22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w="9525">
              <a:noFill/>
              <a:round/>
            </a:ln>
          </p:spPr>
          <p:txBody>
            <a:bodyPr/>
            <a:lstStyle/>
            <a:p>
              <a:endParaRPr lang="zh-CN" altLang="en-US"/>
            </a:p>
          </p:txBody>
        </p:sp>
        <p:sp>
          <p:nvSpPr>
            <p:cNvPr id="41993" name="Freeform 8"/>
            <p:cNvSpPr>
              <a:spLocks noChangeArrowheads="1"/>
            </p:cNvSpPr>
            <p:nvPr/>
          </p:nvSpPr>
          <p:spPr bwMode="auto">
            <a:xfrm>
              <a:off x="752" y="787"/>
              <a:ext cx="182" cy="79"/>
            </a:xfrm>
            <a:custGeom>
              <a:avLst/>
              <a:gdLst>
                <a:gd name="T0" fmla="*/ 9 w 212"/>
                <a:gd name="T1" fmla="*/ 1 h 112"/>
                <a:gd name="T2" fmla="*/ 3 w 212"/>
                <a:gd name="T3" fmla="*/ 1 h 112"/>
                <a:gd name="T4" fmla="*/ 3 w 212"/>
                <a:gd name="T5" fmla="*/ 1 h 112"/>
                <a:gd name="T6" fmla="*/ 5 w 212"/>
                <a:gd name="T7" fmla="*/ 1 h 112"/>
                <a:gd name="T8" fmla="*/ 11 w 212"/>
                <a:gd name="T9" fmla="*/ 1 h 112"/>
                <a:gd name="T10" fmla="*/ 21 w 212"/>
                <a:gd name="T11" fmla="*/ 1 h 112"/>
                <a:gd name="T12" fmla="*/ 24 w 212"/>
                <a:gd name="T13" fmla="*/ 2 h 112"/>
                <a:gd name="T14" fmla="*/ 28 w 212"/>
                <a:gd name="T15" fmla="*/ 3 h 112"/>
                <a:gd name="T16" fmla="*/ 30 w 212"/>
                <a:gd name="T17" fmla="*/ 4 h 112"/>
                <a:gd name="T18" fmla="*/ 34 w 212"/>
                <a:gd name="T19" fmla="*/ 3 h 112"/>
                <a:gd name="T20" fmla="*/ 37 w 212"/>
                <a:gd name="T21" fmla="*/ 3 h 112"/>
                <a:gd name="T22" fmla="*/ 40 w 212"/>
                <a:gd name="T23" fmla="*/ 3 h 112"/>
                <a:gd name="T24" fmla="*/ 43 w 212"/>
                <a:gd name="T25" fmla="*/ 3 h 112"/>
                <a:gd name="T26" fmla="*/ 33 w 212"/>
                <a:gd name="T27" fmla="*/ 1 h 112"/>
                <a:gd name="T28" fmla="*/ 23 w 212"/>
                <a:gd name="T29" fmla="*/ 1 h 112"/>
                <a:gd name="T30" fmla="*/ 11 w 212"/>
                <a:gd name="T31" fmla="*/ 1 h 112"/>
                <a:gd name="T32" fmla="*/ 9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w="9525">
              <a:noFill/>
              <a:round/>
            </a:ln>
          </p:spPr>
          <p:txBody>
            <a:bodyPr/>
            <a:lstStyle/>
            <a:p>
              <a:endParaRPr lang="zh-CN" altLang="en-US"/>
            </a:p>
          </p:txBody>
        </p:sp>
        <p:sp>
          <p:nvSpPr>
            <p:cNvPr id="41994" name="Freeform 9"/>
            <p:cNvSpPr>
              <a:spLocks noChangeArrowheads="1"/>
            </p:cNvSpPr>
            <p:nvPr/>
          </p:nvSpPr>
          <p:spPr bwMode="auto">
            <a:xfrm>
              <a:off x="902" y="847"/>
              <a:ext cx="114" cy="38"/>
            </a:xfrm>
            <a:custGeom>
              <a:avLst/>
              <a:gdLst>
                <a:gd name="T0" fmla="*/ 13 w 133"/>
                <a:gd name="T1" fmla="*/ 0 h 54"/>
                <a:gd name="T2" fmla="*/ 9 w 133"/>
                <a:gd name="T3" fmla="*/ 1 h 54"/>
                <a:gd name="T4" fmla="*/ 7 w 133"/>
                <a:gd name="T5" fmla="*/ 1 h 54"/>
                <a:gd name="T6" fmla="*/ 3 w 133"/>
                <a:gd name="T7" fmla="*/ 1 h 54"/>
                <a:gd name="T8" fmla="*/ 3 w 133"/>
                <a:gd name="T9" fmla="*/ 1 h 54"/>
                <a:gd name="T10" fmla="*/ 3 w 133"/>
                <a:gd name="T11" fmla="*/ 1 h 54"/>
                <a:gd name="T12" fmla="*/ 28 w 133"/>
                <a:gd name="T13" fmla="*/ 1 h 54"/>
                <a:gd name="T14" fmla="*/ 27 w 133"/>
                <a:gd name="T15" fmla="*/ 1 h 54"/>
                <a:gd name="T16" fmla="*/ 23 w 133"/>
                <a:gd name="T17" fmla="*/ 1 h 54"/>
                <a:gd name="T18" fmla="*/ 21 w 133"/>
                <a:gd name="T19" fmla="*/ 1 h 54"/>
                <a:gd name="T20" fmla="*/ 19 w 133"/>
                <a:gd name="T21" fmla="*/ 1 h 54"/>
                <a:gd name="T22" fmla="*/ 15 w 133"/>
                <a:gd name="T23" fmla="*/ 1 h 54"/>
                <a:gd name="T24" fmla="*/ 1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w="9525">
              <a:noFill/>
              <a:round/>
            </a:ln>
          </p:spPr>
          <p:txBody>
            <a:bodyPr/>
            <a:lstStyle/>
            <a:p>
              <a:endParaRPr lang="zh-CN" altLang="en-US"/>
            </a:p>
          </p:txBody>
        </p:sp>
        <p:sp>
          <p:nvSpPr>
            <p:cNvPr id="41995" name="Freeform 10"/>
            <p:cNvSpPr>
              <a:spLocks noChangeArrowheads="1"/>
            </p:cNvSpPr>
            <p:nvPr/>
          </p:nvSpPr>
          <p:spPr bwMode="auto">
            <a:xfrm>
              <a:off x="1023" y="871"/>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w="9525">
              <a:noFill/>
              <a:round/>
            </a:ln>
          </p:spPr>
          <p:txBody>
            <a:bodyPr/>
            <a:lstStyle/>
            <a:p>
              <a:endParaRPr lang="zh-CN" altLang="en-US"/>
            </a:p>
          </p:txBody>
        </p:sp>
        <p:sp>
          <p:nvSpPr>
            <p:cNvPr id="41996" name="Freeform 11"/>
            <p:cNvSpPr>
              <a:spLocks noChangeArrowheads="1"/>
            </p:cNvSpPr>
            <p:nvPr/>
          </p:nvSpPr>
          <p:spPr bwMode="auto">
            <a:xfrm>
              <a:off x="1087" y="874"/>
              <a:ext cx="14" cy="24"/>
            </a:xfrm>
            <a:custGeom>
              <a:avLst/>
              <a:gdLst>
                <a:gd name="T0" fmla="*/ 4 w 16"/>
                <a:gd name="T1" fmla="*/ 0 h 34"/>
                <a:gd name="T2" fmla="*/ 0 w 16"/>
                <a:gd name="T3" fmla="*/ 1 h 34"/>
                <a:gd name="T4" fmla="*/ 4 w 16"/>
                <a:gd name="T5" fmla="*/ 1 h 34"/>
                <a:gd name="T6" fmla="*/ 4 w 16"/>
                <a:gd name="T7" fmla="*/ 1 h 34"/>
                <a:gd name="T8" fmla="*/ 4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w="9525">
              <a:noFill/>
              <a:round/>
            </a:ln>
          </p:spPr>
          <p:txBody>
            <a:bodyPr/>
            <a:lstStyle/>
            <a:p>
              <a:endParaRPr lang="zh-CN" altLang="en-US"/>
            </a:p>
          </p:txBody>
        </p:sp>
        <p:sp>
          <p:nvSpPr>
            <p:cNvPr id="41997" name="Freeform 12"/>
            <p:cNvSpPr>
              <a:spLocks noChangeArrowheads="1"/>
            </p:cNvSpPr>
            <p:nvPr/>
          </p:nvSpPr>
          <p:spPr bwMode="auto">
            <a:xfrm>
              <a:off x="876" y="83"/>
              <a:ext cx="207" cy="82"/>
            </a:xfrm>
            <a:custGeom>
              <a:avLst/>
              <a:gdLst>
                <a:gd name="T0" fmla="*/ 14 w 240"/>
                <a:gd name="T1" fmla="*/ 1 h 117"/>
                <a:gd name="T2" fmla="*/ 6 w 240"/>
                <a:gd name="T3" fmla="*/ 1 h 117"/>
                <a:gd name="T4" fmla="*/ 3 w 240"/>
                <a:gd name="T5" fmla="*/ 1 h 117"/>
                <a:gd name="T6" fmla="*/ 0 w 240"/>
                <a:gd name="T7" fmla="*/ 1 h 117"/>
                <a:gd name="T8" fmla="*/ 6 w 240"/>
                <a:gd name="T9" fmla="*/ 2 h 117"/>
                <a:gd name="T10" fmla="*/ 9 w 240"/>
                <a:gd name="T11" fmla="*/ 2 h 117"/>
                <a:gd name="T12" fmla="*/ 16 w 240"/>
                <a:gd name="T13" fmla="*/ 1 h 117"/>
                <a:gd name="T14" fmla="*/ 19 w 240"/>
                <a:gd name="T15" fmla="*/ 1 h 117"/>
                <a:gd name="T16" fmla="*/ 19 w 240"/>
                <a:gd name="T17" fmla="*/ 1 h 117"/>
                <a:gd name="T18" fmla="*/ 14 w 240"/>
                <a:gd name="T19" fmla="*/ 2 h 117"/>
                <a:gd name="T20" fmla="*/ 16 w 240"/>
                <a:gd name="T21" fmla="*/ 2 h 117"/>
                <a:gd name="T22" fmla="*/ 9 w 240"/>
                <a:gd name="T23" fmla="*/ 3 h 117"/>
                <a:gd name="T24" fmla="*/ 16 w 240"/>
                <a:gd name="T25" fmla="*/ 3 h 117"/>
                <a:gd name="T26" fmla="*/ 19 w 240"/>
                <a:gd name="T27" fmla="*/ 3 h 117"/>
                <a:gd name="T28" fmla="*/ 27 w 240"/>
                <a:gd name="T29" fmla="*/ 3 h 117"/>
                <a:gd name="T30" fmla="*/ 35 w 240"/>
                <a:gd name="T31" fmla="*/ 3 h 117"/>
                <a:gd name="T32" fmla="*/ 39 w 240"/>
                <a:gd name="T33" fmla="*/ 4 h 117"/>
                <a:gd name="T34" fmla="*/ 46 w 240"/>
                <a:gd name="T35" fmla="*/ 3 h 117"/>
                <a:gd name="T36" fmla="*/ 50 w 240"/>
                <a:gd name="T37" fmla="*/ 3 h 117"/>
                <a:gd name="T38" fmla="*/ 50 w 240"/>
                <a:gd name="T39" fmla="*/ 2 h 117"/>
                <a:gd name="T40" fmla="*/ 53 w 240"/>
                <a:gd name="T41" fmla="*/ 2 h 117"/>
                <a:gd name="T42" fmla="*/ 54 w 240"/>
                <a:gd name="T43" fmla="*/ 1 h 117"/>
                <a:gd name="T44" fmla="*/ 47 w 240"/>
                <a:gd name="T45" fmla="*/ 2 h 117"/>
                <a:gd name="T46" fmla="*/ 46 w 240"/>
                <a:gd name="T47" fmla="*/ 1 h 117"/>
                <a:gd name="T48" fmla="*/ 40 w 240"/>
                <a:gd name="T49" fmla="*/ 1 h 117"/>
                <a:gd name="T50" fmla="*/ 30 w 240"/>
                <a:gd name="T51" fmla="*/ 1 h 117"/>
                <a:gd name="T52" fmla="*/ 22 w 240"/>
                <a:gd name="T53" fmla="*/ 1 h 117"/>
                <a:gd name="T54" fmla="*/ 19 w 240"/>
                <a:gd name="T55" fmla="*/ 1 h 117"/>
                <a:gd name="T56" fmla="*/ 1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w="9525">
              <a:noFill/>
              <a:round/>
            </a:ln>
          </p:spPr>
          <p:txBody>
            <a:bodyPr/>
            <a:lstStyle/>
            <a:p>
              <a:endParaRPr lang="zh-CN" altLang="en-US"/>
            </a:p>
          </p:txBody>
        </p:sp>
        <p:sp>
          <p:nvSpPr>
            <p:cNvPr id="41998" name="Freeform 13"/>
            <p:cNvSpPr>
              <a:spLocks noChangeArrowheads="1"/>
            </p:cNvSpPr>
            <p:nvPr/>
          </p:nvSpPr>
          <p:spPr bwMode="auto">
            <a:xfrm>
              <a:off x="968" y="45"/>
              <a:ext cx="168" cy="56"/>
            </a:xfrm>
            <a:custGeom>
              <a:avLst/>
              <a:gdLst>
                <a:gd name="T0" fmla="*/ 23 w 194"/>
                <a:gd name="T1" fmla="*/ 1 h 80"/>
                <a:gd name="T2" fmla="*/ 3 w 194"/>
                <a:gd name="T3" fmla="*/ 1 h 80"/>
                <a:gd name="T4" fmla="*/ 3 w 194"/>
                <a:gd name="T5" fmla="*/ 1 h 80"/>
                <a:gd name="T6" fmla="*/ 13 w 194"/>
                <a:gd name="T7" fmla="*/ 1 h 80"/>
                <a:gd name="T8" fmla="*/ 31 w 194"/>
                <a:gd name="T9" fmla="*/ 2 h 80"/>
                <a:gd name="T10" fmla="*/ 42 w 194"/>
                <a:gd name="T11" fmla="*/ 2 h 80"/>
                <a:gd name="T12" fmla="*/ 44 w 194"/>
                <a:gd name="T13" fmla="*/ 2 h 80"/>
                <a:gd name="T14" fmla="*/ 42 w 194"/>
                <a:gd name="T15" fmla="*/ 1 h 80"/>
                <a:gd name="T16" fmla="*/ 39 w 194"/>
                <a:gd name="T17" fmla="*/ 1 h 80"/>
                <a:gd name="T18" fmla="*/ 31 w 194"/>
                <a:gd name="T19" fmla="*/ 1 h 80"/>
                <a:gd name="T20" fmla="*/ 23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w="9525">
              <a:noFill/>
              <a:round/>
            </a:ln>
          </p:spPr>
          <p:txBody>
            <a:bodyPr/>
            <a:lstStyle/>
            <a:p>
              <a:endParaRPr lang="zh-CN" altLang="en-US"/>
            </a:p>
          </p:txBody>
        </p:sp>
        <p:sp>
          <p:nvSpPr>
            <p:cNvPr id="41999" name="Freeform 14"/>
            <p:cNvSpPr>
              <a:spLocks noChangeArrowheads="1"/>
            </p:cNvSpPr>
            <p:nvPr/>
          </p:nvSpPr>
          <p:spPr bwMode="auto">
            <a:xfrm>
              <a:off x="1204" y="110"/>
              <a:ext cx="268" cy="178"/>
            </a:xfrm>
            <a:custGeom>
              <a:avLst/>
              <a:gdLst>
                <a:gd name="T0" fmla="*/ 16 w 310"/>
                <a:gd name="T1" fmla="*/ 1 h 254"/>
                <a:gd name="T2" fmla="*/ 12 w 310"/>
                <a:gd name="T3" fmla="*/ 1 h 254"/>
                <a:gd name="T4" fmla="*/ 5 w 310"/>
                <a:gd name="T5" fmla="*/ 1 h 254"/>
                <a:gd name="T6" fmla="*/ 12 w 310"/>
                <a:gd name="T7" fmla="*/ 2 h 254"/>
                <a:gd name="T8" fmla="*/ 19 w 310"/>
                <a:gd name="T9" fmla="*/ 3 h 254"/>
                <a:gd name="T10" fmla="*/ 24 w 310"/>
                <a:gd name="T11" fmla="*/ 3 h 254"/>
                <a:gd name="T12" fmla="*/ 30 w 310"/>
                <a:gd name="T13" fmla="*/ 3 h 254"/>
                <a:gd name="T14" fmla="*/ 34 w 310"/>
                <a:gd name="T15" fmla="*/ 3 h 254"/>
                <a:gd name="T16" fmla="*/ 35 w 310"/>
                <a:gd name="T17" fmla="*/ 4 h 254"/>
                <a:gd name="T18" fmla="*/ 26 w 310"/>
                <a:gd name="T19" fmla="*/ 4 h 254"/>
                <a:gd name="T20" fmla="*/ 21 w 310"/>
                <a:gd name="T21" fmla="*/ 5 h 254"/>
                <a:gd name="T22" fmla="*/ 16 w 310"/>
                <a:gd name="T23" fmla="*/ 5 h 254"/>
                <a:gd name="T24" fmla="*/ 13 w 310"/>
                <a:gd name="T25" fmla="*/ 5 h 254"/>
                <a:gd name="T26" fmla="*/ 10 w 310"/>
                <a:gd name="T27" fmla="*/ 6 h 254"/>
                <a:gd name="T28" fmla="*/ 9 w 310"/>
                <a:gd name="T29" fmla="*/ 6 h 254"/>
                <a:gd name="T30" fmla="*/ 16 w 310"/>
                <a:gd name="T31" fmla="*/ 6 h 254"/>
                <a:gd name="T32" fmla="*/ 22 w 310"/>
                <a:gd name="T33" fmla="*/ 6 h 254"/>
                <a:gd name="T34" fmla="*/ 26 w 310"/>
                <a:gd name="T35" fmla="*/ 6 h 254"/>
                <a:gd name="T36" fmla="*/ 30 w 310"/>
                <a:gd name="T37" fmla="*/ 7 h 254"/>
                <a:gd name="T38" fmla="*/ 32 w 310"/>
                <a:gd name="T39" fmla="*/ 7 h 254"/>
                <a:gd name="T40" fmla="*/ 35 w 310"/>
                <a:gd name="T41" fmla="*/ 7 h 254"/>
                <a:gd name="T42" fmla="*/ 41 w 310"/>
                <a:gd name="T43" fmla="*/ 7 h 254"/>
                <a:gd name="T44" fmla="*/ 47 w 310"/>
                <a:gd name="T45" fmla="*/ 7 h 254"/>
                <a:gd name="T46" fmla="*/ 54 w 310"/>
                <a:gd name="T47" fmla="*/ 6 h 254"/>
                <a:gd name="T48" fmla="*/ 53 w 310"/>
                <a:gd name="T49" fmla="*/ 6 h 254"/>
                <a:gd name="T50" fmla="*/ 51 w 310"/>
                <a:gd name="T51" fmla="*/ 5 h 254"/>
                <a:gd name="T52" fmla="*/ 54 w 310"/>
                <a:gd name="T53" fmla="*/ 5 h 254"/>
                <a:gd name="T54" fmla="*/ 57 w 310"/>
                <a:gd name="T55" fmla="*/ 6 h 254"/>
                <a:gd name="T56" fmla="*/ 58 w 310"/>
                <a:gd name="T57" fmla="*/ 6 h 254"/>
                <a:gd name="T58" fmla="*/ 61 w 310"/>
                <a:gd name="T59" fmla="*/ 6 h 254"/>
                <a:gd name="T60" fmla="*/ 70 w 310"/>
                <a:gd name="T61" fmla="*/ 5 h 254"/>
                <a:gd name="T62" fmla="*/ 68 w 310"/>
                <a:gd name="T63" fmla="*/ 4 h 254"/>
                <a:gd name="T64" fmla="*/ 60 w 310"/>
                <a:gd name="T65" fmla="*/ 4 h 254"/>
                <a:gd name="T66" fmla="*/ 62 w 310"/>
                <a:gd name="T67" fmla="*/ 3 h 254"/>
                <a:gd name="T68" fmla="*/ 64 w 310"/>
                <a:gd name="T69" fmla="*/ 3 h 254"/>
                <a:gd name="T70" fmla="*/ 59 w 310"/>
                <a:gd name="T71" fmla="*/ 2 h 254"/>
                <a:gd name="T72" fmla="*/ 54 w 310"/>
                <a:gd name="T73" fmla="*/ 2 h 254"/>
                <a:gd name="T74" fmla="*/ 52 w 310"/>
                <a:gd name="T75" fmla="*/ 1 h 254"/>
                <a:gd name="T76" fmla="*/ 47 w 310"/>
                <a:gd name="T77" fmla="*/ 1 h 254"/>
                <a:gd name="T78" fmla="*/ 35 w 310"/>
                <a:gd name="T79" fmla="*/ 1 h 254"/>
                <a:gd name="T80" fmla="*/ 39 w 310"/>
                <a:gd name="T81" fmla="*/ 1 h 254"/>
                <a:gd name="T82" fmla="*/ 32 w 310"/>
                <a:gd name="T83" fmla="*/ 1 h 254"/>
                <a:gd name="T84" fmla="*/ 28 w 310"/>
                <a:gd name="T85" fmla="*/ 1 h 254"/>
                <a:gd name="T86" fmla="*/ 16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w="9525">
              <a:noFill/>
              <a:round/>
            </a:ln>
          </p:spPr>
          <p:txBody>
            <a:bodyPr/>
            <a:lstStyle/>
            <a:p>
              <a:endParaRPr lang="zh-CN" altLang="en-US"/>
            </a:p>
          </p:txBody>
        </p:sp>
        <p:sp>
          <p:nvSpPr>
            <p:cNvPr id="42000" name="Freeform 15"/>
            <p:cNvSpPr>
              <a:spLocks noChangeArrowheads="1"/>
            </p:cNvSpPr>
            <p:nvPr/>
          </p:nvSpPr>
          <p:spPr bwMode="auto">
            <a:xfrm>
              <a:off x="1202" y="34"/>
              <a:ext cx="51" cy="34"/>
            </a:xfrm>
            <a:custGeom>
              <a:avLst/>
              <a:gdLst>
                <a:gd name="T0" fmla="*/ 6 w 59"/>
                <a:gd name="T1" fmla="*/ 0 h 50"/>
                <a:gd name="T2" fmla="*/ 0 w 59"/>
                <a:gd name="T3" fmla="*/ 1 h 50"/>
                <a:gd name="T4" fmla="*/ 7 w 59"/>
                <a:gd name="T5" fmla="*/ 1 h 50"/>
                <a:gd name="T6" fmla="*/ 10 w 59"/>
                <a:gd name="T7" fmla="*/ 1 h 50"/>
                <a:gd name="T8" fmla="*/ 14 w 59"/>
                <a:gd name="T9" fmla="*/ 1 h 50"/>
                <a:gd name="T10" fmla="*/ 10 w 59"/>
                <a:gd name="T11" fmla="*/ 1 h 50"/>
                <a:gd name="T12" fmla="*/ 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w="9525">
              <a:noFill/>
              <a:round/>
            </a:ln>
          </p:spPr>
          <p:txBody>
            <a:bodyPr/>
            <a:lstStyle/>
            <a:p>
              <a:endParaRPr lang="zh-CN" altLang="en-US"/>
            </a:p>
          </p:txBody>
        </p:sp>
        <p:sp>
          <p:nvSpPr>
            <p:cNvPr id="42001" name="Freeform 16"/>
            <p:cNvSpPr>
              <a:spLocks noChangeArrowheads="1"/>
            </p:cNvSpPr>
            <p:nvPr/>
          </p:nvSpPr>
          <p:spPr bwMode="auto">
            <a:xfrm>
              <a:off x="1105" y="99"/>
              <a:ext cx="75" cy="39"/>
            </a:xfrm>
            <a:custGeom>
              <a:avLst/>
              <a:gdLst>
                <a:gd name="T0" fmla="*/ 11 w 86"/>
                <a:gd name="T1" fmla="*/ 1 h 57"/>
                <a:gd name="T2" fmla="*/ 6 w 86"/>
                <a:gd name="T3" fmla="*/ 1 h 57"/>
                <a:gd name="T4" fmla="*/ 3 w 86"/>
                <a:gd name="T5" fmla="*/ 1 h 57"/>
                <a:gd name="T6" fmla="*/ 3 w 86"/>
                <a:gd name="T7" fmla="*/ 1 h 57"/>
                <a:gd name="T8" fmla="*/ 19 w 86"/>
                <a:gd name="T9" fmla="*/ 1 h 57"/>
                <a:gd name="T10" fmla="*/ 22 w 86"/>
                <a:gd name="T11" fmla="*/ 1 h 57"/>
                <a:gd name="T12" fmla="*/ 15 w 86"/>
                <a:gd name="T13" fmla="*/ 1 h 57"/>
                <a:gd name="T14" fmla="*/ 11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w="9525">
              <a:noFill/>
              <a:round/>
            </a:ln>
          </p:spPr>
          <p:txBody>
            <a:bodyPr/>
            <a:lstStyle/>
            <a:p>
              <a:endParaRPr lang="zh-CN" altLang="en-US"/>
            </a:p>
          </p:txBody>
        </p:sp>
        <p:sp>
          <p:nvSpPr>
            <p:cNvPr id="42002" name="Freeform 17"/>
            <p:cNvSpPr>
              <a:spLocks noChangeArrowheads="1"/>
            </p:cNvSpPr>
            <p:nvPr/>
          </p:nvSpPr>
          <p:spPr bwMode="auto">
            <a:xfrm>
              <a:off x="1184" y="107"/>
              <a:ext cx="62" cy="23"/>
            </a:xfrm>
            <a:custGeom>
              <a:avLst/>
              <a:gdLst>
                <a:gd name="T0" fmla="*/ 8 w 73"/>
                <a:gd name="T1" fmla="*/ 0 h 34"/>
                <a:gd name="T2" fmla="*/ 3 w 73"/>
                <a:gd name="T3" fmla="*/ 1 h 34"/>
                <a:gd name="T4" fmla="*/ 4 w 73"/>
                <a:gd name="T5" fmla="*/ 1 h 34"/>
                <a:gd name="T6" fmla="*/ 10 w 73"/>
                <a:gd name="T7" fmla="*/ 1 h 34"/>
                <a:gd name="T8" fmla="*/ 12 w 73"/>
                <a:gd name="T9" fmla="*/ 1 h 34"/>
                <a:gd name="T10" fmla="*/ 8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w="9525">
              <a:noFill/>
              <a:round/>
            </a:ln>
          </p:spPr>
          <p:txBody>
            <a:bodyPr/>
            <a:lstStyle/>
            <a:p>
              <a:endParaRPr lang="zh-CN" altLang="en-US"/>
            </a:p>
          </p:txBody>
        </p:sp>
        <p:sp>
          <p:nvSpPr>
            <p:cNvPr id="42003" name="Freeform 18"/>
            <p:cNvSpPr>
              <a:spLocks noChangeArrowheads="1"/>
            </p:cNvSpPr>
            <p:nvPr/>
          </p:nvSpPr>
          <p:spPr bwMode="auto">
            <a:xfrm>
              <a:off x="1150" y="73"/>
              <a:ext cx="74" cy="32"/>
            </a:xfrm>
            <a:custGeom>
              <a:avLst/>
              <a:gdLst>
                <a:gd name="T0" fmla="*/ 15 w 85"/>
                <a:gd name="T1" fmla="*/ 1 h 45"/>
                <a:gd name="T2" fmla="*/ 7 w 85"/>
                <a:gd name="T3" fmla="*/ 1 h 45"/>
                <a:gd name="T4" fmla="*/ 0 w 85"/>
                <a:gd name="T5" fmla="*/ 1 h 45"/>
                <a:gd name="T6" fmla="*/ 10 w 85"/>
                <a:gd name="T7" fmla="*/ 1 h 45"/>
                <a:gd name="T8" fmla="*/ 16 w 85"/>
                <a:gd name="T9" fmla="*/ 1 h 45"/>
                <a:gd name="T10" fmla="*/ 21 w 85"/>
                <a:gd name="T11" fmla="*/ 1 h 45"/>
                <a:gd name="T12" fmla="*/ 21 w 85"/>
                <a:gd name="T13" fmla="*/ 1 h 45"/>
                <a:gd name="T14" fmla="*/ 16 w 85"/>
                <a:gd name="T15" fmla="*/ 0 h 45"/>
                <a:gd name="T16" fmla="*/ 15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w="9525">
              <a:noFill/>
              <a:round/>
            </a:ln>
          </p:spPr>
          <p:txBody>
            <a:bodyPr/>
            <a:lstStyle/>
            <a:p>
              <a:endParaRPr lang="zh-CN" altLang="en-US"/>
            </a:p>
          </p:txBody>
        </p:sp>
        <p:sp>
          <p:nvSpPr>
            <p:cNvPr id="42004" name="Freeform 19"/>
            <p:cNvSpPr>
              <a:spLocks noChangeArrowheads="1"/>
            </p:cNvSpPr>
            <p:nvPr/>
          </p:nvSpPr>
          <p:spPr bwMode="auto">
            <a:xfrm>
              <a:off x="1119" y="43"/>
              <a:ext cx="51" cy="22"/>
            </a:xfrm>
            <a:custGeom>
              <a:avLst/>
              <a:gdLst>
                <a:gd name="T0" fmla="*/ 4 w 58"/>
                <a:gd name="T1" fmla="*/ 1 h 31"/>
                <a:gd name="T2" fmla="*/ 0 w 58"/>
                <a:gd name="T3" fmla="*/ 1 h 31"/>
                <a:gd name="T4" fmla="*/ 6 w 58"/>
                <a:gd name="T5" fmla="*/ 1 h 31"/>
                <a:gd name="T6" fmla="*/ 8 w 58"/>
                <a:gd name="T7" fmla="*/ 1 h 31"/>
                <a:gd name="T8" fmla="*/ 14 w 58"/>
                <a:gd name="T9" fmla="*/ 1 h 31"/>
                <a:gd name="T10" fmla="*/ 12 w 58"/>
                <a:gd name="T11" fmla="*/ 0 h 31"/>
                <a:gd name="T12" fmla="*/ 4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w="9525">
              <a:noFill/>
              <a:round/>
            </a:ln>
          </p:spPr>
          <p:txBody>
            <a:bodyPr/>
            <a:lstStyle/>
            <a:p>
              <a:endParaRPr lang="zh-CN" altLang="en-US"/>
            </a:p>
          </p:txBody>
        </p:sp>
        <p:sp>
          <p:nvSpPr>
            <p:cNvPr id="42005" name="Freeform 20"/>
            <p:cNvSpPr>
              <a:spLocks noChangeArrowheads="1"/>
            </p:cNvSpPr>
            <p:nvPr/>
          </p:nvSpPr>
          <p:spPr bwMode="auto">
            <a:xfrm>
              <a:off x="1250" y="46"/>
              <a:ext cx="131" cy="72"/>
            </a:xfrm>
            <a:custGeom>
              <a:avLst/>
              <a:gdLst>
                <a:gd name="T0" fmla="*/ 9 w 152"/>
                <a:gd name="T1" fmla="*/ 0 h 102"/>
                <a:gd name="T2" fmla="*/ 3 w 152"/>
                <a:gd name="T3" fmla="*/ 1 h 102"/>
                <a:gd name="T4" fmla="*/ 3 w 152"/>
                <a:gd name="T5" fmla="*/ 1 h 102"/>
                <a:gd name="T6" fmla="*/ 3 w 152"/>
                <a:gd name="T7" fmla="*/ 2 h 102"/>
                <a:gd name="T8" fmla="*/ 0 w 152"/>
                <a:gd name="T9" fmla="*/ 2 h 102"/>
                <a:gd name="T10" fmla="*/ 12 w 152"/>
                <a:gd name="T11" fmla="*/ 3 h 102"/>
                <a:gd name="T12" fmla="*/ 19 w 152"/>
                <a:gd name="T13" fmla="*/ 3 h 102"/>
                <a:gd name="T14" fmla="*/ 34 w 152"/>
                <a:gd name="T15" fmla="*/ 3 h 102"/>
                <a:gd name="T16" fmla="*/ 17 w 152"/>
                <a:gd name="T17" fmla="*/ 2 h 102"/>
                <a:gd name="T18" fmla="*/ 12 w 152"/>
                <a:gd name="T19" fmla="*/ 2 h 102"/>
                <a:gd name="T20" fmla="*/ 10 w 152"/>
                <a:gd name="T21" fmla="*/ 1 h 102"/>
                <a:gd name="T22" fmla="*/ 12 w 152"/>
                <a:gd name="T23" fmla="*/ 1 h 102"/>
                <a:gd name="T24" fmla="*/ 9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w="9525">
              <a:noFill/>
              <a:round/>
            </a:ln>
          </p:spPr>
          <p:txBody>
            <a:bodyPr/>
            <a:lstStyle/>
            <a:p>
              <a:endParaRPr lang="zh-CN" altLang="en-US"/>
            </a:p>
          </p:txBody>
        </p:sp>
        <p:sp>
          <p:nvSpPr>
            <p:cNvPr id="42006" name="Freeform 21"/>
            <p:cNvSpPr>
              <a:spLocks noChangeArrowheads="1"/>
            </p:cNvSpPr>
            <p:nvPr/>
          </p:nvSpPr>
          <p:spPr bwMode="auto">
            <a:xfrm>
              <a:off x="0" y="275"/>
              <a:ext cx="29" cy="14"/>
            </a:xfrm>
            <a:custGeom>
              <a:avLst/>
              <a:gdLst>
                <a:gd name="T0" fmla="*/ 7 w 34"/>
                <a:gd name="T1" fmla="*/ 0 h 20"/>
                <a:gd name="T2" fmla="*/ 5 w 34"/>
                <a:gd name="T3" fmla="*/ 1 h 20"/>
                <a:gd name="T4" fmla="*/ 3 w 34"/>
                <a:gd name="T5" fmla="*/ 1 h 20"/>
                <a:gd name="T6" fmla="*/ 3 w 34"/>
                <a:gd name="T7" fmla="*/ 1 h 20"/>
                <a:gd name="T8" fmla="*/ 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w="9525">
              <a:noFill/>
              <a:round/>
            </a:ln>
          </p:spPr>
          <p:txBody>
            <a:bodyPr/>
            <a:lstStyle/>
            <a:p>
              <a:endParaRPr lang="zh-CN" altLang="en-US"/>
            </a:p>
          </p:txBody>
        </p:sp>
        <p:sp>
          <p:nvSpPr>
            <p:cNvPr id="42007"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42008"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42009"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w="9525">
              <a:noFill/>
              <a:round/>
            </a:ln>
          </p:spPr>
          <p:txBody>
            <a:bodyPr/>
            <a:lstStyle/>
            <a:p>
              <a:endParaRPr lang="zh-CN" altLang="en-US"/>
            </a:p>
          </p:txBody>
        </p:sp>
        <p:sp>
          <p:nvSpPr>
            <p:cNvPr id="42010" name="Freeform 25"/>
            <p:cNvSpPr>
              <a:spLocks noChangeArrowheads="1"/>
            </p:cNvSpPr>
            <p:nvPr/>
          </p:nvSpPr>
          <p:spPr bwMode="auto">
            <a:xfrm>
              <a:off x="1251" y="447"/>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42011" name="Freeform 26"/>
            <p:cNvSpPr>
              <a:spLocks noChangeArrowheads="1"/>
            </p:cNvSpPr>
            <p:nvPr/>
          </p:nvSpPr>
          <p:spPr bwMode="auto">
            <a:xfrm>
              <a:off x="1136" y="255"/>
              <a:ext cx="44" cy="17"/>
            </a:xfrm>
            <a:custGeom>
              <a:avLst/>
              <a:gdLst>
                <a:gd name="T0" fmla="*/ 3 w 51"/>
                <a:gd name="T1" fmla="*/ 0 h 24"/>
                <a:gd name="T2" fmla="*/ 3 w 51"/>
                <a:gd name="T3" fmla="*/ 1 h 24"/>
                <a:gd name="T4" fmla="*/ 6 w 51"/>
                <a:gd name="T5" fmla="*/ 1 h 24"/>
                <a:gd name="T6" fmla="*/ 8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42012" name="Freeform 27"/>
            <p:cNvSpPr>
              <a:spLocks noChangeArrowheads="1"/>
            </p:cNvSpPr>
            <p:nvPr/>
          </p:nvSpPr>
          <p:spPr bwMode="auto">
            <a:xfrm>
              <a:off x="1211" y="88"/>
              <a:ext cx="45" cy="17"/>
            </a:xfrm>
            <a:custGeom>
              <a:avLst/>
              <a:gdLst>
                <a:gd name="T0" fmla="*/ 4 w 51"/>
                <a:gd name="T1" fmla="*/ 0 h 24"/>
                <a:gd name="T2" fmla="*/ 4 w 51"/>
                <a:gd name="T3" fmla="*/ 1 h 24"/>
                <a:gd name="T4" fmla="*/ 8 w 51"/>
                <a:gd name="T5" fmla="*/ 1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42013" name="Freeform 28"/>
            <p:cNvSpPr>
              <a:spLocks noChangeArrowheads="1"/>
            </p:cNvSpPr>
            <p:nvPr/>
          </p:nvSpPr>
          <p:spPr bwMode="auto">
            <a:xfrm>
              <a:off x="1284" y="189"/>
              <a:ext cx="43" cy="17"/>
            </a:xfrm>
            <a:custGeom>
              <a:avLst/>
              <a:gdLst>
                <a:gd name="T0" fmla="*/ 3 w 51"/>
                <a:gd name="T1" fmla="*/ 0 h 24"/>
                <a:gd name="T2" fmla="*/ 3 w 51"/>
                <a:gd name="T3" fmla="*/ 1 h 24"/>
                <a:gd name="T4" fmla="*/ 5 w 51"/>
                <a:gd name="T5" fmla="*/ 1 h 24"/>
                <a:gd name="T6" fmla="*/ 6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w="9525">
              <a:noFill/>
              <a:round/>
            </a:ln>
          </p:spPr>
          <p:txBody>
            <a:bodyPr/>
            <a:lstStyle/>
            <a:p>
              <a:endParaRPr lang="zh-CN" altLang="en-US"/>
            </a:p>
          </p:txBody>
        </p:sp>
        <p:sp>
          <p:nvSpPr>
            <p:cNvPr id="42014" name="Freeform 29"/>
            <p:cNvSpPr>
              <a:spLocks noChangeArrowheads="1"/>
            </p:cNvSpPr>
            <p:nvPr/>
          </p:nvSpPr>
          <p:spPr bwMode="auto">
            <a:xfrm>
              <a:off x="1302" y="0"/>
              <a:ext cx="801" cy="323"/>
            </a:xfrm>
            <a:custGeom>
              <a:avLst/>
              <a:gdLst>
                <a:gd name="T0" fmla="*/ 7 w 929"/>
                <a:gd name="T1" fmla="*/ 1 h 462"/>
                <a:gd name="T2" fmla="*/ 3 w 929"/>
                <a:gd name="T3" fmla="*/ 2 h 462"/>
                <a:gd name="T4" fmla="*/ 8 w 929"/>
                <a:gd name="T5" fmla="*/ 3 h 462"/>
                <a:gd name="T6" fmla="*/ 3 w 929"/>
                <a:gd name="T7" fmla="*/ 3 h 462"/>
                <a:gd name="T8" fmla="*/ 24 w 929"/>
                <a:gd name="T9" fmla="*/ 3 h 462"/>
                <a:gd name="T10" fmla="*/ 32 w 929"/>
                <a:gd name="T11" fmla="*/ 3 h 462"/>
                <a:gd name="T12" fmla="*/ 57 w 929"/>
                <a:gd name="T13" fmla="*/ 2 h 462"/>
                <a:gd name="T14" fmla="*/ 67 w 929"/>
                <a:gd name="T15" fmla="*/ 1 h 462"/>
                <a:gd name="T16" fmla="*/ 73 w 929"/>
                <a:gd name="T17" fmla="*/ 2 h 462"/>
                <a:gd name="T18" fmla="*/ 62 w 929"/>
                <a:gd name="T19" fmla="*/ 2 h 462"/>
                <a:gd name="T20" fmla="*/ 55 w 929"/>
                <a:gd name="T21" fmla="*/ 3 h 462"/>
                <a:gd name="T22" fmla="*/ 58 w 929"/>
                <a:gd name="T23" fmla="*/ 3 h 462"/>
                <a:gd name="T24" fmla="*/ 58 w 929"/>
                <a:gd name="T25" fmla="*/ 4 h 462"/>
                <a:gd name="T26" fmla="*/ 78 w 929"/>
                <a:gd name="T27" fmla="*/ 5 h 462"/>
                <a:gd name="T28" fmla="*/ 77 w 929"/>
                <a:gd name="T29" fmla="*/ 6 h 462"/>
                <a:gd name="T30" fmla="*/ 84 w 929"/>
                <a:gd name="T31" fmla="*/ 7 h 462"/>
                <a:gd name="T32" fmla="*/ 78 w 929"/>
                <a:gd name="T33" fmla="*/ 7 h 462"/>
                <a:gd name="T34" fmla="*/ 73 w 929"/>
                <a:gd name="T35" fmla="*/ 8 h 462"/>
                <a:gd name="T36" fmla="*/ 67 w 929"/>
                <a:gd name="T37" fmla="*/ 9 h 462"/>
                <a:gd name="T38" fmla="*/ 66 w 929"/>
                <a:gd name="T39" fmla="*/ 12 h 462"/>
                <a:gd name="T40" fmla="*/ 76 w 929"/>
                <a:gd name="T41" fmla="*/ 12 h 462"/>
                <a:gd name="T42" fmla="*/ 89 w 929"/>
                <a:gd name="T43" fmla="*/ 12 h 462"/>
                <a:gd name="T44" fmla="*/ 95 w 929"/>
                <a:gd name="T45" fmla="*/ 12 h 462"/>
                <a:gd name="T46" fmla="*/ 115 w 929"/>
                <a:gd name="T47" fmla="*/ 10 h 462"/>
                <a:gd name="T48" fmla="*/ 130 w 929"/>
                <a:gd name="T49" fmla="*/ 9 h 462"/>
                <a:gd name="T50" fmla="*/ 147 w 929"/>
                <a:gd name="T51" fmla="*/ 8 h 462"/>
                <a:gd name="T52" fmla="*/ 163 w 929"/>
                <a:gd name="T53" fmla="*/ 8 h 462"/>
                <a:gd name="T54" fmla="*/ 173 w 929"/>
                <a:gd name="T55" fmla="*/ 7 h 462"/>
                <a:gd name="T56" fmla="*/ 182 w 929"/>
                <a:gd name="T57" fmla="*/ 6 h 462"/>
                <a:gd name="T58" fmla="*/ 182 w 929"/>
                <a:gd name="T59" fmla="*/ 4 h 462"/>
                <a:gd name="T60" fmla="*/ 182 w 929"/>
                <a:gd name="T61" fmla="*/ 3 h 462"/>
                <a:gd name="T62" fmla="*/ 189 w 929"/>
                <a:gd name="T63" fmla="*/ 2 h 462"/>
                <a:gd name="T64" fmla="*/ 198 w 929"/>
                <a:gd name="T65" fmla="*/ 2 h 462"/>
                <a:gd name="T66" fmla="*/ 210 w 929"/>
                <a:gd name="T67" fmla="*/ 1 h 462"/>
                <a:gd name="T68" fmla="*/ 203 w 929"/>
                <a:gd name="T69" fmla="*/ 1 h 462"/>
                <a:gd name="T70" fmla="*/ 192 w 929"/>
                <a:gd name="T71" fmla="*/ 1 h 462"/>
                <a:gd name="T72" fmla="*/ 181 w 929"/>
                <a:gd name="T73" fmla="*/ 1 h 462"/>
                <a:gd name="T74" fmla="*/ 147 w 929"/>
                <a:gd name="T75" fmla="*/ 1 h 462"/>
                <a:gd name="T76" fmla="*/ 132 w 929"/>
                <a:gd name="T77" fmla="*/ 1 h 462"/>
                <a:gd name="T78" fmla="*/ 127 w 929"/>
                <a:gd name="T79" fmla="*/ 1 h 462"/>
                <a:gd name="T80" fmla="*/ 117 w 929"/>
                <a:gd name="T81" fmla="*/ 1 h 462"/>
                <a:gd name="T82" fmla="*/ 110 w 929"/>
                <a:gd name="T83" fmla="*/ 1 h 462"/>
                <a:gd name="T84" fmla="*/ 98 w 929"/>
                <a:gd name="T85" fmla="*/ 1 h 462"/>
                <a:gd name="T86" fmla="*/ 84 w 929"/>
                <a:gd name="T87" fmla="*/ 1 h 462"/>
                <a:gd name="T88" fmla="*/ 94 w 929"/>
                <a:gd name="T89" fmla="*/ 1 h 462"/>
                <a:gd name="T90" fmla="*/ 80 w 929"/>
                <a:gd name="T91" fmla="*/ 1 h 462"/>
                <a:gd name="T92" fmla="*/ 77 w 929"/>
                <a:gd name="T93" fmla="*/ 1 h 462"/>
                <a:gd name="T94" fmla="*/ 72 w 929"/>
                <a:gd name="T95" fmla="*/ 1 h 462"/>
                <a:gd name="T96" fmla="*/ 53 w 929"/>
                <a:gd name="T97" fmla="*/ 1 h 462"/>
                <a:gd name="T98" fmla="*/ 36 w 929"/>
                <a:gd name="T99" fmla="*/ 1 h 462"/>
                <a:gd name="T100" fmla="*/ 24 w 929"/>
                <a:gd name="T101" fmla="*/ 1 h 462"/>
                <a:gd name="T102" fmla="*/ 25 w 929"/>
                <a:gd name="T103" fmla="*/ 2 h 462"/>
                <a:gd name="T104" fmla="*/ 24 w 929"/>
                <a:gd name="T105" fmla="*/ 1 h 462"/>
                <a:gd name="T106" fmla="*/ 14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w="9525">
              <a:noFill/>
              <a:round/>
            </a:ln>
          </p:spPr>
          <p:txBody>
            <a:bodyPr/>
            <a:lstStyle/>
            <a:p>
              <a:endParaRPr lang="zh-CN" altLang="en-US"/>
            </a:p>
          </p:txBody>
        </p:sp>
        <p:sp>
          <p:nvSpPr>
            <p:cNvPr id="42015" name="Freeform 30"/>
            <p:cNvSpPr>
              <a:spLocks noChangeArrowheads="1"/>
            </p:cNvSpPr>
            <p:nvPr/>
          </p:nvSpPr>
          <p:spPr bwMode="auto">
            <a:xfrm>
              <a:off x="1547" y="172"/>
              <a:ext cx="45" cy="22"/>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42016" name="Freeform 31"/>
            <p:cNvSpPr>
              <a:spLocks noChangeArrowheads="1"/>
            </p:cNvSpPr>
            <p:nvPr/>
          </p:nvSpPr>
          <p:spPr bwMode="auto">
            <a:xfrm>
              <a:off x="1873" y="234"/>
              <a:ext cx="147" cy="50"/>
            </a:xfrm>
            <a:custGeom>
              <a:avLst/>
              <a:gdLst>
                <a:gd name="T0" fmla="*/ 21 w 172"/>
                <a:gd name="T1" fmla="*/ 1 h 72"/>
                <a:gd name="T2" fmla="*/ 14 w 172"/>
                <a:gd name="T3" fmla="*/ 1 h 72"/>
                <a:gd name="T4" fmla="*/ 11 w 172"/>
                <a:gd name="T5" fmla="*/ 0 h 72"/>
                <a:gd name="T6" fmla="*/ 0 w 172"/>
                <a:gd name="T7" fmla="*/ 1 h 72"/>
                <a:gd name="T8" fmla="*/ 6 w 172"/>
                <a:gd name="T9" fmla="*/ 1 h 72"/>
                <a:gd name="T10" fmla="*/ 9 w 172"/>
                <a:gd name="T11" fmla="*/ 1 h 72"/>
                <a:gd name="T12" fmla="*/ 14 w 172"/>
                <a:gd name="T13" fmla="*/ 2 h 72"/>
                <a:gd name="T14" fmla="*/ 16 w 172"/>
                <a:gd name="T15" fmla="*/ 2 h 72"/>
                <a:gd name="T16" fmla="*/ 27 w 172"/>
                <a:gd name="T17" fmla="*/ 1 h 72"/>
                <a:gd name="T18" fmla="*/ 37 w 172"/>
                <a:gd name="T19" fmla="*/ 1 h 72"/>
                <a:gd name="T20" fmla="*/ 32 w 172"/>
                <a:gd name="T21" fmla="*/ 1 h 72"/>
                <a:gd name="T22" fmla="*/ 27 w 172"/>
                <a:gd name="T23" fmla="*/ 1 h 72"/>
                <a:gd name="T24" fmla="*/ 21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w="9525">
              <a:noFill/>
              <a:round/>
            </a:ln>
          </p:spPr>
          <p:txBody>
            <a:bodyPr/>
            <a:lstStyle/>
            <a:p>
              <a:endParaRPr lang="zh-CN" altLang="en-US"/>
            </a:p>
          </p:txBody>
        </p:sp>
        <p:sp>
          <p:nvSpPr>
            <p:cNvPr id="42017" name="Freeform 32"/>
            <p:cNvSpPr>
              <a:spLocks noChangeArrowheads="1"/>
            </p:cNvSpPr>
            <p:nvPr/>
          </p:nvSpPr>
          <p:spPr bwMode="auto">
            <a:xfrm>
              <a:off x="1989" y="81"/>
              <a:ext cx="45" cy="23"/>
            </a:xfrm>
            <a:custGeom>
              <a:avLst/>
              <a:gdLst>
                <a:gd name="T0" fmla="*/ 8 w 52"/>
                <a:gd name="T1" fmla="*/ 0 h 32"/>
                <a:gd name="T2" fmla="*/ 3 w 52"/>
                <a:gd name="T3" fmla="*/ 1 h 32"/>
                <a:gd name="T4" fmla="*/ 6 w 52"/>
                <a:gd name="T5" fmla="*/ 1 h 32"/>
                <a:gd name="T6" fmla="*/ 10 w 52"/>
                <a:gd name="T7" fmla="*/ 1 h 32"/>
                <a:gd name="T8" fmla="*/ 8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w="9525">
              <a:noFill/>
              <a:round/>
            </a:ln>
          </p:spPr>
          <p:txBody>
            <a:bodyPr/>
            <a:lstStyle/>
            <a:p>
              <a:endParaRPr lang="zh-CN" altLang="en-US"/>
            </a:p>
          </p:txBody>
        </p:sp>
        <p:sp>
          <p:nvSpPr>
            <p:cNvPr id="42018" name="Freeform 33"/>
            <p:cNvSpPr>
              <a:spLocks noChangeArrowheads="1"/>
            </p:cNvSpPr>
            <p:nvPr/>
          </p:nvSpPr>
          <p:spPr bwMode="auto">
            <a:xfrm>
              <a:off x="2298" y="51"/>
              <a:ext cx="178" cy="59"/>
            </a:xfrm>
            <a:custGeom>
              <a:avLst/>
              <a:gdLst>
                <a:gd name="T0" fmla="*/ 44 w 206"/>
                <a:gd name="T1" fmla="*/ 1 h 85"/>
                <a:gd name="T2" fmla="*/ 24 w 206"/>
                <a:gd name="T3" fmla="*/ 1 h 85"/>
                <a:gd name="T4" fmla="*/ 25 w 206"/>
                <a:gd name="T5" fmla="*/ 1 h 85"/>
                <a:gd name="T6" fmla="*/ 25 w 206"/>
                <a:gd name="T7" fmla="*/ 1 h 85"/>
                <a:gd name="T8" fmla="*/ 21 w 206"/>
                <a:gd name="T9" fmla="*/ 1 h 85"/>
                <a:gd name="T10" fmla="*/ 18 w 206"/>
                <a:gd name="T11" fmla="*/ 1 h 85"/>
                <a:gd name="T12" fmla="*/ 6 w 206"/>
                <a:gd name="T13" fmla="*/ 1 h 85"/>
                <a:gd name="T14" fmla="*/ 8 w 206"/>
                <a:gd name="T15" fmla="*/ 1 h 85"/>
                <a:gd name="T16" fmla="*/ 12 w 206"/>
                <a:gd name="T17" fmla="*/ 1 h 85"/>
                <a:gd name="T18" fmla="*/ 16 w 206"/>
                <a:gd name="T19" fmla="*/ 2 h 85"/>
                <a:gd name="T20" fmla="*/ 21 w 206"/>
                <a:gd name="T21" fmla="*/ 2 h 85"/>
                <a:gd name="T22" fmla="*/ 25 w 206"/>
                <a:gd name="T23" fmla="*/ 2 h 85"/>
                <a:gd name="T24" fmla="*/ 29 w 206"/>
                <a:gd name="T25" fmla="*/ 1 h 85"/>
                <a:gd name="T26" fmla="*/ 30 w 206"/>
                <a:gd name="T27" fmla="*/ 1 h 85"/>
                <a:gd name="T28" fmla="*/ 38 w 206"/>
                <a:gd name="T29" fmla="*/ 1 h 85"/>
                <a:gd name="T30" fmla="*/ 44 w 206"/>
                <a:gd name="T31" fmla="*/ 1 h 85"/>
                <a:gd name="T32" fmla="*/ 47 w 206"/>
                <a:gd name="T33" fmla="*/ 1 h 85"/>
                <a:gd name="T34" fmla="*/ 44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w="9525">
              <a:noFill/>
              <a:round/>
            </a:ln>
          </p:spPr>
          <p:txBody>
            <a:bodyPr/>
            <a:lstStyle/>
            <a:p>
              <a:endParaRPr lang="zh-CN" altLang="en-US"/>
            </a:p>
          </p:txBody>
        </p:sp>
        <p:sp>
          <p:nvSpPr>
            <p:cNvPr id="42019" name="Freeform 34"/>
            <p:cNvSpPr>
              <a:spLocks noChangeArrowheads="1"/>
            </p:cNvSpPr>
            <p:nvPr/>
          </p:nvSpPr>
          <p:spPr bwMode="auto">
            <a:xfrm>
              <a:off x="2410" y="82"/>
              <a:ext cx="55" cy="20"/>
            </a:xfrm>
            <a:custGeom>
              <a:avLst/>
              <a:gdLst>
                <a:gd name="T0" fmla="*/ 8 w 64"/>
                <a:gd name="T1" fmla="*/ 1 h 28"/>
                <a:gd name="T2" fmla="*/ 3 w 64"/>
                <a:gd name="T3" fmla="*/ 1 h 28"/>
                <a:gd name="T4" fmla="*/ 5 w 64"/>
                <a:gd name="T5" fmla="*/ 1 h 28"/>
                <a:gd name="T6" fmla="*/ 11 w 64"/>
                <a:gd name="T7" fmla="*/ 1 h 28"/>
                <a:gd name="T8" fmla="*/ 8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w="9525">
              <a:noFill/>
              <a:round/>
            </a:ln>
          </p:spPr>
          <p:txBody>
            <a:bodyPr/>
            <a:lstStyle/>
            <a:p>
              <a:endParaRPr lang="zh-CN" altLang="en-US"/>
            </a:p>
          </p:txBody>
        </p:sp>
        <p:sp>
          <p:nvSpPr>
            <p:cNvPr id="42020" name="Freeform 35"/>
            <p:cNvSpPr>
              <a:spLocks noChangeArrowheads="1"/>
            </p:cNvSpPr>
            <p:nvPr/>
          </p:nvSpPr>
          <p:spPr bwMode="auto">
            <a:xfrm>
              <a:off x="2074" y="337"/>
              <a:ext cx="125" cy="123"/>
            </a:xfrm>
            <a:custGeom>
              <a:avLst/>
              <a:gdLst>
                <a:gd name="T0" fmla="*/ 5 w 146"/>
                <a:gd name="T1" fmla="*/ 1 h 176"/>
                <a:gd name="T2" fmla="*/ 0 w 146"/>
                <a:gd name="T3" fmla="*/ 1 h 176"/>
                <a:gd name="T4" fmla="*/ 3 w 146"/>
                <a:gd name="T5" fmla="*/ 1 h 176"/>
                <a:gd name="T6" fmla="*/ 7 w 146"/>
                <a:gd name="T7" fmla="*/ 2 h 176"/>
                <a:gd name="T8" fmla="*/ 11 w 146"/>
                <a:gd name="T9" fmla="*/ 2 h 176"/>
                <a:gd name="T10" fmla="*/ 11 w 146"/>
                <a:gd name="T11" fmla="*/ 3 h 176"/>
                <a:gd name="T12" fmla="*/ 6 w 146"/>
                <a:gd name="T13" fmla="*/ 3 h 176"/>
                <a:gd name="T14" fmla="*/ 3 w 146"/>
                <a:gd name="T15" fmla="*/ 3 h 176"/>
                <a:gd name="T16" fmla="*/ 3 w 146"/>
                <a:gd name="T17" fmla="*/ 4 h 176"/>
                <a:gd name="T18" fmla="*/ 7 w 146"/>
                <a:gd name="T19" fmla="*/ 4 h 176"/>
                <a:gd name="T20" fmla="*/ 3 w 146"/>
                <a:gd name="T21" fmla="*/ 5 h 176"/>
                <a:gd name="T22" fmla="*/ 4 w 146"/>
                <a:gd name="T23" fmla="*/ 5 h 176"/>
                <a:gd name="T24" fmla="*/ 7 w 146"/>
                <a:gd name="T25" fmla="*/ 5 h 176"/>
                <a:gd name="T26" fmla="*/ 13 w 146"/>
                <a:gd name="T27" fmla="*/ 5 h 176"/>
                <a:gd name="T28" fmla="*/ 20 w 146"/>
                <a:gd name="T29" fmla="*/ 5 h 176"/>
                <a:gd name="T30" fmla="*/ 23 w 146"/>
                <a:gd name="T31" fmla="*/ 5 h 176"/>
                <a:gd name="T32" fmla="*/ 26 w 146"/>
                <a:gd name="T33" fmla="*/ 4 h 176"/>
                <a:gd name="T34" fmla="*/ 27 w 146"/>
                <a:gd name="T35" fmla="*/ 4 h 176"/>
                <a:gd name="T36" fmla="*/ 32 w 146"/>
                <a:gd name="T37" fmla="*/ 3 h 176"/>
                <a:gd name="T38" fmla="*/ 23 w 146"/>
                <a:gd name="T39" fmla="*/ 3 h 176"/>
                <a:gd name="T40" fmla="*/ 18 w 146"/>
                <a:gd name="T41" fmla="*/ 2 h 176"/>
                <a:gd name="T42" fmla="*/ 18 w 146"/>
                <a:gd name="T43" fmla="*/ 2 h 176"/>
                <a:gd name="T44" fmla="*/ 13 w 146"/>
                <a:gd name="T45" fmla="*/ 1 h 176"/>
                <a:gd name="T46" fmla="*/ 18 w 146"/>
                <a:gd name="T47" fmla="*/ 1 h 176"/>
                <a:gd name="T48" fmla="*/ 13 w 146"/>
                <a:gd name="T49" fmla="*/ 1 h 176"/>
                <a:gd name="T50" fmla="*/ 15 w 146"/>
                <a:gd name="T51" fmla="*/ 1 h 176"/>
                <a:gd name="T52" fmla="*/ 9 w 146"/>
                <a:gd name="T53" fmla="*/ 1 h 176"/>
                <a:gd name="T54" fmla="*/ 7 w 146"/>
                <a:gd name="T55" fmla="*/ 1 h 176"/>
                <a:gd name="T56" fmla="*/ 5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w="9525">
              <a:noFill/>
              <a:round/>
            </a:ln>
          </p:spPr>
          <p:txBody>
            <a:bodyPr/>
            <a:lstStyle/>
            <a:p>
              <a:endParaRPr lang="zh-CN" altLang="en-US"/>
            </a:p>
          </p:txBody>
        </p:sp>
        <p:sp>
          <p:nvSpPr>
            <p:cNvPr id="42021" name="Freeform 36"/>
            <p:cNvSpPr>
              <a:spLocks noChangeArrowheads="1"/>
            </p:cNvSpPr>
            <p:nvPr/>
          </p:nvSpPr>
          <p:spPr bwMode="auto">
            <a:xfrm>
              <a:off x="2012" y="381"/>
              <a:ext cx="79" cy="64"/>
            </a:xfrm>
            <a:custGeom>
              <a:avLst/>
              <a:gdLst>
                <a:gd name="T0" fmla="*/ 13 w 92"/>
                <a:gd name="T1" fmla="*/ 1 h 92"/>
                <a:gd name="T2" fmla="*/ 18 w 92"/>
                <a:gd name="T3" fmla="*/ 1 h 92"/>
                <a:gd name="T4" fmla="*/ 20 w 92"/>
                <a:gd name="T5" fmla="*/ 1 h 92"/>
                <a:gd name="T6" fmla="*/ 17 w 92"/>
                <a:gd name="T7" fmla="*/ 1 h 92"/>
                <a:gd name="T8" fmla="*/ 9 w 92"/>
                <a:gd name="T9" fmla="*/ 2 h 92"/>
                <a:gd name="T10" fmla="*/ 3 w 92"/>
                <a:gd name="T11" fmla="*/ 2 h 92"/>
                <a:gd name="T12" fmla="*/ 3 w 92"/>
                <a:gd name="T13" fmla="*/ 2 h 92"/>
                <a:gd name="T14" fmla="*/ 4 w 92"/>
                <a:gd name="T15" fmla="*/ 1 h 92"/>
                <a:gd name="T16" fmla="*/ 3 w 92"/>
                <a:gd name="T17" fmla="*/ 1 h 92"/>
                <a:gd name="T18" fmla="*/ 8 w 92"/>
                <a:gd name="T19" fmla="*/ 1 h 92"/>
                <a:gd name="T20" fmla="*/ 13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w="9525">
              <a:noFill/>
              <a:round/>
            </a:ln>
          </p:spPr>
          <p:txBody>
            <a:bodyPr/>
            <a:lstStyle/>
            <a:p>
              <a:endParaRPr lang="zh-CN" altLang="en-US"/>
            </a:p>
          </p:txBody>
        </p:sp>
        <p:sp>
          <p:nvSpPr>
            <p:cNvPr id="42022" name="Freeform 37"/>
            <p:cNvSpPr>
              <a:spLocks noChangeArrowheads="1"/>
            </p:cNvSpPr>
            <p:nvPr/>
          </p:nvSpPr>
          <p:spPr bwMode="auto">
            <a:xfrm>
              <a:off x="3951" y="1450"/>
              <a:ext cx="545" cy="463"/>
            </a:xfrm>
            <a:custGeom>
              <a:avLst/>
              <a:gdLst>
                <a:gd name="T0" fmla="*/ 48 w 633"/>
                <a:gd name="T1" fmla="*/ 1 h 660"/>
                <a:gd name="T2" fmla="*/ 40 w 633"/>
                <a:gd name="T3" fmla="*/ 1 h 660"/>
                <a:gd name="T4" fmla="*/ 33 w 633"/>
                <a:gd name="T5" fmla="*/ 1 h 660"/>
                <a:gd name="T6" fmla="*/ 23 w 633"/>
                <a:gd name="T7" fmla="*/ 2 h 660"/>
                <a:gd name="T8" fmla="*/ 19 w 633"/>
                <a:gd name="T9" fmla="*/ 2 h 660"/>
                <a:gd name="T10" fmla="*/ 15 w 633"/>
                <a:gd name="T11" fmla="*/ 4 h 660"/>
                <a:gd name="T12" fmla="*/ 8 w 633"/>
                <a:gd name="T13" fmla="*/ 5 h 660"/>
                <a:gd name="T14" fmla="*/ 0 w 633"/>
                <a:gd name="T15" fmla="*/ 6 h 660"/>
                <a:gd name="T16" fmla="*/ 16 w 633"/>
                <a:gd name="T17" fmla="*/ 9 h 660"/>
                <a:gd name="T18" fmla="*/ 27 w 633"/>
                <a:gd name="T19" fmla="*/ 13 h 660"/>
                <a:gd name="T20" fmla="*/ 33 w 633"/>
                <a:gd name="T21" fmla="*/ 13 h 660"/>
                <a:gd name="T22" fmla="*/ 38 w 633"/>
                <a:gd name="T23" fmla="*/ 13 h 660"/>
                <a:gd name="T24" fmla="*/ 51 w 633"/>
                <a:gd name="T25" fmla="*/ 13 h 660"/>
                <a:gd name="T26" fmla="*/ 57 w 633"/>
                <a:gd name="T27" fmla="*/ 13 h 660"/>
                <a:gd name="T28" fmla="*/ 66 w 633"/>
                <a:gd name="T29" fmla="*/ 13 h 660"/>
                <a:gd name="T30" fmla="*/ 72 w 633"/>
                <a:gd name="T31" fmla="*/ 15 h 660"/>
                <a:gd name="T32" fmla="*/ 75 w 633"/>
                <a:gd name="T33" fmla="*/ 15 h 660"/>
                <a:gd name="T34" fmla="*/ 77 w 633"/>
                <a:gd name="T35" fmla="*/ 14 h 660"/>
                <a:gd name="T36" fmla="*/ 83 w 633"/>
                <a:gd name="T37" fmla="*/ 15 h 660"/>
                <a:gd name="T38" fmla="*/ 90 w 633"/>
                <a:gd name="T39" fmla="*/ 17 h 660"/>
                <a:gd name="T40" fmla="*/ 97 w 633"/>
                <a:gd name="T41" fmla="*/ 18 h 660"/>
                <a:gd name="T42" fmla="*/ 99 w 633"/>
                <a:gd name="T43" fmla="*/ 18 h 660"/>
                <a:gd name="T44" fmla="*/ 102 w 633"/>
                <a:gd name="T45" fmla="*/ 18 h 660"/>
                <a:gd name="T46" fmla="*/ 108 w 633"/>
                <a:gd name="T47" fmla="*/ 19 h 660"/>
                <a:gd name="T48" fmla="*/ 109 w 633"/>
                <a:gd name="T49" fmla="*/ 18 h 660"/>
                <a:gd name="T50" fmla="*/ 121 w 633"/>
                <a:gd name="T51" fmla="*/ 19 h 660"/>
                <a:gd name="T52" fmla="*/ 131 w 633"/>
                <a:gd name="T53" fmla="*/ 19 h 660"/>
                <a:gd name="T54" fmla="*/ 138 w 633"/>
                <a:gd name="T55" fmla="*/ 15 h 660"/>
                <a:gd name="T56" fmla="*/ 141 w 633"/>
                <a:gd name="T57" fmla="*/ 13 h 660"/>
                <a:gd name="T58" fmla="*/ 139 w 633"/>
                <a:gd name="T59" fmla="*/ 11 h 660"/>
                <a:gd name="T60" fmla="*/ 120 w 633"/>
                <a:gd name="T61" fmla="*/ 8 h 660"/>
                <a:gd name="T62" fmla="*/ 119 w 633"/>
                <a:gd name="T63" fmla="*/ 7 h 660"/>
                <a:gd name="T64" fmla="*/ 103 w 633"/>
                <a:gd name="T65" fmla="*/ 6 h 660"/>
                <a:gd name="T66" fmla="*/ 105 w 633"/>
                <a:gd name="T67" fmla="*/ 4 h 660"/>
                <a:gd name="T68" fmla="*/ 102 w 633"/>
                <a:gd name="T69" fmla="*/ 4 h 660"/>
                <a:gd name="T70" fmla="*/ 93 w 633"/>
                <a:gd name="T71" fmla="*/ 2 h 660"/>
                <a:gd name="T72" fmla="*/ 88 w 633"/>
                <a:gd name="T73" fmla="*/ 1 h 660"/>
                <a:gd name="T74" fmla="*/ 87 w 633"/>
                <a:gd name="T75" fmla="*/ 1 h 660"/>
                <a:gd name="T76" fmla="*/ 81 w 633"/>
                <a:gd name="T77" fmla="*/ 4 h 660"/>
                <a:gd name="T78" fmla="*/ 72 w 633"/>
                <a:gd name="T79" fmla="*/ 4 h 660"/>
                <a:gd name="T80" fmla="*/ 65 w 633"/>
                <a:gd name="T81" fmla="*/ 3 h 660"/>
                <a:gd name="T82" fmla="*/ 61 w 633"/>
                <a:gd name="T83" fmla="*/ 3 h 660"/>
                <a:gd name="T84" fmla="*/ 59 w 633"/>
                <a:gd name="T85" fmla="*/ 2 h 660"/>
                <a:gd name="T86" fmla="*/ 62 w 633"/>
                <a:gd name="T87" fmla="*/ 1 h 660"/>
                <a:gd name="T88" fmla="*/ 53 w 633"/>
                <a:gd name="T89" fmla="*/ 1 h 660"/>
                <a:gd name="T90" fmla="*/ 48 w 633"/>
                <a:gd name="T91" fmla="*/ 1 h 660"/>
                <a:gd name="T92" fmla="*/ 46 w 633"/>
                <a:gd name="T93" fmla="*/ 1 h 660"/>
                <a:gd name="T94" fmla="*/ 48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w="9525">
              <a:noFill/>
              <a:round/>
            </a:ln>
          </p:spPr>
          <p:txBody>
            <a:bodyPr/>
            <a:lstStyle/>
            <a:p>
              <a:endParaRPr lang="zh-CN" altLang="en-US"/>
            </a:p>
          </p:txBody>
        </p:sp>
        <p:sp>
          <p:nvSpPr>
            <p:cNvPr id="42023" name="Freeform 38"/>
            <p:cNvSpPr>
              <a:spLocks noChangeArrowheads="1"/>
            </p:cNvSpPr>
            <p:nvPr/>
          </p:nvSpPr>
          <p:spPr bwMode="auto">
            <a:xfrm>
              <a:off x="4120" y="1206"/>
              <a:ext cx="367" cy="196"/>
            </a:xfrm>
            <a:custGeom>
              <a:avLst/>
              <a:gdLst>
                <a:gd name="T0" fmla="*/ 19 w 426"/>
                <a:gd name="T1" fmla="*/ 1 h 280"/>
                <a:gd name="T2" fmla="*/ 16 w 426"/>
                <a:gd name="T3" fmla="*/ 1 h 280"/>
                <a:gd name="T4" fmla="*/ 14 w 426"/>
                <a:gd name="T5" fmla="*/ 1 h 280"/>
                <a:gd name="T6" fmla="*/ 12 w 426"/>
                <a:gd name="T7" fmla="*/ 1 h 280"/>
                <a:gd name="T8" fmla="*/ 3 w 426"/>
                <a:gd name="T9" fmla="*/ 1 h 280"/>
                <a:gd name="T10" fmla="*/ 10 w 426"/>
                <a:gd name="T11" fmla="*/ 1 h 280"/>
                <a:gd name="T12" fmla="*/ 10 w 426"/>
                <a:gd name="T13" fmla="*/ 1 h 280"/>
                <a:gd name="T14" fmla="*/ 6 w 426"/>
                <a:gd name="T15" fmla="*/ 2 h 280"/>
                <a:gd name="T16" fmla="*/ 19 w 426"/>
                <a:gd name="T17" fmla="*/ 3 h 280"/>
                <a:gd name="T18" fmla="*/ 28 w 426"/>
                <a:gd name="T19" fmla="*/ 3 h 280"/>
                <a:gd name="T20" fmla="*/ 29 w 426"/>
                <a:gd name="T21" fmla="*/ 3 h 280"/>
                <a:gd name="T22" fmla="*/ 32 w 426"/>
                <a:gd name="T23" fmla="*/ 3 h 280"/>
                <a:gd name="T24" fmla="*/ 34 w 426"/>
                <a:gd name="T25" fmla="*/ 4 h 280"/>
                <a:gd name="T26" fmla="*/ 29 w 426"/>
                <a:gd name="T27" fmla="*/ 6 h 280"/>
                <a:gd name="T28" fmla="*/ 40 w 426"/>
                <a:gd name="T29" fmla="*/ 5 h 280"/>
                <a:gd name="T30" fmla="*/ 43 w 426"/>
                <a:gd name="T31" fmla="*/ 6 h 280"/>
                <a:gd name="T32" fmla="*/ 49 w 426"/>
                <a:gd name="T33" fmla="*/ 6 h 280"/>
                <a:gd name="T34" fmla="*/ 52 w 426"/>
                <a:gd name="T35" fmla="*/ 6 h 280"/>
                <a:gd name="T36" fmla="*/ 57 w 426"/>
                <a:gd name="T37" fmla="*/ 6 h 280"/>
                <a:gd name="T38" fmla="*/ 62 w 426"/>
                <a:gd name="T39" fmla="*/ 6 h 280"/>
                <a:gd name="T40" fmla="*/ 76 w 426"/>
                <a:gd name="T41" fmla="*/ 7 h 280"/>
                <a:gd name="T42" fmla="*/ 82 w 426"/>
                <a:gd name="T43" fmla="*/ 8 h 280"/>
                <a:gd name="T44" fmla="*/ 81 w 426"/>
                <a:gd name="T45" fmla="*/ 6 h 280"/>
                <a:gd name="T46" fmla="*/ 76 w 426"/>
                <a:gd name="T47" fmla="*/ 6 h 280"/>
                <a:gd name="T48" fmla="*/ 84 w 426"/>
                <a:gd name="T49" fmla="*/ 5 h 280"/>
                <a:gd name="T50" fmla="*/ 91 w 426"/>
                <a:gd name="T51" fmla="*/ 4 h 280"/>
                <a:gd name="T52" fmla="*/ 95 w 426"/>
                <a:gd name="T53" fmla="*/ 4 h 280"/>
                <a:gd name="T54" fmla="*/ 95 w 426"/>
                <a:gd name="T55" fmla="*/ 4 h 280"/>
                <a:gd name="T56" fmla="*/ 81 w 426"/>
                <a:gd name="T57" fmla="*/ 4 h 280"/>
                <a:gd name="T58" fmla="*/ 69 w 426"/>
                <a:gd name="T59" fmla="*/ 4 h 280"/>
                <a:gd name="T60" fmla="*/ 67 w 426"/>
                <a:gd name="T61" fmla="*/ 3 h 280"/>
                <a:gd name="T62" fmla="*/ 66 w 426"/>
                <a:gd name="T63" fmla="*/ 3 h 280"/>
                <a:gd name="T64" fmla="*/ 50 w 426"/>
                <a:gd name="T65" fmla="*/ 2 h 280"/>
                <a:gd name="T66" fmla="*/ 36 w 426"/>
                <a:gd name="T67" fmla="*/ 1 h 280"/>
                <a:gd name="T68" fmla="*/ 30 w 426"/>
                <a:gd name="T69" fmla="*/ 1 h 280"/>
                <a:gd name="T70" fmla="*/ 18 w 426"/>
                <a:gd name="T71" fmla="*/ 1 h 280"/>
                <a:gd name="T72" fmla="*/ 16 w 426"/>
                <a:gd name="T73" fmla="*/ 1 h 280"/>
                <a:gd name="T74" fmla="*/ 16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w="9525">
              <a:noFill/>
              <a:round/>
            </a:ln>
          </p:spPr>
          <p:txBody>
            <a:bodyPr/>
            <a:lstStyle/>
            <a:p>
              <a:endParaRPr lang="zh-CN" altLang="en-US"/>
            </a:p>
          </p:txBody>
        </p:sp>
        <p:sp>
          <p:nvSpPr>
            <p:cNvPr id="42024" name="Freeform 39"/>
            <p:cNvSpPr>
              <a:spLocks noChangeArrowheads="1"/>
            </p:cNvSpPr>
            <p:nvPr/>
          </p:nvSpPr>
          <p:spPr bwMode="auto">
            <a:xfrm>
              <a:off x="4395" y="1928"/>
              <a:ext cx="52" cy="54"/>
            </a:xfrm>
            <a:custGeom>
              <a:avLst/>
              <a:gdLst>
                <a:gd name="T0" fmla="*/ 8 w 60"/>
                <a:gd name="T1" fmla="*/ 1 h 78"/>
                <a:gd name="T2" fmla="*/ 0 w 60"/>
                <a:gd name="T3" fmla="*/ 1 h 78"/>
                <a:gd name="T4" fmla="*/ 5 w 60"/>
                <a:gd name="T5" fmla="*/ 1 h 78"/>
                <a:gd name="T6" fmla="*/ 7 w 60"/>
                <a:gd name="T7" fmla="*/ 1 h 78"/>
                <a:gd name="T8" fmla="*/ 8 w 60"/>
                <a:gd name="T9" fmla="*/ 2 h 78"/>
                <a:gd name="T10" fmla="*/ 14 w 60"/>
                <a:gd name="T11" fmla="*/ 1 h 78"/>
                <a:gd name="T12" fmla="*/ 8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w="9525">
              <a:noFill/>
              <a:round/>
            </a:ln>
          </p:spPr>
          <p:txBody>
            <a:bodyPr/>
            <a:lstStyle/>
            <a:p>
              <a:endParaRPr lang="zh-CN" altLang="en-US"/>
            </a:p>
          </p:txBody>
        </p:sp>
        <p:sp>
          <p:nvSpPr>
            <p:cNvPr id="42025" name="Freeform 40"/>
            <p:cNvSpPr>
              <a:spLocks noChangeArrowheads="1"/>
            </p:cNvSpPr>
            <p:nvPr/>
          </p:nvSpPr>
          <p:spPr bwMode="auto">
            <a:xfrm>
              <a:off x="4551" y="1844"/>
              <a:ext cx="189" cy="79"/>
            </a:xfrm>
            <a:custGeom>
              <a:avLst/>
              <a:gdLst>
                <a:gd name="T0" fmla="*/ 10 w 219"/>
                <a:gd name="T1" fmla="*/ 2 h 113"/>
                <a:gd name="T2" fmla="*/ 9 w 219"/>
                <a:gd name="T3" fmla="*/ 1 h 113"/>
                <a:gd name="T4" fmla="*/ 3 w 219"/>
                <a:gd name="T5" fmla="*/ 2 h 113"/>
                <a:gd name="T6" fmla="*/ 9 w 219"/>
                <a:gd name="T7" fmla="*/ 3 h 113"/>
                <a:gd name="T8" fmla="*/ 28 w 219"/>
                <a:gd name="T9" fmla="*/ 2 h 113"/>
                <a:gd name="T10" fmla="*/ 35 w 219"/>
                <a:gd name="T11" fmla="*/ 2 h 113"/>
                <a:gd name="T12" fmla="*/ 40 w 219"/>
                <a:gd name="T13" fmla="*/ 1 h 113"/>
                <a:gd name="T14" fmla="*/ 51 w 219"/>
                <a:gd name="T15" fmla="*/ 1 h 113"/>
                <a:gd name="T16" fmla="*/ 48 w 219"/>
                <a:gd name="T17" fmla="*/ 0 h 113"/>
                <a:gd name="T18" fmla="*/ 41 w 219"/>
                <a:gd name="T19" fmla="*/ 1 h 113"/>
                <a:gd name="T20" fmla="*/ 24 w 219"/>
                <a:gd name="T21" fmla="*/ 1 h 113"/>
                <a:gd name="T22" fmla="*/ 19 w 219"/>
                <a:gd name="T23" fmla="*/ 1 h 113"/>
                <a:gd name="T24" fmla="*/ 14 w 219"/>
                <a:gd name="T25" fmla="*/ 1 h 113"/>
                <a:gd name="T26" fmla="*/ 10 w 219"/>
                <a:gd name="T27" fmla="*/ 2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w="9525">
              <a:noFill/>
              <a:round/>
            </a:ln>
          </p:spPr>
          <p:txBody>
            <a:bodyPr/>
            <a:lstStyle/>
            <a:p>
              <a:endParaRPr lang="zh-CN" altLang="en-US"/>
            </a:p>
          </p:txBody>
        </p:sp>
        <p:sp>
          <p:nvSpPr>
            <p:cNvPr id="42026" name="Freeform 41"/>
            <p:cNvSpPr>
              <a:spLocks noChangeArrowheads="1"/>
            </p:cNvSpPr>
            <p:nvPr/>
          </p:nvSpPr>
          <p:spPr bwMode="auto">
            <a:xfrm>
              <a:off x="4747" y="1797"/>
              <a:ext cx="119" cy="86"/>
            </a:xfrm>
            <a:custGeom>
              <a:avLst/>
              <a:gdLst>
                <a:gd name="T0" fmla="*/ 3 w 139"/>
                <a:gd name="T1" fmla="*/ 2 h 122"/>
                <a:gd name="T2" fmla="*/ 3 w 139"/>
                <a:gd name="T3" fmla="*/ 3 h 122"/>
                <a:gd name="T4" fmla="*/ 0 w 139"/>
                <a:gd name="T5" fmla="*/ 3 h 122"/>
                <a:gd name="T6" fmla="*/ 8 w 139"/>
                <a:gd name="T7" fmla="*/ 4 h 122"/>
                <a:gd name="T8" fmla="*/ 11 w 139"/>
                <a:gd name="T9" fmla="*/ 3 h 122"/>
                <a:gd name="T10" fmla="*/ 27 w 139"/>
                <a:gd name="T11" fmla="*/ 2 h 122"/>
                <a:gd name="T12" fmla="*/ 28 w 139"/>
                <a:gd name="T13" fmla="*/ 1 h 122"/>
                <a:gd name="T14" fmla="*/ 24 w 139"/>
                <a:gd name="T15" fmla="*/ 1 h 122"/>
                <a:gd name="T16" fmla="*/ 21 w 139"/>
                <a:gd name="T17" fmla="*/ 1 h 122"/>
                <a:gd name="T18" fmla="*/ 13 w 139"/>
                <a:gd name="T19" fmla="*/ 1 h 122"/>
                <a:gd name="T20" fmla="*/ 11 w 139"/>
                <a:gd name="T21" fmla="*/ 1 h 122"/>
                <a:gd name="T22" fmla="*/ 3 w 139"/>
                <a:gd name="T23" fmla="*/ 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w="9525">
              <a:noFill/>
              <a:round/>
            </a:ln>
          </p:spPr>
          <p:txBody>
            <a:bodyPr/>
            <a:lstStyle/>
            <a:p>
              <a:endParaRPr lang="zh-CN" altLang="en-US"/>
            </a:p>
          </p:txBody>
        </p:sp>
        <p:sp>
          <p:nvSpPr>
            <p:cNvPr id="42027" name="Freeform 42"/>
            <p:cNvSpPr>
              <a:spLocks noChangeArrowheads="1"/>
            </p:cNvSpPr>
            <p:nvPr/>
          </p:nvSpPr>
          <p:spPr bwMode="auto">
            <a:xfrm>
              <a:off x="4810" y="1759"/>
              <a:ext cx="43" cy="24"/>
            </a:xfrm>
            <a:custGeom>
              <a:avLst/>
              <a:gdLst>
                <a:gd name="T0" fmla="*/ 8 w 49"/>
                <a:gd name="T1" fmla="*/ 0 h 35"/>
                <a:gd name="T2" fmla="*/ 4 w 49"/>
                <a:gd name="T3" fmla="*/ 1 h 35"/>
                <a:gd name="T4" fmla="*/ 7 w 49"/>
                <a:gd name="T5" fmla="*/ 1 h 35"/>
                <a:gd name="T6" fmla="*/ 11 w 49"/>
                <a:gd name="T7" fmla="*/ 1 h 35"/>
                <a:gd name="T8" fmla="*/ 8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w="9525">
              <a:noFill/>
              <a:round/>
            </a:ln>
          </p:spPr>
          <p:txBody>
            <a:bodyPr/>
            <a:lstStyle/>
            <a:p>
              <a:endParaRPr lang="zh-CN" altLang="en-US"/>
            </a:p>
          </p:txBody>
        </p:sp>
        <p:sp>
          <p:nvSpPr>
            <p:cNvPr id="42028" name="Freeform 43"/>
            <p:cNvSpPr>
              <a:spLocks noChangeArrowheads="1"/>
            </p:cNvSpPr>
            <p:nvPr/>
          </p:nvSpPr>
          <p:spPr bwMode="auto">
            <a:xfrm>
              <a:off x="2828" y="1304"/>
              <a:ext cx="142" cy="188"/>
            </a:xfrm>
            <a:custGeom>
              <a:avLst/>
              <a:gdLst>
                <a:gd name="T0" fmla="*/ 31 w 164"/>
                <a:gd name="T1" fmla="*/ 0 h 268"/>
                <a:gd name="T2" fmla="*/ 25 w 164"/>
                <a:gd name="T3" fmla="*/ 1 h 268"/>
                <a:gd name="T4" fmla="*/ 20 w 164"/>
                <a:gd name="T5" fmla="*/ 2 h 268"/>
                <a:gd name="T6" fmla="*/ 9 w 164"/>
                <a:gd name="T7" fmla="*/ 3 h 268"/>
                <a:gd name="T8" fmla="*/ 7 w 164"/>
                <a:gd name="T9" fmla="*/ 3 h 268"/>
                <a:gd name="T10" fmla="*/ 3 w 164"/>
                <a:gd name="T11" fmla="*/ 3 h 268"/>
                <a:gd name="T12" fmla="*/ 5 w 164"/>
                <a:gd name="T13" fmla="*/ 4 h 268"/>
                <a:gd name="T14" fmla="*/ 7 w 164"/>
                <a:gd name="T15" fmla="*/ 4 h 268"/>
                <a:gd name="T16" fmla="*/ 0 w 164"/>
                <a:gd name="T17" fmla="*/ 6 h 268"/>
                <a:gd name="T18" fmla="*/ 7 w 164"/>
                <a:gd name="T19" fmla="*/ 8 h 268"/>
                <a:gd name="T20" fmla="*/ 12 w 164"/>
                <a:gd name="T21" fmla="*/ 8 h 268"/>
                <a:gd name="T22" fmla="*/ 20 w 164"/>
                <a:gd name="T23" fmla="*/ 6 h 268"/>
                <a:gd name="T24" fmla="*/ 25 w 164"/>
                <a:gd name="T25" fmla="*/ 6 h 268"/>
                <a:gd name="T26" fmla="*/ 31 w 164"/>
                <a:gd name="T27" fmla="*/ 4 h 268"/>
                <a:gd name="T28" fmla="*/ 33 w 164"/>
                <a:gd name="T29" fmla="*/ 2 h 268"/>
                <a:gd name="T30" fmla="*/ 40 w 164"/>
                <a:gd name="T31" fmla="*/ 2 h 268"/>
                <a:gd name="T32" fmla="*/ 3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w="9525">
              <a:noFill/>
              <a:round/>
            </a:ln>
          </p:spPr>
          <p:txBody>
            <a:bodyPr/>
            <a:lstStyle/>
            <a:p>
              <a:endParaRPr lang="zh-CN" altLang="en-US"/>
            </a:p>
          </p:txBody>
        </p:sp>
        <p:sp>
          <p:nvSpPr>
            <p:cNvPr id="42029" name="Freeform 44"/>
            <p:cNvSpPr>
              <a:spLocks noChangeArrowheads="1"/>
            </p:cNvSpPr>
            <p:nvPr/>
          </p:nvSpPr>
          <p:spPr bwMode="auto">
            <a:xfrm>
              <a:off x="3440" y="1013"/>
              <a:ext cx="57" cy="57"/>
            </a:xfrm>
            <a:custGeom>
              <a:avLst/>
              <a:gdLst>
                <a:gd name="T0" fmla="*/ 7 w 66"/>
                <a:gd name="T1" fmla="*/ 0 h 81"/>
                <a:gd name="T2" fmla="*/ 6 w 66"/>
                <a:gd name="T3" fmla="*/ 2 h 81"/>
                <a:gd name="T4" fmla="*/ 7 w 66"/>
                <a:gd name="T5" fmla="*/ 2 h 81"/>
                <a:gd name="T6" fmla="*/ 9 w 66"/>
                <a:gd name="T7" fmla="*/ 2 h 81"/>
                <a:gd name="T8" fmla="*/ 13 w 66"/>
                <a:gd name="T9" fmla="*/ 2 h 81"/>
                <a:gd name="T10" fmla="*/ 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w="9525">
              <a:noFill/>
              <a:round/>
            </a:ln>
          </p:spPr>
          <p:txBody>
            <a:bodyPr/>
            <a:lstStyle/>
            <a:p>
              <a:endParaRPr lang="zh-CN" altLang="en-US"/>
            </a:p>
          </p:txBody>
        </p:sp>
        <p:sp>
          <p:nvSpPr>
            <p:cNvPr id="42030" name="Freeform 45"/>
            <p:cNvSpPr>
              <a:spLocks noChangeArrowheads="1"/>
            </p:cNvSpPr>
            <p:nvPr/>
          </p:nvSpPr>
          <p:spPr bwMode="auto">
            <a:xfrm>
              <a:off x="3823" y="1074"/>
              <a:ext cx="128" cy="171"/>
            </a:xfrm>
            <a:custGeom>
              <a:avLst/>
              <a:gdLst>
                <a:gd name="T0" fmla="*/ 22 w 148"/>
                <a:gd name="T1" fmla="*/ 0 h 244"/>
                <a:gd name="T2" fmla="*/ 14 w 148"/>
                <a:gd name="T3" fmla="*/ 3 h 244"/>
                <a:gd name="T4" fmla="*/ 9 w 148"/>
                <a:gd name="T5" fmla="*/ 3 h 244"/>
                <a:gd name="T6" fmla="*/ 3 w 148"/>
                <a:gd name="T7" fmla="*/ 3 h 244"/>
                <a:gd name="T8" fmla="*/ 9 w 148"/>
                <a:gd name="T9" fmla="*/ 6 h 244"/>
                <a:gd name="T10" fmla="*/ 12 w 148"/>
                <a:gd name="T11" fmla="*/ 6 h 244"/>
                <a:gd name="T12" fmla="*/ 14 w 148"/>
                <a:gd name="T13" fmla="*/ 7 h 244"/>
                <a:gd name="T14" fmla="*/ 19 w 148"/>
                <a:gd name="T15" fmla="*/ 7 h 244"/>
                <a:gd name="T16" fmla="*/ 22 w 148"/>
                <a:gd name="T17" fmla="*/ 6 h 244"/>
                <a:gd name="T18" fmla="*/ 29 w 148"/>
                <a:gd name="T19" fmla="*/ 5 h 244"/>
                <a:gd name="T20" fmla="*/ 26 w 148"/>
                <a:gd name="T21" fmla="*/ 2 h 244"/>
                <a:gd name="T22" fmla="*/ 33 w 148"/>
                <a:gd name="T23" fmla="*/ 1 h 244"/>
                <a:gd name="T24" fmla="*/ 26 w 148"/>
                <a:gd name="T25" fmla="*/ 1 h 244"/>
                <a:gd name="T26" fmla="*/ 22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w="9525">
              <a:noFill/>
              <a:round/>
            </a:ln>
          </p:spPr>
          <p:txBody>
            <a:bodyPr/>
            <a:lstStyle/>
            <a:p>
              <a:endParaRPr lang="zh-CN" altLang="en-US"/>
            </a:p>
          </p:txBody>
        </p:sp>
        <p:sp>
          <p:nvSpPr>
            <p:cNvPr id="42031" name="Freeform 46"/>
            <p:cNvSpPr>
              <a:spLocks noChangeArrowheads="1"/>
            </p:cNvSpPr>
            <p:nvPr/>
          </p:nvSpPr>
          <p:spPr bwMode="auto">
            <a:xfrm>
              <a:off x="3715" y="1021"/>
              <a:ext cx="83" cy="128"/>
            </a:xfrm>
            <a:custGeom>
              <a:avLst/>
              <a:gdLst>
                <a:gd name="T0" fmla="*/ 11 w 96"/>
                <a:gd name="T1" fmla="*/ 1 h 183"/>
                <a:gd name="T2" fmla="*/ 12 w 96"/>
                <a:gd name="T3" fmla="*/ 1 h 183"/>
                <a:gd name="T4" fmla="*/ 14 w 96"/>
                <a:gd name="T5" fmla="*/ 1 h 183"/>
                <a:gd name="T6" fmla="*/ 14 w 96"/>
                <a:gd name="T7" fmla="*/ 2 h 183"/>
                <a:gd name="T8" fmla="*/ 16 w 96"/>
                <a:gd name="T9" fmla="*/ 3 h 183"/>
                <a:gd name="T10" fmla="*/ 16 w 96"/>
                <a:gd name="T11" fmla="*/ 3 h 183"/>
                <a:gd name="T12" fmla="*/ 13 w 96"/>
                <a:gd name="T13" fmla="*/ 2 h 183"/>
                <a:gd name="T14" fmla="*/ 8 w 96"/>
                <a:gd name="T15" fmla="*/ 2 h 183"/>
                <a:gd name="T16" fmla="*/ 3 w 96"/>
                <a:gd name="T17" fmla="*/ 2 h 183"/>
                <a:gd name="T18" fmla="*/ 3 w 96"/>
                <a:gd name="T19" fmla="*/ 3 h 183"/>
                <a:gd name="T20" fmla="*/ 9 w 96"/>
                <a:gd name="T21" fmla="*/ 3 h 183"/>
                <a:gd name="T22" fmla="*/ 13 w 96"/>
                <a:gd name="T23" fmla="*/ 3 h 183"/>
                <a:gd name="T24" fmla="*/ 16 w 96"/>
                <a:gd name="T25" fmla="*/ 3 h 183"/>
                <a:gd name="T26" fmla="*/ 18 w 96"/>
                <a:gd name="T27" fmla="*/ 4 h 183"/>
                <a:gd name="T28" fmla="*/ 22 w 96"/>
                <a:gd name="T29" fmla="*/ 5 h 183"/>
                <a:gd name="T30" fmla="*/ 19 w 96"/>
                <a:gd name="T31" fmla="*/ 3 h 183"/>
                <a:gd name="T32" fmla="*/ 19 w 96"/>
                <a:gd name="T33" fmla="*/ 2 h 183"/>
                <a:gd name="T34" fmla="*/ 16 w 96"/>
                <a:gd name="T35" fmla="*/ 1 h 183"/>
                <a:gd name="T36" fmla="*/ 14 w 96"/>
                <a:gd name="T37" fmla="*/ 1 h 183"/>
                <a:gd name="T38" fmla="*/ 13 w 96"/>
                <a:gd name="T39" fmla="*/ 1 h 183"/>
                <a:gd name="T40" fmla="*/ 11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w="9525">
              <a:noFill/>
              <a:round/>
            </a:ln>
          </p:spPr>
          <p:txBody>
            <a:bodyPr/>
            <a:lstStyle/>
            <a:p>
              <a:endParaRPr lang="zh-CN" altLang="en-US"/>
            </a:p>
          </p:txBody>
        </p:sp>
        <p:sp>
          <p:nvSpPr>
            <p:cNvPr id="42032"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1 h 175"/>
                <a:gd name="T6" fmla="*/ 3 w 54"/>
                <a:gd name="T7" fmla="*/ 2 h 175"/>
                <a:gd name="T8" fmla="*/ 7 w 54"/>
                <a:gd name="T9" fmla="*/ 3 h 175"/>
                <a:gd name="T10" fmla="*/ 10 w 54"/>
                <a:gd name="T11" fmla="*/ 5 h 175"/>
                <a:gd name="T12" fmla="*/ 8 w 54"/>
                <a:gd name="T13" fmla="*/ 3 h 175"/>
                <a:gd name="T14" fmla="*/ 7 w 54"/>
                <a:gd name="T15" fmla="*/ 2 h 175"/>
                <a:gd name="T16" fmla="*/ 6 w 54"/>
                <a:gd name="T17" fmla="*/ 1 h 175"/>
                <a:gd name="T18" fmla="*/ 5 w 54"/>
                <a:gd name="T19" fmla="*/ 1 h 175"/>
                <a:gd name="T20" fmla="*/ 3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w="9525">
              <a:noFill/>
              <a:round/>
            </a:ln>
          </p:spPr>
          <p:txBody>
            <a:bodyPr/>
            <a:lstStyle/>
            <a:p>
              <a:endParaRPr lang="zh-CN" altLang="en-US"/>
            </a:p>
          </p:txBody>
        </p:sp>
        <p:sp>
          <p:nvSpPr>
            <p:cNvPr id="42033" name="Freeform 48"/>
            <p:cNvSpPr>
              <a:spLocks noChangeArrowheads="1"/>
            </p:cNvSpPr>
            <p:nvPr/>
          </p:nvSpPr>
          <p:spPr bwMode="auto">
            <a:xfrm>
              <a:off x="3823" y="1252"/>
              <a:ext cx="75" cy="50"/>
            </a:xfrm>
            <a:custGeom>
              <a:avLst/>
              <a:gdLst>
                <a:gd name="T0" fmla="*/ 2 w 86"/>
                <a:gd name="T1" fmla="*/ 0 h 73"/>
                <a:gd name="T2" fmla="*/ 3 w 86"/>
                <a:gd name="T3" fmla="*/ 1 h 73"/>
                <a:gd name="T4" fmla="*/ 6 w 86"/>
                <a:gd name="T5" fmla="*/ 1 h 73"/>
                <a:gd name="T6" fmla="*/ 12 w 86"/>
                <a:gd name="T7" fmla="*/ 1 h 73"/>
                <a:gd name="T8" fmla="*/ 16 w 86"/>
                <a:gd name="T9" fmla="*/ 1 h 73"/>
                <a:gd name="T10" fmla="*/ 19 w 86"/>
                <a:gd name="T11" fmla="*/ 1 h 73"/>
                <a:gd name="T12" fmla="*/ 22 w 86"/>
                <a:gd name="T13" fmla="*/ 1 h 73"/>
                <a:gd name="T14" fmla="*/ 18 w 86"/>
                <a:gd name="T15" fmla="*/ 1 h 73"/>
                <a:gd name="T16" fmla="*/ 16 w 86"/>
                <a:gd name="T17" fmla="*/ 1 h 73"/>
                <a:gd name="T18" fmla="*/ 9 w 86"/>
                <a:gd name="T19" fmla="*/ 1 h 73"/>
                <a:gd name="T20" fmla="*/ 6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w="9525">
              <a:noFill/>
              <a:round/>
            </a:ln>
          </p:spPr>
          <p:txBody>
            <a:bodyPr/>
            <a:lstStyle/>
            <a:p>
              <a:endParaRPr lang="zh-CN" altLang="en-US"/>
            </a:p>
          </p:txBody>
        </p:sp>
        <p:sp>
          <p:nvSpPr>
            <p:cNvPr id="42034" name="Freeform 49"/>
            <p:cNvSpPr>
              <a:spLocks noChangeArrowheads="1"/>
            </p:cNvSpPr>
            <p:nvPr/>
          </p:nvSpPr>
          <p:spPr bwMode="auto">
            <a:xfrm>
              <a:off x="3943" y="1163"/>
              <a:ext cx="95" cy="109"/>
            </a:xfrm>
            <a:custGeom>
              <a:avLst/>
              <a:gdLst>
                <a:gd name="T0" fmla="*/ 21 w 111"/>
                <a:gd name="T1" fmla="*/ 0 h 156"/>
                <a:gd name="T2" fmla="*/ 15 w 111"/>
                <a:gd name="T3" fmla="*/ 1 h 156"/>
                <a:gd name="T4" fmla="*/ 5 w 111"/>
                <a:gd name="T5" fmla="*/ 1 h 156"/>
                <a:gd name="T6" fmla="*/ 3 w 111"/>
                <a:gd name="T7" fmla="*/ 1 h 156"/>
                <a:gd name="T8" fmla="*/ 3 w 111"/>
                <a:gd name="T9" fmla="*/ 1 h 156"/>
                <a:gd name="T10" fmla="*/ 3 w 111"/>
                <a:gd name="T11" fmla="*/ 2 h 156"/>
                <a:gd name="T12" fmla="*/ 3 w 111"/>
                <a:gd name="T13" fmla="*/ 2 h 156"/>
                <a:gd name="T14" fmla="*/ 3 w 111"/>
                <a:gd name="T15" fmla="*/ 3 h 156"/>
                <a:gd name="T16" fmla="*/ 5 w 111"/>
                <a:gd name="T17" fmla="*/ 3 h 156"/>
                <a:gd name="T18" fmla="*/ 3 w 111"/>
                <a:gd name="T19" fmla="*/ 4 h 156"/>
                <a:gd name="T20" fmla="*/ 5 w 111"/>
                <a:gd name="T21" fmla="*/ 4 h 156"/>
                <a:gd name="T22" fmla="*/ 9 w 111"/>
                <a:gd name="T23" fmla="*/ 4 h 156"/>
                <a:gd name="T24" fmla="*/ 11 w 111"/>
                <a:gd name="T25" fmla="*/ 2 h 156"/>
                <a:gd name="T26" fmla="*/ 12 w 111"/>
                <a:gd name="T27" fmla="*/ 3 h 156"/>
                <a:gd name="T28" fmla="*/ 14 w 111"/>
                <a:gd name="T29" fmla="*/ 4 h 156"/>
                <a:gd name="T30" fmla="*/ 13 w 111"/>
                <a:gd name="T31" fmla="*/ 3 h 156"/>
                <a:gd name="T32" fmla="*/ 15 w 111"/>
                <a:gd name="T33" fmla="*/ 2 h 156"/>
                <a:gd name="T34" fmla="*/ 15 w 111"/>
                <a:gd name="T35" fmla="*/ 1 h 156"/>
                <a:gd name="T36" fmla="*/ 11 w 111"/>
                <a:gd name="T37" fmla="*/ 1 h 156"/>
                <a:gd name="T38" fmla="*/ 8 w 111"/>
                <a:gd name="T39" fmla="*/ 1 h 156"/>
                <a:gd name="T40" fmla="*/ 9 w 111"/>
                <a:gd name="T41" fmla="*/ 1 h 156"/>
                <a:gd name="T42" fmla="*/ 13 w 111"/>
                <a:gd name="T43" fmla="*/ 1 h 156"/>
                <a:gd name="T44" fmla="*/ 17 w 111"/>
                <a:gd name="T45" fmla="*/ 1 h 156"/>
                <a:gd name="T46" fmla="*/ 21 w 111"/>
                <a:gd name="T47" fmla="*/ 1 h 156"/>
                <a:gd name="T48" fmla="*/ 23 w 111"/>
                <a:gd name="T49" fmla="*/ 1 h 156"/>
                <a:gd name="T50" fmla="*/ 21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w="9525">
              <a:noFill/>
              <a:round/>
            </a:ln>
          </p:spPr>
          <p:txBody>
            <a:bodyPr/>
            <a:lstStyle/>
            <a:p>
              <a:endParaRPr lang="zh-CN" altLang="en-US"/>
            </a:p>
          </p:txBody>
        </p:sp>
        <p:sp>
          <p:nvSpPr>
            <p:cNvPr id="42035"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1 h 94"/>
                <a:gd name="T6" fmla="*/ 1 w 30"/>
                <a:gd name="T7" fmla="*/ 2 h 94"/>
                <a:gd name="T8" fmla="*/ 3 w 30"/>
                <a:gd name="T9" fmla="*/ 3 h 94"/>
                <a:gd name="T10" fmla="*/ 6 w 30"/>
                <a:gd name="T11" fmla="*/ 3 h 94"/>
                <a:gd name="T12" fmla="*/ 4 w 30"/>
                <a:gd name="T13" fmla="*/ 2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w="9525">
              <a:noFill/>
              <a:round/>
            </a:ln>
          </p:spPr>
          <p:txBody>
            <a:bodyPr/>
            <a:lstStyle/>
            <a:p>
              <a:endParaRPr lang="zh-CN" altLang="en-US"/>
            </a:p>
          </p:txBody>
        </p:sp>
        <p:sp>
          <p:nvSpPr>
            <p:cNvPr id="42036"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1 h 158"/>
                <a:gd name="T6" fmla="*/ 3 w 81"/>
                <a:gd name="T7" fmla="*/ 3 h 158"/>
                <a:gd name="T8" fmla="*/ 4 w 81"/>
                <a:gd name="T9" fmla="*/ 3 h 158"/>
                <a:gd name="T10" fmla="*/ 5 w 81"/>
                <a:gd name="T11" fmla="*/ 4 h 158"/>
                <a:gd name="T12" fmla="*/ 7 w 81"/>
                <a:gd name="T13" fmla="*/ 4 h 158"/>
                <a:gd name="T14" fmla="*/ 9 w 81"/>
                <a:gd name="T15" fmla="*/ 4 h 158"/>
                <a:gd name="T16" fmla="*/ 10 w 81"/>
                <a:gd name="T17" fmla="*/ 4 h 158"/>
                <a:gd name="T18" fmla="*/ 14 w 81"/>
                <a:gd name="T19" fmla="*/ 4 h 158"/>
                <a:gd name="T20" fmla="*/ 14 w 81"/>
                <a:gd name="T21" fmla="*/ 3 h 158"/>
                <a:gd name="T22" fmla="*/ 10 w 81"/>
                <a:gd name="T23" fmla="*/ 3 h 158"/>
                <a:gd name="T24" fmla="*/ 9 w 81"/>
                <a:gd name="T25" fmla="*/ 3 h 158"/>
                <a:gd name="T26" fmla="*/ 8 w 81"/>
                <a:gd name="T27" fmla="*/ 2 h 158"/>
                <a:gd name="T28" fmla="*/ 9 w 81"/>
                <a:gd name="T29" fmla="*/ 1 h 158"/>
                <a:gd name="T30" fmla="*/ 8 w 81"/>
                <a:gd name="T31" fmla="*/ 1 h 158"/>
                <a:gd name="T32" fmla="*/ 10 w 81"/>
                <a:gd name="T33" fmla="*/ 1 h 158"/>
                <a:gd name="T34" fmla="*/ 7 w 81"/>
                <a:gd name="T35" fmla="*/ 1 h 158"/>
                <a:gd name="T36" fmla="*/ 4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w="9525">
              <a:noFill/>
              <a:round/>
            </a:ln>
          </p:spPr>
          <p:txBody>
            <a:bodyPr/>
            <a:lstStyle/>
            <a:p>
              <a:endParaRPr lang="zh-CN" altLang="en-US"/>
            </a:p>
          </p:txBody>
        </p:sp>
        <p:sp>
          <p:nvSpPr>
            <p:cNvPr id="42037" name="Freeform 52"/>
            <p:cNvSpPr>
              <a:spLocks noChangeArrowheads="1"/>
            </p:cNvSpPr>
            <p:nvPr/>
          </p:nvSpPr>
          <p:spPr bwMode="auto">
            <a:xfrm>
              <a:off x="3976" y="1029"/>
              <a:ext cx="74" cy="74"/>
            </a:xfrm>
            <a:custGeom>
              <a:avLst/>
              <a:gdLst>
                <a:gd name="T0" fmla="*/ 13 w 85"/>
                <a:gd name="T1" fmla="*/ 0 h 105"/>
                <a:gd name="T2" fmla="*/ 11 w 85"/>
                <a:gd name="T3" fmla="*/ 1 h 105"/>
                <a:gd name="T4" fmla="*/ 8 w 85"/>
                <a:gd name="T5" fmla="*/ 1 h 105"/>
                <a:gd name="T6" fmla="*/ 3 w 85"/>
                <a:gd name="T7" fmla="*/ 1 h 105"/>
                <a:gd name="T8" fmla="*/ 3 w 85"/>
                <a:gd name="T9" fmla="*/ 1 h 105"/>
                <a:gd name="T10" fmla="*/ 3 w 85"/>
                <a:gd name="T11" fmla="*/ 2 h 105"/>
                <a:gd name="T12" fmla="*/ 3 w 85"/>
                <a:gd name="T13" fmla="*/ 2 h 105"/>
                <a:gd name="T14" fmla="*/ 7 w 85"/>
                <a:gd name="T15" fmla="*/ 2 h 105"/>
                <a:gd name="T16" fmla="*/ 9 w 85"/>
                <a:gd name="T17" fmla="*/ 2 h 105"/>
                <a:gd name="T18" fmla="*/ 15 w 85"/>
                <a:gd name="T19" fmla="*/ 3 h 105"/>
                <a:gd name="T20" fmla="*/ 18 w 85"/>
                <a:gd name="T21" fmla="*/ 2 h 105"/>
                <a:gd name="T22" fmla="*/ 21 w 85"/>
                <a:gd name="T23" fmla="*/ 2 h 105"/>
                <a:gd name="T24" fmla="*/ 18 w 85"/>
                <a:gd name="T25" fmla="*/ 1 h 105"/>
                <a:gd name="T26" fmla="*/ 13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w="9525">
              <a:noFill/>
              <a:round/>
            </a:ln>
          </p:spPr>
          <p:txBody>
            <a:bodyPr/>
            <a:lstStyle/>
            <a:p>
              <a:endParaRPr lang="zh-CN" altLang="en-US"/>
            </a:p>
          </p:txBody>
        </p:sp>
        <p:sp>
          <p:nvSpPr>
            <p:cNvPr id="42038" name="Freeform 53"/>
            <p:cNvSpPr>
              <a:spLocks noChangeArrowheads="1"/>
            </p:cNvSpPr>
            <p:nvPr/>
          </p:nvSpPr>
          <p:spPr bwMode="auto">
            <a:xfrm>
              <a:off x="4064" y="1161"/>
              <a:ext cx="33" cy="46"/>
            </a:xfrm>
            <a:custGeom>
              <a:avLst/>
              <a:gdLst>
                <a:gd name="T0" fmla="*/ 3 w 38"/>
                <a:gd name="T1" fmla="*/ 1 h 66"/>
                <a:gd name="T2" fmla="*/ 7 w 38"/>
                <a:gd name="T3" fmla="*/ 1 h 66"/>
                <a:gd name="T4" fmla="*/ 8 w 38"/>
                <a:gd name="T5" fmla="*/ 1 h 66"/>
                <a:gd name="T6" fmla="*/ 10 w 38"/>
                <a:gd name="T7" fmla="*/ 1 h 66"/>
                <a:gd name="T8" fmla="*/ 8 w 38"/>
                <a:gd name="T9" fmla="*/ 1 h 66"/>
                <a:gd name="T10" fmla="*/ 5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w="9525">
              <a:noFill/>
              <a:round/>
            </a:ln>
          </p:spPr>
          <p:txBody>
            <a:bodyPr/>
            <a:lstStyle/>
            <a:p>
              <a:endParaRPr lang="zh-CN" altLang="en-US"/>
            </a:p>
          </p:txBody>
        </p:sp>
        <p:sp>
          <p:nvSpPr>
            <p:cNvPr id="42039" name="Freeform 54"/>
            <p:cNvSpPr>
              <a:spLocks noChangeArrowheads="1"/>
            </p:cNvSpPr>
            <p:nvPr/>
          </p:nvSpPr>
          <p:spPr bwMode="auto">
            <a:xfrm>
              <a:off x="4045" y="1238"/>
              <a:ext cx="21" cy="16"/>
            </a:xfrm>
            <a:custGeom>
              <a:avLst/>
              <a:gdLst>
                <a:gd name="T0" fmla="*/ 0 w 24"/>
                <a:gd name="T1" fmla="*/ 0 h 23"/>
                <a:gd name="T2" fmla="*/ 4 w 24"/>
                <a:gd name="T3" fmla="*/ 1 h 23"/>
                <a:gd name="T4" fmla="*/ 7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w="9525">
              <a:noFill/>
              <a:round/>
            </a:ln>
          </p:spPr>
          <p:txBody>
            <a:bodyPr/>
            <a:lstStyle/>
            <a:p>
              <a:endParaRPr lang="zh-CN" altLang="en-US"/>
            </a:p>
          </p:txBody>
        </p:sp>
        <p:sp>
          <p:nvSpPr>
            <p:cNvPr id="42040" name="Freeform 55"/>
            <p:cNvSpPr>
              <a:spLocks noChangeArrowheads="1"/>
            </p:cNvSpPr>
            <p:nvPr/>
          </p:nvSpPr>
          <p:spPr bwMode="auto">
            <a:xfrm>
              <a:off x="4076" y="1228"/>
              <a:ext cx="52" cy="35"/>
            </a:xfrm>
            <a:custGeom>
              <a:avLst/>
              <a:gdLst>
                <a:gd name="T0" fmla="*/ 3 w 60"/>
                <a:gd name="T1" fmla="*/ 0 h 49"/>
                <a:gd name="T2" fmla="*/ 0 w 60"/>
                <a:gd name="T3" fmla="*/ 1 h 49"/>
                <a:gd name="T4" fmla="*/ 7 w 60"/>
                <a:gd name="T5" fmla="*/ 1 h 49"/>
                <a:gd name="T6" fmla="*/ 10 w 60"/>
                <a:gd name="T7" fmla="*/ 1 h 49"/>
                <a:gd name="T8" fmla="*/ 14 w 60"/>
                <a:gd name="T9" fmla="*/ 1 h 49"/>
                <a:gd name="T10" fmla="*/ 11 w 60"/>
                <a:gd name="T11" fmla="*/ 1 h 49"/>
                <a:gd name="T12" fmla="*/ 7 w 60"/>
                <a:gd name="T13" fmla="*/ 1 h 49"/>
                <a:gd name="T14" fmla="*/ 4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w="9525">
              <a:noFill/>
              <a:round/>
            </a:ln>
          </p:spPr>
          <p:txBody>
            <a:bodyPr/>
            <a:lstStyle/>
            <a:p>
              <a:endParaRPr lang="zh-CN" altLang="en-US"/>
            </a:p>
          </p:txBody>
        </p:sp>
        <p:sp>
          <p:nvSpPr>
            <p:cNvPr id="42041" name="Freeform 56"/>
            <p:cNvSpPr>
              <a:spLocks noChangeArrowheads="1"/>
            </p:cNvSpPr>
            <p:nvPr/>
          </p:nvSpPr>
          <p:spPr bwMode="auto">
            <a:xfrm>
              <a:off x="4156" y="1294"/>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42042" name="Freeform 57"/>
            <p:cNvSpPr>
              <a:spLocks noChangeArrowheads="1"/>
            </p:cNvSpPr>
            <p:nvPr/>
          </p:nvSpPr>
          <p:spPr bwMode="auto">
            <a:xfrm>
              <a:off x="4463" y="1255"/>
              <a:ext cx="53" cy="44"/>
            </a:xfrm>
            <a:custGeom>
              <a:avLst/>
              <a:gdLst>
                <a:gd name="T0" fmla="*/ 3 w 61"/>
                <a:gd name="T1" fmla="*/ 0 h 63"/>
                <a:gd name="T2" fmla="*/ 0 w 61"/>
                <a:gd name="T3" fmla="*/ 1 h 63"/>
                <a:gd name="T4" fmla="*/ 6 w 61"/>
                <a:gd name="T5" fmla="*/ 1 h 63"/>
                <a:gd name="T6" fmla="*/ 9 w 61"/>
                <a:gd name="T7" fmla="*/ 1 h 63"/>
                <a:gd name="T8" fmla="*/ 11 w 61"/>
                <a:gd name="T9" fmla="*/ 1 h 63"/>
                <a:gd name="T10" fmla="*/ 15 w 61"/>
                <a:gd name="T11" fmla="*/ 1 h 63"/>
                <a:gd name="T12" fmla="*/ 9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w="9525">
              <a:noFill/>
              <a:round/>
            </a:ln>
          </p:spPr>
          <p:txBody>
            <a:bodyPr/>
            <a:lstStyle/>
            <a:p>
              <a:endParaRPr lang="zh-CN" altLang="en-US"/>
            </a:p>
          </p:txBody>
        </p:sp>
        <p:sp>
          <p:nvSpPr>
            <p:cNvPr id="42043" name="Freeform 58"/>
            <p:cNvSpPr>
              <a:spLocks noChangeArrowheads="1"/>
            </p:cNvSpPr>
            <p:nvPr/>
          </p:nvSpPr>
          <p:spPr bwMode="auto">
            <a:xfrm>
              <a:off x="4006" y="1310"/>
              <a:ext cx="53" cy="47"/>
            </a:xfrm>
            <a:custGeom>
              <a:avLst/>
              <a:gdLst>
                <a:gd name="T0" fmla="*/ 7 w 61"/>
                <a:gd name="T1" fmla="*/ 1 h 67"/>
                <a:gd name="T2" fmla="*/ 8 w 61"/>
                <a:gd name="T3" fmla="*/ 1 h 67"/>
                <a:gd name="T4" fmla="*/ 3 w 61"/>
                <a:gd name="T5" fmla="*/ 1 h 67"/>
                <a:gd name="T6" fmla="*/ 6 w 61"/>
                <a:gd name="T7" fmla="*/ 2 h 67"/>
                <a:gd name="T8" fmla="*/ 11 w 61"/>
                <a:gd name="T9" fmla="*/ 2 h 67"/>
                <a:gd name="T10" fmla="*/ 15 w 61"/>
                <a:gd name="T11" fmla="*/ 1 h 67"/>
                <a:gd name="T12" fmla="*/ 13 w 61"/>
                <a:gd name="T13" fmla="*/ 1 h 67"/>
                <a:gd name="T14" fmla="*/ 14 w 61"/>
                <a:gd name="T15" fmla="*/ 1 h 67"/>
                <a:gd name="T16" fmla="*/ 13 w 61"/>
                <a:gd name="T17" fmla="*/ 1 h 67"/>
                <a:gd name="T18" fmla="*/ 11 w 61"/>
                <a:gd name="T19" fmla="*/ 1 h 67"/>
                <a:gd name="T20" fmla="*/ 13 w 61"/>
                <a:gd name="T21" fmla="*/ 1 h 67"/>
                <a:gd name="T22" fmla="*/ 12 w 61"/>
                <a:gd name="T23" fmla="*/ 1 h 67"/>
                <a:gd name="T24" fmla="*/ 10 w 61"/>
                <a:gd name="T25" fmla="*/ 1 h 67"/>
                <a:gd name="T26" fmla="*/ 7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w="9525">
              <a:noFill/>
              <a:round/>
            </a:ln>
          </p:spPr>
          <p:txBody>
            <a:bodyPr/>
            <a:lstStyle/>
            <a:p>
              <a:endParaRPr lang="zh-CN" altLang="en-US"/>
            </a:p>
          </p:txBody>
        </p:sp>
        <p:sp>
          <p:nvSpPr>
            <p:cNvPr id="42044" name="Freeform 59"/>
            <p:cNvSpPr>
              <a:spLocks noChangeArrowheads="1"/>
            </p:cNvSpPr>
            <p:nvPr/>
          </p:nvSpPr>
          <p:spPr bwMode="auto">
            <a:xfrm>
              <a:off x="3950" y="1328"/>
              <a:ext cx="37" cy="25"/>
            </a:xfrm>
            <a:custGeom>
              <a:avLst/>
              <a:gdLst>
                <a:gd name="T0" fmla="*/ 4 w 43"/>
                <a:gd name="T1" fmla="*/ 1 h 36"/>
                <a:gd name="T2" fmla="*/ 3 w 43"/>
                <a:gd name="T3" fmla="*/ 1 h 36"/>
                <a:gd name="T4" fmla="*/ 7 w 43"/>
                <a:gd name="T5" fmla="*/ 1 h 36"/>
                <a:gd name="T6" fmla="*/ 9 w 43"/>
                <a:gd name="T7" fmla="*/ 1 h 36"/>
                <a:gd name="T8" fmla="*/ 4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w="9525">
              <a:noFill/>
              <a:round/>
            </a:ln>
          </p:spPr>
          <p:txBody>
            <a:bodyPr/>
            <a:lstStyle/>
            <a:p>
              <a:endParaRPr lang="zh-CN" altLang="en-US"/>
            </a:p>
          </p:txBody>
        </p:sp>
        <p:sp>
          <p:nvSpPr>
            <p:cNvPr id="42045" name="Freeform 60"/>
            <p:cNvSpPr>
              <a:spLocks noChangeArrowheads="1"/>
            </p:cNvSpPr>
            <p:nvPr/>
          </p:nvSpPr>
          <p:spPr bwMode="auto">
            <a:xfrm>
              <a:off x="3926" y="1300"/>
              <a:ext cx="27" cy="29"/>
            </a:xfrm>
            <a:custGeom>
              <a:avLst/>
              <a:gdLst>
                <a:gd name="T0" fmla="*/ 4 w 32"/>
                <a:gd name="T1" fmla="*/ 0 h 41"/>
                <a:gd name="T2" fmla="*/ 0 w 32"/>
                <a:gd name="T3" fmla="*/ 1 h 41"/>
                <a:gd name="T4" fmla="*/ 3 w 32"/>
                <a:gd name="T5" fmla="*/ 1 h 41"/>
                <a:gd name="T6" fmla="*/ 3 w 32"/>
                <a:gd name="T7" fmla="*/ 1 h 41"/>
                <a:gd name="T8" fmla="*/ 3 w 32"/>
                <a:gd name="T9" fmla="*/ 1 h 41"/>
                <a:gd name="T10" fmla="*/ 6 w 32"/>
                <a:gd name="T11" fmla="*/ 1 h 41"/>
                <a:gd name="T12" fmla="*/ 4 w 32"/>
                <a:gd name="T13" fmla="*/ 1 h 41"/>
                <a:gd name="T14" fmla="*/ 4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w="9525">
              <a:noFill/>
              <a:round/>
            </a:ln>
          </p:spPr>
          <p:txBody>
            <a:bodyPr/>
            <a:lstStyle/>
            <a:p>
              <a:endParaRPr lang="zh-CN" altLang="en-US"/>
            </a:p>
          </p:txBody>
        </p:sp>
        <p:sp>
          <p:nvSpPr>
            <p:cNvPr id="42046" name="Freeform 61"/>
            <p:cNvSpPr>
              <a:spLocks noChangeArrowheads="1"/>
            </p:cNvSpPr>
            <p:nvPr/>
          </p:nvSpPr>
          <p:spPr bwMode="auto">
            <a:xfrm>
              <a:off x="3965" y="1311"/>
              <a:ext cx="39" cy="22"/>
            </a:xfrm>
            <a:custGeom>
              <a:avLst/>
              <a:gdLst>
                <a:gd name="T0" fmla="*/ 5 w 45"/>
                <a:gd name="T1" fmla="*/ 0 h 32"/>
                <a:gd name="T2" fmla="*/ 0 w 45"/>
                <a:gd name="T3" fmla="*/ 1 h 32"/>
                <a:gd name="T4" fmla="*/ 7 w 45"/>
                <a:gd name="T5" fmla="*/ 1 h 32"/>
                <a:gd name="T6" fmla="*/ 10 w 45"/>
                <a:gd name="T7" fmla="*/ 1 h 32"/>
                <a:gd name="T8" fmla="*/ 5 w 45"/>
                <a:gd name="T9" fmla="*/ 1 h 32"/>
                <a:gd name="T10" fmla="*/ 5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w="9525">
              <a:noFill/>
              <a:round/>
            </a:ln>
          </p:spPr>
          <p:txBody>
            <a:bodyPr/>
            <a:lstStyle/>
            <a:p>
              <a:endParaRPr lang="zh-CN" altLang="en-US"/>
            </a:p>
          </p:txBody>
        </p:sp>
        <p:sp>
          <p:nvSpPr>
            <p:cNvPr id="42047" name="Freeform 62"/>
            <p:cNvSpPr>
              <a:spLocks noChangeArrowheads="1"/>
            </p:cNvSpPr>
            <p:nvPr/>
          </p:nvSpPr>
          <p:spPr bwMode="auto">
            <a:xfrm>
              <a:off x="3908" y="1000"/>
              <a:ext cx="31" cy="52"/>
            </a:xfrm>
            <a:custGeom>
              <a:avLst/>
              <a:gdLst>
                <a:gd name="T0" fmla="*/ 10 w 35"/>
                <a:gd name="T1" fmla="*/ 0 h 74"/>
                <a:gd name="T2" fmla="*/ 7 w 35"/>
                <a:gd name="T3" fmla="*/ 1 h 74"/>
                <a:gd name="T4" fmla="*/ 4 w 35"/>
                <a:gd name="T5" fmla="*/ 1 h 74"/>
                <a:gd name="T6" fmla="*/ 0 w 35"/>
                <a:gd name="T7" fmla="*/ 2 h 74"/>
                <a:gd name="T8" fmla="*/ 4 w 35"/>
                <a:gd name="T9" fmla="*/ 2 h 74"/>
                <a:gd name="T10" fmla="*/ 6 w 35"/>
                <a:gd name="T11" fmla="*/ 2 h 74"/>
                <a:gd name="T12" fmla="*/ 11 w 35"/>
                <a:gd name="T13" fmla="*/ 1 h 74"/>
                <a:gd name="T14" fmla="*/ 1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w="9525">
              <a:noFill/>
              <a:round/>
            </a:ln>
          </p:spPr>
          <p:txBody>
            <a:bodyPr/>
            <a:lstStyle/>
            <a:p>
              <a:endParaRPr lang="zh-CN" altLang="en-US"/>
            </a:p>
          </p:txBody>
        </p:sp>
        <p:sp>
          <p:nvSpPr>
            <p:cNvPr id="42048"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7 w 25"/>
                <a:gd name="T9" fmla="*/ 1 h 73"/>
                <a:gd name="T10" fmla="*/ 4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w="9525">
              <a:noFill/>
              <a:round/>
            </a:ln>
          </p:spPr>
          <p:txBody>
            <a:bodyPr/>
            <a:lstStyle/>
            <a:p>
              <a:endParaRPr lang="zh-CN" altLang="en-US"/>
            </a:p>
          </p:txBody>
        </p:sp>
        <p:sp>
          <p:nvSpPr>
            <p:cNvPr id="42049"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w="9525">
              <a:noFill/>
              <a:round/>
            </a:ln>
          </p:spPr>
          <p:txBody>
            <a:bodyPr/>
            <a:lstStyle/>
            <a:p>
              <a:endParaRPr lang="zh-CN" altLang="en-US"/>
            </a:p>
          </p:txBody>
        </p:sp>
        <p:sp>
          <p:nvSpPr>
            <p:cNvPr id="42050" name="Freeform 65"/>
            <p:cNvSpPr>
              <a:spLocks noChangeArrowheads="1"/>
            </p:cNvSpPr>
            <p:nvPr/>
          </p:nvSpPr>
          <p:spPr bwMode="auto">
            <a:xfrm>
              <a:off x="4004" y="987"/>
              <a:ext cx="24" cy="45"/>
            </a:xfrm>
            <a:custGeom>
              <a:avLst/>
              <a:gdLst>
                <a:gd name="T0" fmla="*/ 3 w 28"/>
                <a:gd name="T1" fmla="*/ 0 h 64"/>
                <a:gd name="T2" fmla="*/ 3 w 28"/>
                <a:gd name="T3" fmla="*/ 1 h 64"/>
                <a:gd name="T4" fmla="*/ 4 w 28"/>
                <a:gd name="T5" fmla="*/ 1 h 64"/>
                <a:gd name="T6" fmla="*/ 3 w 28"/>
                <a:gd name="T7" fmla="*/ 1 h 64"/>
                <a:gd name="T8" fmla="*/ 0 w 28"/>
                <a:gd name="T9" fmla="*/ 1 h 64"/>
                <a:gd name="T10" fmla="*/ 3 w 28"/>
                <a:gd name="T11" fmla="*/ 2 h 64"/>
                <a:gd name="T12" fmla="*/ 6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w="9525">
              <a:noFill/>
              <a:round/>
            </a:ln>
          </p:spPr>
          <p:txBody>
            <a:bodyPr/>
            <a:lstStyle/>
            <a:p>
              <a:endParaRPr lang="zh-CN" altLang="en-US"/>
            </a:p>
          </p:txBody>
        </p:sp>
        <p:sp>
          <p:nvSpPr>
            <p:cNvPr id="42051"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w="9525">
              <a:noFill/>
              <a:round/>
            </a:ln>
          </p:spPr>
          <p:txBody>
            <a:bodyPr/>
            <a:lstStyle/>
            <a:p>
              <a:endParaRPr lang="zh-CN" altLang="en-US"/>
            </a:p>
          </p:txBody>
        </p:sp>
        <p:sp>
          <p:nvSpPr>
            <p:cNvPr id="42052"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42053"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w="9525">
              <a:noFill/>
              <a:round/>
            </a:ln>
          </p:spPr>
          <p:txBody>
            <a:bodyPr/>
            <a:lstStyle/>
            <a:p>
              <a:endParaRPr lang="zh-CN" altLang="en-US"/>
            </a:p>
          </p:txBody>
        </p:sp>
        <p:sp>
          <p:nvSpPr>
            <p:cNvPr id="42054"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42055" name="Freeform 70"/>
            <p:cNvSpPr>
              <a:spLocks noChangeArrowheads="1"/>
            </p:cNvSpPr>
            <p:nvPr/>
          </p:nvSpPr>
          <p:spPr bwMode="auto">
            <a:xfrm>
              <a:off x="3667" y="999"/>
              <a:ext cx="18" cy="13"/>
            </a:xfrm>
            <a:custGeom>
              <a:avLst/>
              <a:gdLst>
                <a:gd name="T0" fmla="*/ 2 w 22"/>
                <a:gd name="T1" fmla="*/ 0 h 18"/>
                <a:gd name="T2" fmla="*/ 2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w="9525">
              <a:noFill/>
              <a:round/>
            </a:ln>
          </p:spPr>
          <p:txBody>
            <a:bodyPr/>
            <a:lstStyle/>
            <a:p>
              <a:endParaRPr lang="zh-CN" altLang="en-US"/>
            </a:p>
          </p:txBody>
        </p:sp>
        <p:sp>
          <p:nvSpPr>
            <p:cNvPr id="42056" name="Freeform 71"/>
            <p:cNvSpPr>
              <a:spLocks noChangeArrowheads="1"/>
            </p:cNvSpPr>
            <p:nvPr/>
          </p:nvSpPr>
          <p:spPr bwMode="auto">
            <a:xfrm>
              <a:off x="4628" y="1582"/>
              <a:ext cx="52" cy="56"/>
            </a:xfrm>
            <a:custGeom>
              <a:avLst/>
              <a:gdLst>
                <a:gd name="T0" fmla="*/ 3 w 60"/>
                <a:gd name="T1" fmla="*/ 1 h 81"/>
                <a:gd name="T2" fmla="*/ 3 w 60"/>
                <a:gd name="T3" fmla="*/ 1 h 81"/>
                <a:gd name="T4" fmla="*/ 3 w 60"/>
                <a:gd name="T5" fmla="*/ 1 h 81"/>
                <a:gd name="T6" fmla="*/ 7 w 60"/>
                <a:gd name="T7" fmla="*/ 1 h 81"/>
                <a:gd name="T8" fmla="*/ 10 w 60"/>
                <a:gd name="T9" fmla="*/ 1 h 81"/>
                <a:gd name="T10" fmla="*/ 12 w 60"/>
                <a:gd name="T11" fmla="*/ 2 h 81"/>
                <a:gd name="T12" fmla="*/ 12 w 60"/>
                <a:gd name="T13" fmla="*/ 1 h 81"/>
                <a:gd name="T14" fmla="*/ 10 w 60"/>
                <a:gd name="T15" fmla="*/ 1 h 81"/>
                <a:gd name="T16" fmla="*/ 6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w="9525">
              <a:noFill/>
              <a:round/>
            </a:ln>
          </p:spPr>
          <p:txBody>
            <a:bodyPr/>
            <a:lstStyle/>
            <a:p>
              <a:endParaRPr lang="zh-CN" altLang="en-US"/>
            </a:p>
          </p:txBody>
        </p:sp>
        <p:sp>
          <p:nvSpPr>
            <p:cNvPr id="42057" name="Freeform 72"/>
            <p:cNvSpPr>
              <a:spLocks noChangeArrowheads="1"/>
            </p:cNvSpPr>
            <p:nvPr/>
          </p:nvSpPr>
          <p:spPr bwMode="auto">
            <a:xfrm>
              <a:off x="4894" y="1536"/>
              <a:ext cx="61" cy="43"/>
            </a:xfrm>
            <a:custGeom>
              <a:avLst/>
              <a:gdLst>
                <a:gd name="T0" fmla="*/ 6 w 71"/>
                <a:gd name="T1" fmla="*/ 1 h 61"/>
                <a:gd name="T2" fmla="*/ 3 w 71"/>
                <a:gd name="T3" fmla="*/ 1 h 61"/>
                <a:gd name="T4" fmla="*/ 1 w 71"/>
                <a:gd name="T5" fmla="*/ 1 h 61"/>
                <a:gd name="T6" fmla="*/ 3 w 71"/>
                <a:gd name="T7" fmla="*/ 2 h 61"/>
                <a:gd name="T8" fmla="*/ 6 w 71"/>
                <a:gd name="T9" fmla="*/ 1 h 61"/>
                <a:gd name="T10" fmla="*/ 8 w 71"/>
                <a:gd name="T11" fmla="*/ 1 h 61"/>
                <a:gd name="T12" fmla="*/ 11 w 71"/>
                <a:gd name="T13" fmla="*/ 0 h 61"/>
                <a:gd name="T14" fmla="*/ 15 w 71"/>
                <a:gd name="T15" fmla="*/ 1 h 61"/>
                <a:gd name="T16" fmla="*/ 8 w 71"/>
                <a:gd name="T17" fmla="*/ 1 h 61"/>
                <a:gd name="T18" fmla="*/ 6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w="9525">
              <a:noFill/>
              <a:round/>
            </a:ln>
          </p:spPr>
          <p:txBody>
            <a:bodyPr/>
            <a:lstStyle/>
            <a:p>
              <a:endParaRPr lang="zh-CN" altLang="en-US"/>
            </a:p>
          </p:txBody>
        </p:sp>
        <p:sp>
          <p:nvSpPr>
            <p:cNvPr id="42058"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w="9525">
              <a:noFill/>
              <a:round/>
            </a:ln>
          </p:spPr>
          <p:txBody>
            <a:bodyPr/>
            <a:lstStyle/>
            <a:p>
              <a:endParaRPr lang="zh-CN" altLang="en-US"/>
            </a:p>
          </p:txBody>
        </p:sp>
        <p:sp>
          <p:nvSpPr>
            <p:cNvPr id="42059" name="Freeform 74"/>
            <p:cNvSpPr>
              <a:spLocks noChangeArrowheads="1"/>
            </p:cNvSpPr>
            <p:nvPr/>
          </p:nvSpPr>
          <p:spPr bwMode="auto">
            <a:xfrm>
              <a:off x="4701" y="1492"/>
              <a:ext cx="23" cy="16"/>
            </a:xfrm>
            <a:custGeom>
              <a:avLst/>
              <a:gdLst>
                <a:gd name="T0" fmla="*/ 6 w 26"/>
                <a:gd name="T1" fmla="*/ 0 h 23"/>
                <a:gd name="T2" fmla="*/ 0 w 26"/>
                <a:gd name="T3" fmla="*/ 1 h 23"/>
                <a:gd name="T4" fmla="*/ 7 w 26"/>
                <a:gd name="T5" fmla="*/ 1 h 23"/>
                <a:gd name="T6" fmla="*/ 6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w="9525">
              <a:noFill/>
              <a:round/>
            </a:ln>
          </p:spPr>
          <p:txBody>
            <a:bodyPr/>
            <a:lstStyle/>
            <a:p>
              <a:endParaRPr lang="zh-CN" altLang="en-US"/>
            </a:p>
          </p:txBody>
        </p:sp>
        <p:sp>
          <p:nvSpPr>
            <p:cNvPr id="42060" name="Freeform 75"/>
            <p:cNvSpPr>
              <a:spLocks noChangeArrowheads="1"/>
            </p:cNvSpPr>
            <p:nvPr/>
          </p:nvSpPr>
          <p:spPr bwMode="auto">
            <a:xfrm>
              <a:off x="4525" y="1311"/>
              <a:ext cx="27" cy="31"/>
            </a:xfrm>
            <a:custGeom>
              <a:avLst/>
              <a:gdLst>
                <a:gd name="T0" fmla="*/ 5 w 32"/>
                <a:gd name="T1" fmla="*/ 0 h 44"/>
                <a:gd name="T2" fmla="*/ 3 w 32"/>
                <a:gd name="T3" fmla="*/ 1 h 44"/>
                <a:gd name="T4" fmla="*/ 3 w 32"/>
                <a:gd name="T5" fmla="*/ 1 h 44"/>
                <a:gd name="T6" fmla="*/ 4 w 32"/>
                <a:gd name="T7" fmla="*/ 1 h 44"/>
                <a:gd name="T8" fmla="*/ 5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w="9525">
              <a:noFill/>
              <a:round/>
            </a:ln>
          </p:spPr>
          <p:txBody>
            <a:bodyPr/>
            <a:lstStyle/>
            <a:p>
              <a:endParaRPr lang="zh-CN" altLang="en-US"/>
            </a:p>
          </p:txBody>
        </p:sp>
        <p:sp>
          <p:nvSpPr>
            <p:cNvPr id="42061" name="Freeform 76"/>
            <p:cNvSpPr>
              <a:spLocks noChangeArrowheads="1"/>
            </p:cNvSpPr>
            <p:nvPr/>
          </p:nvSpPr>
          <p:spPr bwMode="auto">
            <a:xfrm>
              <a:off x="4564" y="1351"/>
              <a:ext cx="30" cy="31"/>
            </a:xfrm>
            <a:custGeom>
              <a:avLst/>
              <a:gdLst>
                <a:gd name="T0" fmla="*/ 9 w 34"/>
                <a:gd name="T1" fmla="*/ 0 h 44"/>
                <a:gd name="T2" fmla="*/ 4 w 34"/>
                <a:gd name="T3" fmla="*/ 1 h 44"/>
                <a:gd name="T4" fmla="*/ 4 w 34"/>
                <a:gd name="T5" fmla="*/ 1 h 44"/>
                <a:gd name="T6" fmla="*/ 8 w 34"/>
                <a:gd name="T7" fmla="*/ 1 h 44"/>
                <a:gd name="T8" fmla="*/ 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w="9525">
              <a:noFill/>
              <a:round/>
            </a:ln>
          </p:spPr>
          <p:txBody>
            <a:bodyPr/>
            <a:lstStyle/>
            <a:p>
              <a:endParaRPr lang="zh-CN" altLang="en-US"/>
            </a:p>
          </p:txBody>
        </p:sp>
        <p:sp>
          <p:nvSpPr>
            <p:cNvPr id="42062" name="Freeform 77"/>
            <p:cNvSpPr>
              <a:spLocks noChangeArrowheads="1"/>
            </p:cNvSpPr>
            <p:nvPr/>
          </p:nvSpPr>
          <p:spPr bwMode="auto">
            <a:xfrm>
              <a:off x="4595" y="1410"/>
              <a:ext cx="32" cy="26"/>
            </a:xfrm>
            <a:custGeom>
              <a:avLst/>
              <a:gdLst>
                <a:gd name="T0" fmla="*/ 6 w 38"/>
                <a:gd name="T1" fmla="*/ 1 h 37"/>
                <a:gd name="T2" fmla="*/ 3 w 38"/>
                <a:gd name="T3" fmla="*/ 1 h 37"/>
                <a:gd name="T4" fmla="*/ 3 w 38"/>
                <a:gd name="T5" fmla="*/ 1 h 37"/>
                <a:gd name="T6" fmla="*/ 5 w 38"/>
                <a:gd name="T7" fmla="*/ 1 h 37"/>
                <a:gd name="T8" fmla="*/ 6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w="9525">
              <a:noFill/>
              <a:round/>
            </a:ln>
          </p:spPr>
          <p:txBody>
            <a:bodyPr/>
            <a:lstStyle/>
            <a:p>
              <a:endParaRPr lang="zh-CN" altLang="en-US"/>
            </a:p>
          </p:txBody>
        </p:sp>
        <p:sp>
          <p:nvSpPr>
            <p:cNvPr id="42063" name="Freeform 78"/>
            <p:cNvSpPr>
              <a:spLocks noChangeArrowheads="1"/>
            </p:cNvSpPr>
            <p:nvPr/>
          </p:nvSpPr>
          <p:spPr bwMode="auto">
            <a:xfrm>
              <a:off x="4634" y="1400"/>
              <a:ext cx="32" cy="25"/>
            </a:xfrm>
            <a:custGeom>
              <a:avLst/>
              <a:gdLst>
                <a:gd name="T0" fmla="*/ 6 w 38"/>
                <a:gd name="T1" fmla="*/ 1 h 34"/>
                <a:gd name="T2" fmla="*/ 3 w 38"/>
                <a:gd name="T3" fmla="*/ 1 h 34"/>
                <a:gd name="T4" fmla="*/ 3 w 38"/>
                <a:gd name="T5" fmla="*/ 1 h 34"/>
                <a:gd name="T6" fmla="*/ 5 w 38"/>
                <a:gd name="T7" fmla="*/ 1 h 34"/>
                <a:gd name="T8" fmla="*/ 6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w="9525">
              <a:noFill/>
              <a:round/>
            </a:ln>
          </p:spPr>
          <p:txBody>
            <a:bodyPr/>
            <a:lstStyle/>
            <a:p>
              <a:endParaRPr lang="zh-CN" altLang="en-US"/>
            </a:p>
          </p:txBody>
        </p:sp>
        <p:sp>
          <p:nvSpPr>
            <p:cNvPr id="42064" name="Freeform 79"/>
            <p:cNvSpPr>
              <a:spLocks noChangeArrowheads="1"/>
            </p:cNvSpPr>
            <p:nvPr/>
          </p:nvSpPr>
          <p:spPr bwMode="auto">
            <a:xfrm>
              <a:off x="4623" y="1367"/>
              <a:ext cx="30" cy="19"/>
            </a:xfrm>
            <a:custGeom>
              <a:avLst/>
              <a:gdLst>
                <a:gd name="T0" fmla="*/ 7 w 35"/>
                <a:gd name="T1" fmla="*/ 1 h 27"/>
                <a:gd name="T2" fmla="*/ 3 w 35"/>
                <a:gd name="T3" fmla="*/ 1 h 27"/>
                <a:gd name="T4" fmla="*/ 3 w 35"/>
                <a:gd name="T5" fmla="*/ 1 h 27"/>
                <a:gd name="T6" fmla="*/ 5 w 35"/>
                <a:gd name="T7" fmla="*/ 1 h 27"/>
                <a:gd name="T8" fmla="*/ 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w="9525">
              <a:noFill/>
              <a:round/>
            </a:ln>
          </p:spPr>
          <p:txBody>
            <a:bodyPr/>
            <a:lstStyle/>
            <a:p>
              <a:endParaRPr lang="zh-CN" altLang="en-US"/>
            </a:p>
          </p:txBody>
        </p:sp>
        <p:sp>
          <p:nvSpPr>
            <p:cNvPr id="42065" name="Freeform 80"/>
            <p:cNvSpPr>
              <a:spLocks noChangeArrowheads="1"/>
            </p:cNvSpPr>
            <p:nvPr/>
          </p:nvSpPr>
          <p:spPr bwMode="auto">
            <a:xfrm>
              <a:off x="4593" y="1343"/>
              <a:ext cx="30" cy="33"/>
            </a:xfrm>
            <a:custGeom>
              <a:avLst/>
              <a:gdLst>
                <a:gd name="T0" fmla="*/ 6 w 35"/>
                <a:gd name="T1" fmla="*/ 1 h 47"/>
                <a:gd name="T2" fmla="*/ 4 w 35"/>
                <a:gd name="T3" fmla="*/ 1 h 47"/>
                <a:gd name="T4" fmla="*/ 3 w 35"/>
                <a:gd name="T5" fmla="*/ 1 h 47"/>
                <a:gd name="T6" fmla="*/ 4 w 35"/>
                <a:gd name="T7" fmla="*/ 1 h 47"/>
                <a:gd name="T8" fmla="*/ 6 w 35"/>
                <a:gd name="T9" fmla="*/ 1 h 47"/>
                <a:gd name="T10" fmla="*/ 6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w="9525">
              <a:noFill/>
              <a:round/>
            </a:ln>
          </p:spPr>
          <p:txBody>
            <a:bodyPr/>
            <a:lstStyle/>
            <a:p>
              <a:endParaRPr lang="zh-CN" altLang="en-US"/>
            </a:p>
          </p:txBody>
        </p:sp>
        <p:sp>
          <p:nvSpPr>
            <p:cNvPr id="42066" name="Freeform 81"/>
            <p:cNvSpPr>
              <a:spLocks noChangeArrowheads="1"/>
            </p:cNvSpPr>
            <p:nvPr/>
          </p:nvSpPr>
          <p:spPr bwMode="auto">
            <a:xfrm>
              <a:off x="4556" y="1329"/>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42067" name="Freeform 82"/>
            <p:cNvSpPr>
              <a:spLocks noChangeArrowheads="1"/>
            </p:cNvSpPr>
            <p:nvPr/>
          </p:nvSpPr>
          <p:spPr bwMode="auto">
            <a:xfrm>
              <a:off x="4602" y="1378"/>
              <a:ext cx="27" cy="24"/>
            </a:xfrm>
            <a:custGeom>
              <a:avLst/>
              <a:gdLst>
                <a:gd name="T0" fmla="*/ 4 w 32"/>
                <a:gd name="T1" fmla="*/ 1 h 35"/>
                <a:gd name="T2" fmla="*/ 3 w 32"/>
                <a:gd name="T3" fmla="*/ 1 h 35"/>
                <a:gd name="T4" fmla="*/ 3 w 32"/>
                <a:gd name="T5" fmla="*/ 1 h 35"/>
                <a:gd name="T6" fmla="*/ 4 w 32"/>
                <a:gd name="T7" fmla="*/ 1 h 35"/>
                <a:gd name="T8" fmla="*/ 4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w="9525">
              <a:noFill/>
              <a:round/>
            </a:ln>
          </p:spPr>
          <p:txBody>
            <a:bodyPr/>
            <a:lstStyle/>
            <a:p>
              <a:endParaRPr lang="zh-CN" altLang="en-US"/>
            </a:p>
          </p:txBody>
        </p:sp>
        <p:sp>
          <p:nvSpPr>
            <p:cNvPr id="42068" name="Freeform 83"/>
            <p:cNvSpPr>
              <a:spLocks noChangeArrowheads="1"/>
            </p:cNvSpPr>
            <p:nvPr/>
          </p:nvSpPr>
          <p:spPr bwMode="auto">
            <a:xfrm>
              <a:off x="2750" y="93"/>
              <a:ext cx="162" cy="101"/>
            </a:xfrm>
            <a:custGeom>
              <a:avLst/>
              <a:gdLst>
                <a:gd name="T0" fmla="*/ 38 w 189"/>
                <a:gd name="T1" fmla="*/ 1 h 144"/>
                <a:gd name="T2" fmla="*/ 39 w 189"/>
                <a:gd name="T3" fmla="*/ 1 h 144"/>
                <a:gd name="T4" fmla="*/ 40 w 189"/>
                <a:gd name="T5" fmla="*/ 1 h 144"/>
                <a:gd name="T6" fmla="*/ 39 w 189"/>
                <a:gd name="T7" fmla="*/ 1 h 144"/>
                <a:gd name="T8" fmla="*/ 28 w 189"/>
                <a:gd name="T9" fmla="*/ 1 h 144"/>
                <a:gd name="T10" fmla="*/ 24 w 189"/>
                <a:gd name="T11" fmla="*/ 2 h 144"/>
                <a:gd name="T12" fmla="*/ 21 w 189"/>
                <a:gd name="T13" fmla="*/ 2 h 144"/>
                <a:gd name="T14" fmla="*/ 15 w 189"/>
                <a:gd name="T15" fmla="*/ 3 h 144"/>
                <a:gd name="T16" fmla="*/ 15 w 189"/>
                <a:gd name="T17" fmla="*/ 3 h 144"/>
                <a:gd name="T18" fmla="*/ 18 w 189"/>
                <a:gd name="T19" fmla="*/ 4 h 144"/>
                <a:gd name="T20" fmla="*/ 23 w 189"/>
                <a:gd name="T21" fmla="*/ 4 h 144"/>
                <a:gd name="T22" fmla="*/ 21 w 189"/>
                <a:gd name="T23" fmla="*/ 4 h 144"/>
                <a:gd name="T24" fmla="*/ 18 w 189"/>
                <a:gd name="T25" fmla="*/ 4 h 144"/>
                <a:gd name="T26" fmla="*/ 15 w 189"/>
                <a:gd name="T27" fmla="*/ 4 h 144"/>
                <a:gd name="T28" fmla="*/ 4 w 189"/>
                <a:gd name="T29" fmla="*/ 4 h 144"/>
                <a:gd name="T30" fmla="*/ 4 w 189"/>
                <a:gd name="T31" fmla="*/ 3 h 144"/>
                <a:gd name="T32" fmla="*/ 9 w 189"/>
                <a:gd name="T33" fmla="*/ 3 h 144"/>
                <a:gd name="T34" fmla="*/ 11 w 189"/>
                <a:gd name="T35" fmla="*/ 2 h 144"/>
                <a:gd name="T36" fmla="*/ 9 w 189"/>
                <a:gd name="T37" fmla="*/ 2 h 144"/>
                <a:gd name="T38" fmla="*/ 15 w 189"/>
                <a:gd name="T39" fmla="*/ 1 h 144"/>
                <a:gd name="T40" fmla="*/ 21 w 189"/>
                <a:gd name="T41" fmla="*/ 1 h 144"/>
                <a:gd name="T42" fmla="*/ 24 w 189"/>
                <a:gd name="T43" fmla="*/ 1 h 144"/>
                <a:gd name="T44" fmla="*/ 38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w="9525">
              <a:noFill/>
              <a:round/>
            </a:ln>
          </p:spPr>
          <p:txBody>
            <a:bodyPr/>
            <a:lstStyle/>
            <a:p>
              <a:endParaRPr lang="zh-CN" altLang="en-US"/>
            </a:p>
          </p:txBody>
        </p:sp>
        <p:sp>
          <p:nvSpPr>
            <p:cNvPr id="42069" name="Freeform 84"/>
            <p:cNvSpPr>
              <a:spLocks noChangeArrowheads="1"/>
            </p:cNvSpPr>
            <p:nvPr/>
          </p:nvSpPr>
          <p:spPr bwMode="auto">
            <a:xfrm>
              <a:off x="2847" y="191"/>
              <a:ext cx="46" cy="11"/>
            </a:xfrm>
            <a:custGeom>
              <a:avLst/>
              <a:gdLst>
                <a:gd name="T0" fmla="*/ 6 w 53"/>
                <a:gd name="T1" fmla="*/ 0 h 17"/>
                <a:gd name="T2" fmla="*/ 3 w 53"/>
                <a:gd name="T3" fmla="*/ 1 h 17"/>
                <a:gd name="T4" fmla="*/ 8 w 53"/>
                <a:gd name="T5" fmla="*/ 1 h 17"/>
                <a:gd name="T6" fmla="*/ 10 w 53"/>
                <a:gd name="T7" fmla="*/ 1 h 17"/>
                <a:gd name="T8" fmla="*/ 6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w="9525">
              <a:noFill/>
              <a:round/>
            </a:ln>
          </p:spPr>
          <p:txBody>
            <a:bodyPr/>
            <a:lstStyle/>
            <a:p>
              <a:endParaRPr lang="zh-CN" altLang="en-US"/>
            </a:p>
          </p:txBody>
        </p:sp>
        <p:sp>
          <p:nvSpPr>
            <p:cNvPr id="42070" name="Freeform 85"/>
            <p:cNvSpPr>
              <a:spLocks noChangeArrowheads="1"/>
            </p:cNvSpPr>
            <p:nvPr/>
          </p:nvSpPr>
          <p:spPr bwMode="auto">
            <a:xfrm>
              <a:off x="3082" y="45"/>
              <a:ext cx="49" cy="26"/>
            </a:xfrm>
            <a:custGeom>
              <a:avLst/>
              <a:gdLst>
                <a:gd name="T0" fmla="*/ 13 w 57"/>
                <a:gd name="T1" fmla="*/ 1 h 37"/>
                <a:gd name="T2" fmla="*/ 5 w 57"/>
                <a:gd name="T3" fmla="*/ 1 h 37"/>
                <a:gd name="T4" fmla="*/ 3 w 57"/>
                <a:gd name="T5" fmla="*/ 1 h 37"/>
                <a:gd name="T6" fmla="*/ 3 w 57"/>
                <a:gd name="T7" fmla="*/ 1 h 37"/>
                <a:gd name="T8" fmla="*/ 4 w 57"/>
                <a:gd name="T9" fmla="*/ 0 h 37"/>
                <a:gd name="T10" fmla="*/ 13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w="9525">
              <a:noFill/>
              <a:round/>
            </a:ln>
          </p:spPr>
          <p:txBody>
            <a:bodyPr/>
            <a:lstStyle/>
            <a:p>
              <a:endParaRPr lang="zh-CN" altLang="en-US"/>
            </a:p>
          </p:txBody>
        </p:sp>
        <p:sp>
          <p:nvSpPr>
            <p:cNvPr id="42071" name="Freeform 86"/>
            <p:cNvSpPr>
              <a:spLocks noChangeArrowheads="1"/>
            </p:cNvSpPr>
            <p:nvPr/>
          </p:nvSpPr>
          <p:spPr bwMode="auto">
            <a:xfrm>
              <a:off x="3117" y="57"/>
              <a:ext cx="58" cy="19"/>
            </a:xfrm>
            <a:custGeom>
              <a:avLst/>
              <a:gdLst>
                <a:gd name="T0" fmla="*/ 6 w 68"/>
                <a:gd name="T1" fmla="*/ 0 h 26"/>
                <a:gd name="T2" fmla="*/ 3 w 68"/>
                <a:gd name="T3" fmla="*/ 1 h 26"/>
                <a:gd name="T4" fmla="*/ 12 w 68"/>
                <a:gd name="T5" fmla="*/ 1 h 26"/>
                <a:gd name="T6" fmla="*/ 13 w 68"/>
                <a:gd name="T7" fmla="*/ 1 h 26"/>
                <a:gd name="T8" fmla="*/ 6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w="9525">
              <a:noFill/>
              <a:round/>
            </a:ln>
          </p:spPr>
          <p:txBody>
            <a:bodyPr/>
            <a:lstStyle/>
            <a:p>
              <a:endParaRPr lang="zh-CN" altLang="en-US"/>
            </a:p>
          </p:txBody>
        </p:sp>
        <p:sp>
          <p:nvSpPr>
            <p:cNvPr id="42072" name="Freeform 87"/>
            <p:cNvSpPr>
              <a:spLocks noChangeArrowheads="1"/>
            </p:cNvSpPr>
            <p:nvPr/>
          </p:nvSpPr>
          <p:spPr bwMode="auto">
            <a:xfrm>
              <a:off x="3179" y="60"/>
              <a:ext cx="58" cy="30"/>
            </a:xfrm>
            <a:custGeom>
              <a:avLst/>
              <a:gdLst>
                <a:gd name="T0" fmla="*/ 14 w 66"/>
                <a:gd name="T1" fmla="*/ 1 h 43"/>
                <a:gd name="T2" fmla="*/ 8 w 66"/>
                <a:gd name="T3" fmla="*/ 1 h 43"/>
                <a:gd name="T4" fmla="*/ 4 w 66"/>
                <a:gd name="T5" fmla="*/ 1 h 43"/>
                <a:gd name="T6" fmla="*/ 4 w 66"/>
                <a:gd name="T7" fmla="*/ 1 h 43"/>
                <a:gd name="T8" fmla="*/ 9 w 66"/>
                <a:gd name="T9" fmla="*/ 1 h 43"/>
                <a:gd name="T10" fmla="*/ 17 w 66"/>
                <a:gd name="T11" fmla="*/ 1 h 43"/>
                <a:gd name="T12" fmla="*/ 14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w="9525">
              <a:noFill/>
              <a:round/>
            </a:ln>
          </p:spPr>
          <p:txBody>
            <a:bodyPr/>
            <a:lstStyle/>
            <a:p>
              <a:endParaRPr lang="zh-CN" altLang="en-US"/>
            </a:p>
          </p:txBody>
        </p:sp>
        <p:sp>
          <p:nvSpPr>
            <p:cNvPr id="42073" name="Freeform 88"/>
            <p:cNvSpPr>
              <a:spLocks noChangeArrowheads="1"/>
            </p:cNvSpPr>
            <p:nvPr/>
          </p:nvSpPr>
          <p:spPr bwMode="auto">
            <a:xfrm>
              <a:off x="3581" y="85"/>
              <a:ext cx="101" cy="29"/>
            </a:xfrm>
            <a:custGeom>
              <a:avLst/>
              <a:gdLst>
                <a:gd name="T0" fmla="*/ 3 w 117"/>
                <a:gd name="T1" fmla="*/ 0 h 41"/>
                <a:gd name="T2" fmla="*/ 3 w 117"/>
                <a:gd name="T3" fmla="*/ 1 h 41"/>
                <a:gd name="T4" fmla="*/ 12 w 117"/>
                <a:gd name="T5" fmla="*/ 1 h 41"/>
                <a:gd name="T6" fmla="*/ 17 w 117"/>
                <a:gd name="T7" fmla="*/ 1 h 41"/>
                <a:gd name="T8" fmla="*/ 26 w 117"/>
                <a:gd name="T9" fmla="*/ 1 h 41"/>
                <a:gd name="T10" fmla="*/ 18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w="9525">
              <a:noFill/>
              <a:round/>
            </a:ln>
          </p:spPr>
          <p:txBody>
            <a:bodyPr/>
            <a:lstStyle/>
            <a:p>
              <a:endParaRPr lang="zh-CN" altLang="en-US"/>
            </a:p>
          </p:txBody>
        </p:sp>
        <p:sp>
          <p:nvSpPr>
            <p:cNvPr id="42074" name="Freeform 89"/>
            <p:cNvSpPr>
              <a:spLocks noChangeArrowheads="1"/>
            </p:cNvSpPr>
            <p:nvPr/>
          </p:nvSpPr>
          <p:spPr bwMode="auto">
            <a:xfrm>
              <a:off x="3684" y="84"/>
              <a:ext cx="53" cy="23"/>
            </a:xfrm>
            <a:custGeom>
              <a:avLst/>
              <a:gdLst>
                <a:gd name="T0" fmla="*/ 7 w 62"/>
                <a:gd name="T1" fmla="*/ 1 h 32"/>
                <a:gd name="T2" fmla="*/ 13 w 62"/>
                <a:gd name="T3" fmla="*/ 1 h 32"/>
                <a:gd name="T4" fmla="*/ 7 w 62"/>
                <a:gd name="T5" fmla="*/ 1 h 32"/>
                <a:gd name="T6" fmla="*/ 3 w 62"/>
                <a:gd name="T7" fmla="*/ 1 h 32"/>
                <a:gd name="T8" fmla="*/ 7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w="9525">
              <a:noFill/>
              <a:round/>
            </a:ln>
          </p:spPr>
          <p:txBody>
            <a:bodyPr/>
            <a:lstStyle/>
            <a:p>
              <a:endParaRPr lang="zh-CN" altLang="en-US"/>
            </a:p>
          </p:txBody>
        </p:sp>
        <p:sp>
          <p:nvSpPr>
            <p:cNvPr id="42075" name="Freeform 90"/>
            <p:cNvSpPr>
              <a:spLocks noChangeArrowheads="1"/>
            </p:cNvSpPr>
            <p:nvPr/>
          </p:nvSpPr>
          <p:spPr bwMode="auto">
            <a:xfrm>
              <a:off x="3660" y="111"/>
              <a:ext cx="42" cy="16"/>
            </a:xfrm>
            <a:custGeom>
              <a:avLst/>
              <a:gdLst>
                <a:gd name="T0" fmla="*/ 4 w 49"/>
                <a:gd name="T1" fmla="*/ 1 h 23"/>
                <a:gd name="T2" fmla="*/ 3 w 49"/>
                <a:gd name="T3" fmla="*/ 1 h 23"/>
                <a:gd name="T4" fmla="*/ 8 w 49"/>
                <a:gd name="T5" fmla="*/ 1 h 23"/>
                <a:gd name="T6" fmla="*/ 4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w="9525">
              <a:noFill/>
              <a:round/>
            </a:ln>
          </p:spPr>
          <p:txBody>
            <a:bodyPr/>
            <a:lstStyle/>
            <a:p>
              <a:endParaRPr lang="zh-CN" altLang="en-US"/>
            </a:p>
          </p:txBody>
        </p:sp>
        <p:sp>
          <p:nvSpPr>
            <p:cNvPr id="42076"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7 w 102"/>
                <a:gd name="T7" fmla="*/ 2 h 152"/>
                <a:gd name="T8" fmla="*/ 8 w 102"/>
                <a:gd name="T9" fmla="*/ 3 h 152"/>
                <a:gd name="T10" fmla="*/ 16 w 102"/>
                <a:gd name="T11" fmla="*/ 4 h 152"/>
                <a:gd name="T12" fmla="*/ 17 w 102"/>
                <a:gd name="T13" fmla="*/ 3 h 152"/>
                <a:gd name="T14" fmla="*/ 15 w 102"/>
                <a:gd name="T15" fmla="*/ 3 h 152"/>
                <a:gd name="T16" fmla="*/ 13 w 102"/>
                <a:gd name="T17" fmla="*/ 2 h 152"/>
                <a:gd name="T18" fmla="*/ 11 w 102"/>
                <a:gd name="T19" fmla="*/ 2 h 152"/>
                <a:gd name="T20" fmla="*/ 9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w="9525">
              <a:noFill/>
              <a:round/>
            </a:ln>
          </p:spPr>
          <p:txBody>
            <a:bodyPr/>
            <a:lstStyle/>
            <a:p>
              <a:endParaRPr lang="zh-CN" altLang="en-US"/>
            </a:p>
          </p:txBody>
        </p:sp>
        <p:sp>
          <p:nvSpPr>
            <p:cNvPr id="42077" name="Freeform 92"/>
            <p:cNvSpPr>
              <a:spLocks noChangeArrowheads="1"/>
            </p:cNvSpPr>
            <p:nvPr/>
          </p:nvSpPr>
          <p:spPr bwMode="auto">
            <a:xfrm>
              <a:off x="4020" y="431"/>
              <a:ext cx="63" cy="73"/>
            </a:xfrm>
            <a:custGeom>
              <a:avLst/>
              <a:gdLst>
                <a:gd name="T0" fmla="*/ 12 w 74"/>
                <a:gd name="T1" fmla="*/ 1 h 103"/>
                <a:gd name="T2" fmla="*/ 14 w 74"/>
                <a:gd name="T3" fmla="*/ 1 h 103"/>
                <a:gd name="T4" fmla="*/ 7 w 74"/>
                <a:gd name="T5" fmla="*/ 3 h 103"/>
                <a:gd name="T6" fmla="*/ 7 w 74"/>
                <a:gd name="T7" fmla="*/ 3 h 103"/>
                <a:gd name="T8" fmla="*/ 4 w 74"/>
                <a:gd name="T9" fmla="*/ 3 h 103"/>
                <a:gd name="T10" fmla="*/ 3 w 74"/>
                <a:gd name="T11" fmla="*/ 3 h 103"/>
                <a:gd name="T12" fmla="*/ 0 w 74"/>
                <a:gd name="T13" fmla="*/ 3 h 103"/>
                <a:gd name="T14" fmla="*/ 3 w 74"/>
                <a:gd name="T15" fmla="*/ 2 h 103"/>
                <a:gd name="T16" fmla="*/ 3 w 74"/>
                <a:gd name="T17" fmla="*/ 1 h 103"/>
                <a:gd name="T18" fmla="*/ 2 w 74"/>
                <a:gd name="T19" fmla="*/ 1 h 103"/>
                <a:gd name="T20" fmla="*/ 3 w 74"/>
                <a:gd name="T21" fmla="*/ 1 h 103"/>
                <a:gd name="T22" fmla="*/ 6 w 74"/>
                <a:gd name="T23" fmla="*/ 1 h 103"/>
                <a:gd name="T24" fmla="*/ 8 w 74"/>
                <a:gd name="T25" fmla="*/ 1 h 103"/>
                <a:gd name="T26" fmla="*/ 12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w="9525">
              <a:noFill/>
              <a:round/>
            </a:ln>
          </p:spPr>
          <p:txBody>
            <a:bodyPr/>
            <a:lstStyle/>
            <a:p>
              <a:endParaRPr lang="zh-CN" altLang="en-US"/>
            </a:p>
          </p:txBody>
        </p:sp>
        <p:sp>
          <p:nvSpPr>
            <p:cNvPr id="42078" name="Freeform 93"/>
            <p:cNvSpPr>
              <a:spLocks noChangeArrowheads="1"/>
            </p:cNvSpPr>
            <p:nvPr/>
          </p:nvSpPr>
          <p:spPr bwMode="auto">
            <a:xfrm>
              <a:off x="3978" y="506"/>
              <a:ext cx="126" cy="176"/>
            </a:xfrm>
            <a:custGeom>
              <a:avLst/>
              <a:gdLst>
                <a:gd name="T0" fmla="*/ 19 w 146"/>
                <a:gd name="T1" fmla="*/ 3 h 252"/>
                <a:gd name="T2" fmla="*/ 15 w 146"/>
                <a:gd name="T3" fmla="*/ 3 h 252"/>
                <a:gd name="T4" fmla="*/ 14 w 146"/>
                <a:gd name="T5" fmla="*/ 3 h 252"/>
                <a:gd name="T6" fmla="*/ 5 w 146"/>
                <a:gd name="T7" fmla="*/ 4 h 252"/>
                <a:gd name="T8" fmla="*/ 3 w 146"/>
                <a:gd name="T9" fmla="*/ 5 h 252"/>
                <a:gd name="T10" fmla="*/ 4 w 146"/>
                <a:gd name="T11" fmla="*/ 5 h 252"/>
                <a:gd name="T12" fmla="*/ 3 w 146"/>
                <a:gd name="T13" fmla="*/ 6 h 252"/>
                <a:gd name="T14" fmla="*/ 6 w 146"/>
                <a:gd name="T15" fmla="*/ 7 h 252"/>
                <a:gd name="T16" fmla="*/ 7 w 146"/>
                <a:gd name="T17" fmla="*/ 6 h 252"/>
                <a:gd name="T18" fmla="*/ 5 w 146"/>
                <a:gd name="T19" fmla="*/ 5 h 252"/>
                <a:gd name="T20" fmla="*/ 9 w 146"/>
                <a:gd name="T21" fmla="*/ 5 h 252"/>
                <a:gd name="T22" fmla="*/ 12 w 146"/>
                <a:gd name="T23" fmla="*/ 4 h 252"/>
                <a:gd name="T24" fmla="*/ 15 w 146"/>
                <a:gd name="T25" fmla="*/ 5 h 252"/>
                <a:gd name="T26" fmla="*/ 10 w 146"/>
                <a:gd name="T27" fmla="*/ 5 h 252"/>
                <a:gd name="T28" fmla="*/ 12 w 146"/>
                <a:gd name="T29" fmla="*/ 6 h 252"/>
                <a:gd name="T30" fmla="*/ 16 w 146"/>
                <a:gd name="T31" fmla="*/ 5 h 252"/>
                <a:gd name="T32" fmla="*/ 19 w 146"/>
                <a:gd name="T33" fmla="*/ 5 h 252"/>
                <a:gd name="T34" fmla="*/ 24 w 146"/>
                <a:gd name="T35" fmla="*/ 4 h 252"/>
                <a:gd name="T36" fmla="*/ 26 w 146"/>
                <a:gd name="T37" fmla="*/ 4 h 252"/>
                <a:gd name="T38" fmla="*/ 30 w 146"/>
                <a:gd name="T39" fmla="*/ 4 h 252"/>
                <a:gd name="T40" fmla="*/ 34 w 146"/>
                <a:gd name="T41" fmla="*/ 3 h 252"/>
                <a:gd name="T42" fmla="*/ 33 w 146"/>
                <a:gd name="T43" fmla="*/ 3 h 252"/>
                <a:gd name="T44" fmla="*/ 30 w 146"/>
                <a:gd name="T45" fmla="*/ 3 h 252"/>
                <a:gd name="T46" fmla="*/ 28 w 146"/>
                <a:gd name="T47" fmla="*/ 1 h 252"/>
                <a:gd name="T48" fmla="*/ 22 w 146"/>
                <a:gd name="T49" fmla="*/ 0 h 252"/>
                <a:gd name="T50" fmla="*/ 18 w 146"/>
                <a:gd name="T51" fmla="*/ 1 h 252"/>
                <a:gd name="T52" fmla="*/ 22 w 146"/>
                <a:gd name="T53" fmla="*/ 1 h 252"/>
                <a:gd name="T54" fmla="*/ 22 w 146"/>
                <a:gd name="T55" fmla="*/ 1 h 252"/>
                <a:gd name="T56" fmla="*/ 19 w 146"/>
                <a:gd name="T57" fmla="*/ 3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w="9525">
              <a:noFill/>
              <a:round/>
            </a:ln>
          </p:spPr>
          <p:txBody>
            <a:bodyPr/>
            <a:lstStyle/>
            <a:p>
              <a:endParaRPr lang="zh-CN" altLang="en-US"/>
            </a:p>
          </p:txBody>
        </p:sp>
        <p:sp>
          <p:nvSpPr>
            <p:cNvPr id="42079" name="Freeform 94"/>
            <p:cNvSpPr>
              <a:spLocks noChangeArrowheads="1"/>
            </p:cNvSpPr>
            <p:nvPr/>
          </p:nvSpPr>
          <p:spPr bwMode="auto">
            <a:xfrm>
              <a:off x="2758" y="35"/>
              <a:ext cx="60" cy="28"/>
            </a:xfrm>
            <a:custGeom>
              <a:avLst/>
              <a:gdLst>
                <a:gd name="T0" fmla="*/ 13 w 70"/>
                <a:gd name="T1" fmla="*/ 0 h 40"/>
                <a:gd name="T2" fmla="*/ 14 w 70"/>
                <a:gd name="T3" fmla="*/ 1 h 40"/>
                <a:gd name="T4" fmla="*/ 9 w 70"/>
                <a:gd name="T5" fmla="*/ 1 h 40"/>
                <a:gd name="T6" fmla="*/ 7 w 70"/>
                <a:gd name="T7" fmla="*/ 1 h 40"/>
                <a:gd name="T8" fmla="*/ 3 w 70"/>
                <a:gd name="T9" fmla="*/ 1 h 40"/>
                <a:gd name="T10" fmla="*/ 1 w 70"/>
                <a:gd name="T11" fmla="*/ 1 h 40"/>
                <a:gd name="T12" fmla="*/ 7 w 70"/>
                <a:gd name="T13" fmla="*/ 1 h 40"/>
                <a:gd name="T14" fmla="*/ 13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w="9525">
              <a:noFill/>
              <a:round/>
            </a:ln>
          </p:spPr>
          <p:txBody>
            <a:bodyPr/>
            <a:lstStyle/>
            <a:p>
              <a:endParaRPr lang="zh-CN" altLang="en-US"/>
            </a:p>
          </p:txBody>
        </p:sp>
        <p:sp>
          <p:nvSpPr>
            <p:cNvPr id="42080" name="Freeform 95"/>
            <p:cNvSpPr>
              <a:spLocks noChangeArrowheads="1"/>
            </p:cNvSpPr>
            <p:nvPr/>
          </p:nvSpPr>
          <p:spPr bwMode="auto">
            <a:xfrm>
              <a:off x="2635" y="43"/>
              <a:ext cx="22" cy="21"/>
            </a:xfrm>
            <a:custGeom>
              <a:avLst/>
              <a:gdLst>
                <a:gd name="T0" fmla="*/ 3 w 26"/>
                <a:gd name="T1" fmla="*/ 0 h 29"/>
                <a:gd name="T2" fmla="*/ 0 w 26"/>
                <a:gd name="T3" fmla="*/ 1 h 29"/>
                <a:gd name="T4" fmla="*/ 3 w 26"/>
                <a:gd name="T5" fmla="*/ 1 h 29"/>
                <a:gd name="T6" fmla="*/ 3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w="9525">
              <a:noFill/>
              <a:round/>
            </a:ln>
          </p:spPr>
          <p:txBody>
            <a:bodyPr/>
            <a:lstStyle/>
            <a:p>
              <a:endParaRPr lang="zh-CN" altLang="en-US"/>
            </a:p>
          </p:txBody>
        </p:sp>
        <p:sp>
          <p:nvSpPr>
            <p:cNvPr id="42081"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3 w 49"/>
                <a:gd name="T7" fmla="*/ 1 h 36"/>
                <a:gd name="T8" fmla="*/ 8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w="9525">
              <a:noFill/>
              <a:round/>
            </a:ln>
          </p:spPr>
          <p:txBody>
            <a:bodyPr/>
            <a:lstStyle/>
            <a:p>
              <a:endParaRPr lang="zh-CN" altLang="en-US"/>
            </a:p>
          </p:txBody>
        </p:sp>
        <p:sp>
          <p:nvSpPr>
            <p:cNvPr id="42082" name="Freeform 97"/>
            <p:cNvSpPr>
              <a:spLocks noChangeArrowheads="1"/>
            </p:cNvSpPr>
            <p:nvPr/>
          </p:nvSpPr>
          <p:spPr bwMode="auto">
            <a:xfrm>
              <a:off x="2733" y="34"/>
              <a:ext cx="23" cy="15"/>
            </a:xfrm>
            <a:custGeom>
              <a:avLst/>
              <a:gdLst>
                <a:gd name="T0" fmla="*/ 3 w 27"/>
                <a:gd name="T1" fmla="*/ 0 h 22"/>
                <a:gd name="T2" fmla="*/ 3 w 27"/>
                <a:gd name="T3" fmla="*/ 1 h 22"/>
                <a:gd name="T4" fmla="*/ 4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w="9525">
              <a:noFill/>
              <a:round/>
            </a:ln>
          </p:spPr>
          <p:txBody>
            <a:bodyPr/>
            <a:lstStyle/>
            <a:p>
              <a:endParaRPr lang="zh-CN" altLang="en-US"/>
            </a:p>
          </p:txBody>
        </p:sp>
        <p:sp>
          <p:nvSpPr>
            <p:cNvPr id="42083"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w="9525">
              <a:noFill/>
              <a:round/>
            </a:ln>
          </p:spPr>
          <p:txBody>
            <a:bodyPr/>
            <a:lstStyle/>
            <a:p>
              <a:endParaRPr lang="zh-CN" altLang="en-US"/>
            </a:p>
          </p:txBody>
        </p:sp>
        <p:sp>
          <p:nvSpPr>
            <p:cNvPr id="42084" name="Freeform 99"/>
            <p:cNvSpPr>
              <a:spLocks noChangeArrowheads="1"/>
            </p:cNvSpPr>
            <p:nvPr/>
          </p:nvSpPr>
          <p:spPr bwMode="auto">
            <a:xfrm>
              <a:off x="4023" y="65"/>
              <a:ext cx="21" cy="31"/>
            </a:xfrm>
            <a:custGeom>
              <a:avLst/>
              <a:gdLst>
                <a:gd name="T0" fmla="*/ 7 w 24"/>
                <a:gd name="T1" fmla="*/ 0 h 44"/>
                <a:gd name="T2" fmla="*/ 4 w 24"/>
                <a:gd name="T3" fmla="*/ 1 h 44"/>
                <a:gd name="T4" fmla="*/ 0 w 24"/>
                <a:gd name="T5" fmla="*/ 1 h 44"/>
                <a:gd name="T6" fmla="*/ 4 w 24"/>
                <a:gd name="T7" fmla="*/ 1 h 44"/>
                <a:gd name="T8" fmla="*/ 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w="9525">
              <a:noFill/>
              <a:round/>
            </a:ln>
          </p:spPr>
          <p:txBody>
            <a:bodyPr/>
            <a:lstStyle/>
            <a:p>
              <a:endParaRPr lang="zh-CN" altLang="en-US"/>
            </a:p>
          </p:txBody>
        </p:sp>
        <p:sp>
          <p:nvSpPr>
            <p:cNvPr id="42085" name="Freeform 100"/>
            <p:cNvSpPr>
              <a:spLocks noChangeArrowheads="1"/>
            </p:cNvSpPr>
            <p:nvPr/>
          </p:nvSpPr>
          <p:spPr bwMode="auto">
            <a:xfrm>
              <a:off x="3007" y="1423"/>
              <a:ext cx="35" cy="17"/>
            </a:xfrm>
            <a:custGeom>
              <a:avLst/>
              <a:gdLst>
                <a:gd name="T0" fmla="*/ 7 w 41"/>
                <a:gd name="T1" fmla="*/ 0 h 24"/>
                <a:gd name="T2" fmla="*/ 6 w 41"/>
                <a:gd name="T3" fmla="*/ 1 h 24"/>
                <a:gd name="T4" fmla="*/ 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w="9525">
              <a:noFill/>
              <a:round/>
            </a:ln>
          </p:spPr>
          <p:txBody>
            <a:bodyPr/>
            <a:lstStyle/>
            <a:p>
              <a:endParaRPr lang="zh-CN" altLang="en-US"/>
            </a:p>
          </p:txBody>
        </p:sp>
        <p:sp>
          <p:nvSpPr>
            <p:cNvPr id="42086"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42087"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42088"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42089"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w="9525">
              <a:noFill/>
              <a:round/>
            </a:ln>
          </p:spPr>
          <p:txBody>
            <a:bodyPr/>
            <a:lstStyle/>
            <a:p>
              <a:endParaRPr lang="zh-CN" altLang="en-US"/>
            </a:p>
          </p:txBody>
        </p:sp>
        <p:sp>
          <p:nvSpPr>
            <p:cNvPr id="42090"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42091"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42092"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w="9525">
              <a:noFill/>
              <a:round/>
            </a:ln>
          </p:spPr>
          <p:txBody>
            <a:bodyPr/>
            <a:lstStyle/>
            <a:p>
              <a:endParaRPr lang="zh-CN" altLang="en-US"/>
            </a:p>
          </p:txBody>
        </p:sp>
        <p:sp>
          <p:nvSpPr>
            <p:cNvPr id="42093"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42094"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w="9525">
              <a:noFill/>
              <a:round/>
            </a:ln>
          </p:spPr>
          <p:txBody>
            <a:bodyPr/>
            <a:lstStyle/>
            <a:p>
              <a:endParaRPr lang="zh-CN" altLang="en-US"/>
            </a:p>
          </p:txBody>
        </p:sp>
        <p:sp>
          <p:nvSpPr>
            <p:cNvPr id="42095" name="Freeform 110"/>
            <p:cNvSpPr>
              <a:spLocks noChangeArrowheads="1"/>
            </p:cNvSpPr>
            <p:nvPr/>
          </p:nvSpPr>
          <p:spPr bwMode="auto">
            <a:xfrm>
              <a:off x="1810" y="85"/>
              <a:ext cx="2370" cy="1537"/>
            </a:xfrm>
            <a:custGeom>
              <a:avLst/>
              <a:gdLst>
                <a:gd name="T0" fmla="*/ 1836 w 2060"/>
                <a:gd name="T1" fmla="*/ 333 h 1644"/>
                <a:gd name="T2" fmla="*/ 1353 w 2060"/>
                <a:gd name="T3" fmla="*/ 302 h 1644"/>
                <a:gd name="T4" fmla="*/ 641 w 2060"/>
                <a:gd name="T5" fmla="*/ 329 h 1644"/>
                <a:gd name="T6" fmla="*/ 188 w 2060"/>
                <a:gd name="T7" fmla="*/ 388 h 1644"/>
                <a:gd name="T8" fmla="*/ 49 w 2060"/>
                <a:gd name="T9" fmla="*/ 480 h 1644"/>
                <a:gd name="T10" fmla="*/ 590 w 2060"/>
                <a:gd name="T11" fmla="*/ 541 h 1644"/>
                <a:gd name="T12" fmla="*/ 1247 w 2060"/>
                <a:gd name="T13" fmla="*/ 532 h 1644"/>
                <a:gd name="T14" fmla="*/ 1611 w 2060"/>
                <a:gd name="T15" fmla="*/ 581 h 1644"/>
                <a:gd name="T16" fmla="*/ 1836 w 2060"/>
                <a:gd name="T17" fmla="*/ 739 h 1644"/>
                <a:gd name="T18" fmla="*/ 2021 w 2060"/>
                <a:gd name="T19" fmla="*/ 829 h 1644"/>
                <a:gd name="T20" fmla="*/ 2861 w 2060"/>
                <a:gd name="T21" fmla="*/ 803 h 1644"/>
                <a:gd name="T22" fmla="*/ 3318 w 2060"/>
                <a:gd name="T23" fmla="*/ 705 h 1644"/>
                <a:gd name="T24" fmla="*/ 3594 w 2060"/>
                <a:gd name="T25" fmla="*/ 588 h 1644"/>
                <a:gd name="T26" fmla="*/ 4055 w 2060"/>
                <a:gd name="T27" fmla="*/ 510 h 1644"/>
                <a:gd name="T28" fmla="*/ 3237 w 2060"/>
                <a:gd name="T29" fmla="*/ 437 h 1644"/>
                <a:gd name="T30" fmla="*/ 3318 w 2060"/>
                <a:gd name="T31" fmla="*/ 417 h 1644"/>
                <a:gd name="T32" fmla="*/ 4076 w 2060"/>
                <a:gd name="T33" fmla="*/ 467 h 1644"/>
                <a:gd name="T34" fmla="*/ 4462 w 2060"/>
                <a:gd name="T35" fmla="*/ 405 h 1644"/>
                <a:gd name="T36" fmla="*/ 4249 w 2060"/>
                <a:gd name="T37" fmla="*/ 390 h 1644"/>
                <a:gd name="T38" fmla="*/ 3775 w 2060"/>
                <a:gd name="T39" fmla="*/ 365 h 1644"/>
                <a:gd name="T40" fmla="*/ 4636 w 2060"/>
                <a:gd name="T41" fmla="*/ 389 h 1644"/>
                <a:gd name="T42" fmla="*/ 5263 w 2060"/>
                <a:gd name="T43" fmla="*/ 436 h 1644"/>
                <a:gd name="T44" fmla="*/ 5582 w 2060"/>
                <a:gd name="T45" fmla="*/ 527 h 1644"/>
                <a:gd name="T46" fmla="*/ 6530 w 2060"/>
                <a:gd name="T47" fmla="*/ 433 h 1644"/>
                <a:gd name="T48" fmla="*/ 6920 w 2060"/>
                <a:gd name="T49" fmla="*/ 524 h 1644"/>
                <a:gd name="T50" fmla="*/ 6936 w 2060"/>
                <a:gd name="T51" fmla="*/ 446 h 1644"/>
                <a:gd name="T52" fmla="*/ 7148 w 2060"/>
                <a:gd name="T53" fmla="*/ 409 h 1644"/>
                <a:gd name="T54" fmla="*/ 7245 w 2060"/>
                <a:gd name="T55" fmla="*/ 278 h 1644"/>
                <a:gd name="T56" fmla="*/ 7408 w 2060"/>
                <a:gd name="T57" fmla="*/ 270 h 1644"/>
                <a:gd name="T58" fmla="*/ 7487 w 2060"/>
                <a:gd name="T59" fmla="*/ 218 h 1644"/>
                <a:gd name="T60" fmla="*/ 7337 w 2060"/>
                <a:gd name="T61" fmla="*/ 115 h 1644"/>
                <a:gd name="T62" fmla="*/ 7716 w 2060"/>
                <a:gd name="T63" fmla="*/ 55 h 1644"/>
                <a:gd name="T64" fmla="*/ 7910 w 2060"/>
                <a:gd name="T65" fmla="*/ 107 h 1644"/>
                <a:gd name="T66" fmla="*/ 7891 w 2060"/>
                <a:gd name="T67" fmla="*/ 63 h 1644"/>
                <a:gd name="T68" fmla="*/ 8023 w 2060"/>
                <a:gd name="T69" fmla="*/ 26 h 1644"/>
                <a:gd name="T70" fmla="*/ 8279 w 2060"/>
                <a:gd name="T71" fmla="*/ 0 h 1644"/>
                <a:gd name="T72" fmla="*/ 7395 w 2060"/>
                <a:gd name="T73" fmla="*/ 32 h 1644"/>
                <a:gd name="T74" fmla="*/ 6429 w 2060"/>
                <a:gd name="T75" fmla="*/ 43 h 1644"/>
                <a:gd name="T76" fmla="*/ 5482 w 2060"/>
                <a:gd name="T77" fmla="*/ 16 h 1644"/>
                <a:gd name="T78" fmla="*/ 4595 w 2060"/>
                <a:gd name="T79" fmla="*/ 34 h 1644"/>
                <a:gd name="T80" fmla="*/ 4223 w 2060"/>
                <a:gd name="T81" fmla="*/ 87 h 1644"/>
                <a:gd name="T82" fmla="*/ 3761 w 2060"/>
                <a:gd name="T83" fmla="*/ 70 h 1644"/>
                <a:gd name="T84" fmla="*/ 3080 w 2060"/>
                <a:gd name="T85" fmla="*/ 93 h 1644"/>
                <a:gd name="T86" fmla="*/ 2709 w 2060"/>
                <a:gd name="T87" fmla="*/ 71 h 1644"/>
                <a:gd name="T88" fmla="*/ 1481 w 2060"/>
                <a:gd name="T89" fmla="*/ 127 h 1644"/>
                <a:gd name="T90" fmla="*/ 2178 w 2060"/>
                <a:gd name="T91" fmla="*/ 108 h 1644"/>
                <a:gd name="T92" fmla="*/ 2589 w 2060"/>
                <a:gd name="T93" fmla="*/ 140 h 1644"/>
                <a:gd name="T94" fmla="*/ 1803 w 2060"/>
                <a:gd name="T95" fmla="*/ 181 h 1644"/>
                <a:gd name="T96" fmla="*/ 1119 w 2060"/>
                <a:gd name="T97" fmla="*/ 212 h 1644"/>
                <a:gd name="T98" fmla="*/ 678 w 2060"/>
                <a:gd name="T99" fmla="*/ 273 h 1644"/>
                <a:gd name="T100" fmla="*/ 1152 w 2060"/>
                <a:gd name="T101" fmla="*/ 282 h 1644"/>
                <a:gd name="T102" fmla="*/ 1546 w 2060"/>
                <a:gd name="T103" fmla="*/ 292 h 1644"/>
                <a:gd name="T104" fmla="*/ 2002 w 2060"/>
                <a:gd name="T105" fmla="*/ 302 h 1644"/>
                <a:gd name="T106" fmla="*/ 1978 w 2060"/>
                <a:gd name="T107" fmla="*/ 262 h 1644"/>
                <a:gd name="T108" fmla="*/ 2407 w 2060"/>
                <a:gd name="T109" fmla="*/ 280 h 1644"/>
                <a:gd name="T110" fmla="*/ 2786 w 2060"/>
                <a:gd name="T111" fmla="*/ 239 h 1644"/>
                <a:gd name="T112" fmla="*/ 3139 w 2060"/>
                <a:gd name="T113" fmla="*/ 245 h 1644"/>
                <a:gd name="T114" fmla="*/ 2594 w 2060"/>
                <a:gd name="T115" fmla="*/ 305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w="9525">
              <a:noFill/>
              <a:round/>
            </a:ln>
          </p:spPr>
          <p:txBody>
            <a:bodyPr/>
            <a:lstStyle/>
            <a:p>
              <a:endParaRPr lang="zh-CN" altLang="en-US"/>
            </a:p>
          </p:txBody>
        </p:sp>
      </p:grpSp>
      <p:sp>
        <p:nvSpPr>
          <p:cNvPr id="112" name="WordArt 5"/>
          <p:cNvSpPr>
            <a:spLocks noChangeArrowheads="1" noChangeShapeType="1" noTextEdit="1"/>
          </p:cNvSpPr>
          <p:nvPr/>
        </p:nvSpPr>
        <p:spPr bwMode="auto">
          <a:xfrm>
            <a:off x="1523174" y="1785926"/>
            <a:ext cx="9317421" cy="2879835"/>
          </a:xfrm>
          <a:prstGeom prst="rect">
            <a:avLst/>
          </a:prstGeom>
        </p:spPr>
        <p:txBody>
          <a:bodyPr wrap="none" fromWordArt="1">
            <a:prstTxWarp prst="textPlain">
              <a:avLst>
                <a:gd name="adj" fmla="val 50000"/>
              </a:avLst>
            </a:prstTxWarp>
          </a:bodyPr>
          <a:lstStyle/>
          <a:p>
            <a:pPr algn="ctr" fontAlgn="auto">
              <a:spcBef>
                <a:spcPts val="0"/>
              </a:spcBef>
              <a:spcAft>
                <a:spcPts val="0"/>
              </a:spcAft>
              <a:defRPr/>
            </a:pPr>
            <a:r>
              <a:rPr lang="zh-CN" altLang="en-US" sz="8000" b="1" kern="10" dirty="0">
                <a:ln w="9525">
                  <a:noFill/>
                  <a:rou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微软雅黑" panose="020B0503020204020204" charset="-122"/>
                <a:ea typeface="微软雅黑" panose="020B0503020204020204" charset="-122"/>
              </a:rPr>
              <a:t>谢谢各位</a:t>
            </a:r>
            <a:r>
              <a:rPr lang="zh-CN" altLang="en-US" sz="8000" kern="10" dirty="0">
                <a:ln w="9525">
                  <a:noFill/>
                  <a:rou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新魏" panose="02010800040101010101" pitchFamily="2" charset="-122"/>
                <a:ea typeface="华文新魏" panose="02010800040101010101" pitchFamily="2" charset="-122"/>
              </a:rPr>
              <a:t>！</a:t>
            </a:r>
            <a:endParaRPr lang="zh-CN" altLang="en-US" sz="8000" kern="10" dirty="0">
              <a:ln w="9525">
                <a:noFill/>
                <a:rou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华文新魏" panose="02010800040101010101" pitchFamily="2" charset="-122"/>
              <a:ea typeface="华文新魏" panose="020108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582410" y="1052195"/>
            <a:ext cx="4926330" cy="5187315"/>
          </a:xfrm>
        </p:spPr>
        <p:txBody>
          <a:bodyPr/>
          <a:p>
            <a:pPr>
              <a:lnSpc>
                <a:spcPct val="150000"/>
              </a:lnSpc>
            </a:pPr>
            <a: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t>语言创造了人类</a:t>
            </a:r>
            <a:b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br>
            <a: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t>文字创造了人类文明</a:t>
            </a:r>
            <a:b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br>
            <a: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t>纸和印刷术达到古代文明的最高峰</a:t>
            </a:r>
            <a:b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br>
            <a: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t>无线电创造了近代文明</a:t>
            </a:r>
            <a:b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br>
            <a: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t>电视标志着现代文明</a:t>
            </a:r>
            <a:b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br>
            <a: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t>互联网是当代文明最高峰</a:t>
            </a:r>
            <a:b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br>
            <a: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t>今天我们站在一个信息革命的全新起点，这就是第七次信息革命</a:t>
            </a:r>
            <a:b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br>
            <a:r>
              <a:rPr lang="zh-CN" altLang="en-US" sz="2400" b="0" cap="none">
                <a:latin typeface="华文新魏" panose="02010800040101010101" pitchFamily="2" charset="-122"/>
                <a:ea typeface="华文新魏" panose="02010800040101010101" pitchFamily="2" charset="-122"/>
                <a:cs typeface="华文新魏" panose="02010800040101010101" pitchFamily="2" charset="-122"/>
              </a:rPr>
              <a:t>第七次信息革命就是智能互联网</a:t>
            </a:r>
            <a:endParaRPr lang="zh-CN" altLang="en-US" sz="2400" b="0" cap="none">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3" name="文本占位符 2"/>
          <p:cNvSpPr>
            <a:spLocks noGrp="1"/>
          </p:cNvSpPr>
          <p:nvPr>
            <p:ph type="body" idx="1"/>
          </p:nvPr>
        </p:nvSpPr>
        <p:spPr>
          <a:xfrm>
            <a:off x="795020" y="899795"/>
            <a:ext cx="5617210" cy="5492115"/>
          </a:xfrm>
        </p:spPr>
        <p:txBody>
          <a:bodyPr/>
          <a:p>
            <a:pPr marL="342900" indent="-342900">
              <a:lnSpc>
                <a:spcPct val="150000"/>
              </a:lnSpc>
              <a:buFont typeface="Wingdings" panose="05000000000000000000" charset="0"/>
              <a:buChar char="n"/>
            </a:pPr>
            <a:r>
              <a:rPr lang="zh-CN" altLang="en-US">
                <a:solidFill>
                  <a:schemeClr val="tx1"/>
                </a:solidFill>
              </a:rPr>
              <a:t>人类社会六次信息革命为休闲创造无限空间：</a:t>
            </a:r>
            <a:endParaRPr lang="zh-CN" altLang="en-US">
              <a:solidFill>
                <a:schemeClr val="tx1"/>
              </a:solidFill>
            </a:endParaRPr>
          </a:p>
          <a:p>
            <a:pPr marL="342900" indent="-342900">
              <a:lnSpc>
                <a:spcPct val="150000"/>
              </a:lnSpc>
              <a:buFont typeface="Wingdings" panose="05000000000000000000" charset="0"/>
              <a:buChar char="Ø"/>
            </a:pPr>
            <a:r>
              <a:rPr lang="zh-CN" altLang="en-US">
                <a:solidFill>
                  <a:schemeClr val="tx1"/>
                </a:solidFill>
              </a:rPr>
              <a:t>第一次信息革命是语言产生，解决信息分享</a:t>
            </a:r>
            <a:endParaRPr lang="zh-CN" altLang="en-US">
              <a:solidFill>
                <a:schemeClr val="tx1"/>
              </a:solidFill>
            </a:endParaRPr>
          </a:p>
          <a:p>
            <a:pPr marL="342900" indent="-342900">
              <a:lnSpc>
                <a:spcPct val="150000"/>
              </a:lnSpc>
              <a:buFont typeface="Wingdings" panose="05000000000000000000" charset="0"/>
              <a:buChar char="Ø"/>
            </a:pPr>
            <a:r>
              <a:rPr lang="zh-CN" altLang="en-US">
                <a:solidFill>
                  <a:schemeClr val="tx1"/>
                </a:solidFill>
              </a:rPr>
              <a:t>第二次信息革命是发明文字，解决信息记录</a:t>
            </a:r>
            <a:endParaRPr lang="zh-CN" altLang="en-US">
              <a:solidFill>
                <a:schemeClr val="tx1"/>
              </a:solidFill>
            </a:endParaRPr>
          </a:p>
          <a:p>
            <a:pPr marL="342900" indent="-342900">
              <a:lnSpc>
                <a:spcPct val="150000"/>
              </a:lnSpc>
              <a:buFont typeface="Wingdings" panose="05000000000000000000" charset="0"/>
              <a:buChar char="Ø"/>
            </a:pPr>
            <a:r>
              <a:rPr lang="zh-CN" altLang="en-US">
                <a:solidFill>
                  <a:schemeClr val="tx1"/>
                </a:solidFill>
                <a:sym typeface="+mn-ea"/>
              </a:rPr>
              <a:t>第三次信息革命是印刷术出现，解决信息远距离传输</a:t>
            </a:r>
            <a:endParaRPr lang="zh-CN" altLang="en-US">
              <a:solidFill>
                <a:schemeClr val="tx1"/>
              </a:solidFill>
              <a:sym typeface="+mn-ea"/>
            </a:endParaRPr>
          </a:p>
          <a:p>
            <a:pPr marL="342900" indent="-342900">
              <a:lnSpc>
                <a:spcPct val="150000"/>
              </a:lnSpc>
              <a:buFont typeface="Wingdings" panose="05000000000000000000" charset="0"/>
              <a:buChar char="Ø"/>
            </a:pPr>
            <a:r>
              <a:rPr lang="zh-CN" altLang="en-US">
                <a:solidFill>
                  <a:schemeClr val="tx1"/>
                </a:solidFill>
                <a:sym typeface="+mn-ea"/>
              </a:rPr>
              <a:t>第四次信息革命是发明无线电，解决信息的远距离实时传输</a:t>
            </a:r>
            <a:endParaRPr lang="zh-CN" altLang="en-US">
              <a:solidFill>
                <a:schemeClr val="tx1"/>
              </a:solidFill>
              <a:sym typeface="+mn-ea"/>
            </a:endParaRPr>
          </a:p>
          <a:p>
            <a:pPr marL="342900" indent="-342900">
              <a:lnSpc>
                <a:spcPct val="150000"/>
              </a:lnSpc>
              <a:buFont typeface="Wingdings" panose="05000000000000000000" charset="0"/>
              <a:buChar char="Ø"/>
            </a:pPr>
            <a:r>
              <a:rPr lang="zh-CN" altLang="en-US">
                <a:solidFill>
                  <a:schemeClr val="tx1"/>
                </a:solidFill>
                <a:sym typeface="+mn-ea"/>
              </a:rPr>
              <a:t>第五次信息革命是电视出现，解决远距离的多媒体的传输</a:t>
            </a:r>
            <a:endParaRPr lang="zh-CN" altLang="en-US">
              <a:solidFill>
                <a:schemeClr val="tx1"/>
              </a:solidFill>
              <a:sym typeface="+mn-ea"/>
            </a:endParaRPr>
          </a:p>
          <a:p>
            <a:pPr marL="342900" indent="-342900">
              <a:lnSpc>
                <a:spcPct val="150000"/>
              </a:lnSpc>
              <a:buFont typeface="Wingdings" panose="05000000000000000000" charset="0"/>
              <a:buChar char="Ø"/>
            </a:pPr>
            <a:r>
              <a:rPr lang="zh-CN" altLang="en-US">
                <a:solidFill>
                  <a:schemeClr val="tx1"/>
                </a:solidFill>
                <a:sym typeface="+mn-ea"/>
              </a:rPr>
              <a:t>第六次信息革命是互联网，让信息成为双向交互的传输</a:t>
            </a:r>
            <a:endParaRPr lang="zh-CN" altLang="en-US">
              <a:solidFill>
                <a:schemeClr val="tx1"/>
              </a:solidFill>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880110" y="1213485"/>
            <a:ext cx="5185410" cy="4134485"/>
            <a:chOff x="0" y="0"/>
            <a:chExt cx="4955" cy="1982"/>
          </a:xfrm>
        </p:grpSpPr>
        <p:sp>
          <p:nvSpPr>
            <p:cNvPr id="3" name="Freeform 4"/>
            <p:cNvSpPr>
              <a:spLocks noChangeArrowheads="1"/>
            </p:cNvSpPr>
            <p:nvPr/>
          </p:nvSpPr>
          <p:spPr bwMode="auto">
            <a:xfrm>
              <a:off x="91" y="88"/>
              <a:ext cx="1457" cy="1812"/>
            </a:xfrm>
            <a:custGeom>
              <a:avLst/>
              <a:gdLst>
                <a:gd name="T0" fmla="*/ 29 w 1692"/>
                <a:gd name="T1" fmla="*/ 11 h 2586"/>
                <a:gd name="T2" fmla="*/ 84 w 1692"/>
                <a:gd name="T3" fmla="*/ 9 h 2586"/>
                <a:gd name="T4" fmla="*/ 113 w 1692"/>
                <a:gd name="T5" fmla="*/ 10 h 2586"/>
                <a:gd name="T6" fmla="*/ 109 w 1692"/>
                <a:gd name="T7" fmla="*/ 18 h 2586"/>
                <a:gd name="T8" fmla="*/ 71 w 1692"/>
                <a:gd name="T9" fmla="*/ 24 h 2586"/>
                <a:gd name="T10" fmla="*/ 58 w 1692"/>
                <a:gd name="T11" fmla="*/ 29 h 2586"/>
                <a:gd name="T12" fmla="*/ 74 w 1692"/>
                <a:gd name="T13" fmla="*/ 39 h 2586"/>
                <a:gd name="T14" fmla="*/ 83 w 1692"/>
                <a:gd name="T15" fmla="*/ 39 h 2586"/>
                <a:gd name="T16" fmla="*/ 85 w 1692"/>
                <a:gd name="T17" fmla="*/ 37 h 2586"/>
                <a:gd name="T18" fmla="*/ 125 w 1692"/>
                <a:gd name="T19" fmla="*/ 47 h 2586"/>
                <a:gd name="T20" fmla="*/ 168 w 1692"/>
                <a:gd name="T21" fmla="*/ 48 h 2586"/>
                <a:gd name="T22" fmla="*/ 207 w 1692"/>
                <a:gd name="T23" fmla="*/ 55 h 2586"/>
                <a:gd name="T24" fmla="*/ 222 w 1692"/>
                <a:gd name="T25" fmla="*/ 58 h 2586"/>
                <a:gd name="T26" fmla="*/ 201 w 1692"/>
                <a:gd name="T27" fmla="*/ 66 h 2586"/>
                <a:gd name="T28" fmla="*/ 239 w 1692"/>
                <a:gd name="T29" fmla="*/ 73 h 2586"/>
                <a:gd name="T30" fmla="*/ 270 w 1692"/>
                <a:gd name="T31" fmla="*/ 83 h 2586"/>
                <a:gd name="T32" fmla="*/ 285 w 1692"/>
                <a:gd name="T33" fmla="*/ 94 h 2586"/>
                <a:gd name="T34" fmla="*/ 311 w 1692"/>
                <a:gd name="T35" fmla="*/ 104 h 2586"/>
                <a:gd name="T36" fmla="*/ 333 w 1692"/>
                <a:gd name="T37" fmla="*/ 102 h 2586"/>
                <a:gd name="T38" fmla="*/ 324 w 1692"/>
                <a:gd name="T39" fmla="*/ 97 h 2586"/>
                <a:gd name="T40" fmla="*/ 335 w 1692"/>
                <a:gd name="T41" fmla="*/ 94 h 2586"/>
                <a:gd name="T42" fmla="*/ 357 w 1692"/>
                <a:gd name="T43" fmla="*/ 90 h 2586"/>
                <a:gd name="T44" fmla="*/ 377 w 1692"/>
                <a:gd name="T45" fmla="*/ 85 h 2586"/>
                <a:gd name="T46" fmla="*/ 408 w 1692"/>
                <a:gd name="T47" fmla="*/ 80 h 2586"/>
                <a:gd name="T48" fmla="*/ 422 w 1692"/>
                <a:gd name="T49" fmla="*/ 71 h 2586"/>
                <a:gd name="T50" fmla="*/ 404 w 1692"/>
                <a:gd name="T51" fmla="*/ 63 h 2586"/>
                <a:gd name="T52" fmla="*/ 358 w 1692"/>
                <a:gd name="T53" fmla="*/ 57 h 2586"/>
                <a:gd name="T54" fmla="*/ 287 w 1692"/>
                <a:gd name="T55" fmla="*/ 53 h 2586"/>
                <a:gd name="T56" fmla="*/ 254 w 1692"/>
                <a:gd name="T57" fmla="*/ 51 h 2586"/>
                <a:gd name="T58" fmla="*/ 236 w 1692"/>
                <a:gd name="T59" fmla="*/ 52 h 2586"/>
                <a:gd name="T60" fmla="*/ 207 w 1692"/>
                <a:gd name="T61" fmla="*/ 53 h 2586"/>
                <a:gd name="T62" fmla="*/ 197 w 1692"/>
                <a:gd name="T63" fmla="*/ 48 h 2586"/>
                <a:gd name="T64" fmla="*/ 192 w 1692"/>
                <a:gd name="T65" fmla="*/ 43 h 2586"/>
                <a:gd name="T66" fmla="*/ 164 w 1692"/>
                <a:gd name="T67" fmla="*/ 45 h 2586"/>
                <a:gd name="T68" fmla="*/ 149 w 1692"/>
                <a:gd name="T69" fmla="*/ 39 h 2586"/>
                <a:gd name="T70" fmla="*/ 192 w 1692"/>
                <a:gd name="T71" fmla="*/ 37 h 2586"/>
                <a:gd name="T72" fmla="*/ 219 w 1692"/>
                <a:gd name="T73" fmla="*/ 37 h 2586"/>
                <a:gd name="T74" fmla="*/ 233 w 1692"/>
                <a:gd name="T75" fmla="*/ 37 h 2586"/>
                <a:gd name="T76" fmla="*/ 275 w 1692"/>
                <a:gd name="T77" fmla="*/ 30 h 2586"/>
                <a:gd name="T78" fmla="*/ 308 w 1692"/>
                <a:gd name="T79" fmla="*/ 27 h 2586"/>
                <a:gd name="T80" fmla="*/ 333 w 1692"/>
                <a:gd name="T81" fmla="*/ 26 h 2586"/>
                <a:gd name="T82" fmla="*/ 350 w 1692"/>
                <a:gd name="T83" fmla="*/ 22 h 2586"/>
                <a:gd name="T84" fmla="*/ 335 w 1692"/>
                <a:gd name="T85" fmla="*/ 21 h 2586"/>
                <a:gd name="T86" fmla="*/ 398 w 1692"/>
                <a:gd name="T87" fmla="*/ 19 h 2586"/>
                <a:gd name="T88" fmla="*/ 366 w 1692"/>
                <a:gd name="T89" fmla="*/ 14 h 2586"/>
                <a:gd name="T90" fmla="*/ 346 w 1692"/>
                <a:gd name="T91" fmla="*/ 11 h 2586"/>
                <a:gd name="T92" fmla="*/ 319 w 1692"/>
                <a:gd name="T93" fmla="*/ 15 h 2586"/>
                <a:gd name="T94" fmla="*/ 289 w 1692"/>
                <a:gd name="T95" fmla="*/ 18 h 2586"/>
                <a:gd name="T96" fmla="*/ 266 w 1692"/>
                <a:gd name="T97" fmla="*/ 13 h 2586"/>
                <a:gd name="T98" fmla="*/ 315 w 1692"/>
                <a:gd name="T99" fmla="*/ 10 h 2586"/>
                <a:gd name="T100" fmla="*/ 330 w 1692"/>
                <a:gd name="T101" fmla="*/ 8 h 2586"/>
                <a:gd name="T102" fmla="*/ 346 w 1692"/>
                <a:gd name="T103" fmla="*/ 7 h 2586"/>
                <a:gd name="T104" fmla="*/ 334 w 1692"/>
                <a:gd name="T105" fmla="*/ 6 h 2586"/>
                <a:gd name="T106" fmla="*/ 328 w 1692"/>
                <a:gd name="T107" fmla="*/ 5 h 2586"/>
                <a:gd name="T108" fmla="*/ 313 w 1692"/>
                <a:gd name="T109" fmla="*/ 4 h 2586"/>
                <a:gd name="T110" fmla="*/ 288 w 1692"/>
                <a:gd name="T111" fmla="*/ 6 h 2586"/>
                <a:gd name="T112" fmla="*/ 248 w 1692"/>
                <a:gd name="T113" fmla="*/ 5 h 2586"/>
                <a:gd name="T114" fmla="*/ 143 w 1692"/>
                <a:gd name="T115" fmla="*/ 0 h 2586"/>
                <a:gd name="T116" fmla="*/ 90 w 1692"/>
                <a:gd name="T117" fmla="*/ 1 h 2586"/>
                <a:gd name="T118" fmla="*/ 76 w 1692"/>
                <a:gd name="T119" fmla="*/ 4 h 2586"/>
                <a:gd name="T120" fmla="*/ 34 w 1692"/>
                <a:gd name="T121" fmla="*/ 7 h 2586"/>
                <a:gd name="T122" fmla="*/ 34 w 1692"/>
                <a:gd name="T123" fmla="*/ 9 h 2586"/>
                <a:gd name="T124" fmla="*/ 2 w 1692"/>
                <a:gd name="T125" fmla="*/ 11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 name="Freeform 5"/>
            <p:cNvSpPr>
              <a:spLocks noChangeArrowheads="1"/>
            </p:cNvSpPr>
            <p:nvPr/>
          </p:nvSpPr>
          <p:spPr bwMode="auto">
            <a:xfrm>
              <a:off x="45" y="261"/>
              <a:ext cx="39" cy="26"/>
            </a:xfrm>
            <a:custGeom>
              <a:avLst/>
              <a:gdLst>
                <a:gd name="T0" fmla="*/ 3 w 46"/>
                <a:gd name="T1" fmla="*/ 1 h 38"/>
                <a:gd name="T2" fmla="*/ 0 w 46"/>
                <a:gd name="T3" fmla="*/ 1 h 38"/>
                <a:gd name="T4" fmla="*/ 5 w 46"/>
                <a:gd name="T5" fmla="*/ 1 h 38"/>
                <a:gd name="T6" fmla="*/ 10 w 46"/>
                <a:gd name="T7" fmla="*/ 1 h 38"/>
                <a:gd name="T8" fmla="*/ 7 w 46"/>
                <a:gd name="T9" fmla="*/ 0 h 38"/>
                <a:gd name="T10" fmla="*/ 3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 name="Freeform 6"/>
            <p:cNvSpPr>
              <a:spLocks noChangeArrowheads="1"/>
            </p:cNvSpPr>
            <p:nvPr/>
          </p:nvSpPr>
          <p:spPr bwMode="auto">
            <a:xfrm>
              <a:off x="398" y="376"/>
              <a:ext cx="45" cy="30"/>
            </a:xfrm>
            <a:custGeom>
              <a:avLst/>
              <a:gdLst>
                <a:gd name="T0" fmla="*/ 3 w 52"/>
                <a:gd name="T1" fmla="*/ 0 h 44"/>
                <a:gd name="T2" fmla="*/ 8 w 52"/>
                <a:gd name="T3" fmla="*/ 1 h 44"/>
                <a:gd name="T4" fmla="*/ 11 w 52"/>
                <a:gd name="T5" fmla="*/ 1 h 44"/>
                <a:gd name="T6" fmla="*/ 10 w 52"/>
                <a:gd name="T7" fmla="*/ 1 h 44"/>
                <a:gd name="T8" fmla="*/ 8 w 52"/>
                <a:gd name="T9" fmla="*/ 1 h 44"/>
                <a:gd name="T10" fmla="*/ 3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 name="Freeform 7"/>
            <p:cNvSpPr>
              <a:spLocks noChangeArrowheads="1"/>
            </p:cNvSpPr>
            <p:nvPr/>
          </p:nvSpPr>
          <p:spPr bwMode="auto">
            <a:xfrm>
              <a:off x="1297" y="428"/>
              <a:ext cx="113" cy="69"/>
            </a:xfrm>
            <a:custGeom>
              <a:avLst/>
              <a:gdLst>
                <a:gd name="T0" fmla="*/ 26 w 131"/>
                <a:gd name="T1" fmla="*/ 0 h 98"/>
                <a:gd name="T2" fmla="*/ 21 w 131"/>
                <a:gd name="T3" fmla="*/ 1 h 98"/>
                <a:gd name="T4" fmla="*/ 14 w 131"/>
                <a:gd name="T5" fmla="*/ 1 h 98"/>
                <a:gd name="T6" fmla="*/ 10 w 131"/>
                <a:gd name="T7" fmla="*/ 2 h 98"/>
                <a:gd name="T8" fmla="*/ 6 w 131"/>
                <a:gd name="T9" fmla="*/ 2 h 98"/>
                <a:gd name="T10" fmla="*/ 16 w 131"/>
                <a:gd name="T11" fmla="*/ 4 h 98"/>
                <a:gd name="T12" fmla="*/ 21 w 131"/>
                <a:gd name="T13" fmla="*/ 4 h 98"/>
                <a:gd name="T14" fmla="*/ 22 w 131"/>
                <a:gd name="T15" fmla="*/ 4 h 98"/>
                <a:gd name="T16" fmla="*/ 23 w 131"/>
                <a:gd name="T17" fmla="*/ 4 h 98"/>
                <a:gd name="T18" fmla="*/ 26 w 131"/>
                <a:gd name="T19" fmla="*/ 4 h 98"/>
                <a:gd name="T20" fmla="*/ 32 w 131"/>
                <a:gd name="T21" fmla="*/ 4 h 98"/>
                <a:gd name="T22" fmla="*/ 35 w 131"/>
                <a:gd name="T23" fmla="*/ 3 h 98"/>
                <a:gd name="T24" fmla="*/ 26 w 131"/>
                <a:gd name="T25" fmla="*/ 2 h 98"/>
                <a:gd name="T26" fmla="*/ 30 w 131"/>
                <a:gd name="T27" fmla="*/ 1 h 98"/>
                <a:gd name="T28" fmla="*/ 30 w 131"/>
                <a:gd name="T29" fmla="*/ 1 h 98"/>
                <a:gd name="T30" fmla="*/ 26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 name="Freeform 8"/>
            <p:cNvSpPr>
              <a:spLocks noChangeArrowheads="1"/>
            </p:cNvSpPr>
            <p:nvPr/>
          </p:nvSpPr>
          <p:spPr bwMode="auto">
            <a:xfrm>
              <a:off x="752" y="787"/>
              <a:ext cx="182" cy="79"/>
            </a:xfrm>
            <a:custGeom>
              <a:avLst/>
              <a:gdLst>
                <a:gd name="T0" fmla="*/ 11 w 212"/>
                <a:gd name="T1" fmla="*/ 1 h 112"/>
                <a:gd name="T2" fmla="*/ 4 w 212"/>
                <a:gd name="T3" fmla="*/ 1 h 112"/>
                <a:gd name="T4" fmla="*/ 3 w 212"/>
                <a:gd name="T5" fmla="*/ 1 h 112"/>
                <a:gd name="T6" fmla="*/ 6 w 212"/>
                <a:gd name="T7" fmla="*/ 2 h 112"/>
                <a:gd name="T8" fmla="*/ 13 w 212"/>
                <a:gd name="T9" fmla="*/ 2 h 112"/>
                <a:gd name="T10" fmla="*/ 24 w 212"/>
                <a:gd name="T11" fmla="*/ 2 h 112"/>
                <a:gd name="T12" fmla="*/ 28 w 212"/>
                <a:gd name="T13" fmla="*/ 3 h 112"/>
                <a:gd name="T14" fmla="*/ 33 w 212"/>
                <a:gd name="T15" fmla="*/ 4 h 112"/>
                <a:gd name="T16" fmla="*/ 35 w 212"/>
                <a:gd name="T17" fmla="*/ 5 h 112"/>
                <a:gd name="T18" fmla="*/ 40 w 212"/>
                <a:gd name="T19" fmla="*/ 4 h 112"/>
                <a:gd name="T20" fmla="*/ 43 w 212"/>
                <a:gd name="T21" fmla="*/ 4 h 112"/>
                <a:gd name="T22" fmla="*/ 47 w 212"/>
                <a:gd name="T23" fmla="*/ 4 h 112"/>
                <a:gd name="T24" fmla="*/ 50 w 212"/>
                <a:gd name="T25" fmla="*/ 4 h 112"/>
                <a:gd name="T26" fmla="*/ 39 w 212"/>
                <a:gd name="T27" fmla="*/ 2 h 112"/>
                <a:gd name="T28" fmla="*/ 27 w 212"/>
                <a:gd name="T29" fmla="*/ 1 h 112"/>
                <a:gd name="T30" fmla="*/ 13 w 212"/>
                <a:gd name="T31" fmla="*/ 1 h 112"/>
                <a:gd name="T32" fmla="*/ 11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 name="Freeform 9"/>
            <p:cNvSpPr>
              <a:spLocks noChangeArrowheads="1"/>
            </p:cNvSpPr>
            <p:nvPr/>
          </p:nvSpPr>
          <p:spPr bwMode="auto">
            <a:xfrm>
              <a:off x="902" y="847"/>
              <a:ext cx="114" cy="38"/>
            </a:xfrm>
            <a:custGeom>
              <a:avLst/>
              <a:gdLst>
                <a:gd name="T0" fmla="*/ 15 w 133"/>
                <a:gd name="T1" fmla="*/ 0 h 54"/>
                <a:gd name="T2" fmla="*/ 11 w 133"/>
                <a:gd name="T3" fmla="*/ 1 h 54"/>
                <a:gd name="T4" fmla="*/ 8 w 133"/>
                <a:gd name="T5" fmla="*/ 1 h 54"/>
                <a:gd name="T6" fmla="*/ 3 w 133"/>
                <a:gd name="T7" fmla="*/ 1 h 54"/>
                <a:gd name="T8" fmla="*/ 3 w 133"/>
                <a:gd name="T9" fmla="*/ 2 h 54"/>
                <a:gd name="T10" fmla="*/ 3 w 133"/>
                <a:gd name="T11" fmla="*/ 2 h 54"/>
                <a:gd name="T12" fmla="*/ 33 w 133"/>
                <a:gd name="T13" fmla="*/ 1 h 54"/>
                <a:gd name="T14" fmla="*/ 31 w 133"/>
                <a:gd name="T15" fmla="*/ 1 h 54"/>
                <a:gd name="T16" fmla="*/ 27 w 133"/>
                <a:gd name="T17" fmla="*/ 1 h 54"/>
                <a:gd name="T18" fmla="*/ 25 w 133"/>
                <a:gd name="T19" fmla="*/ 1 h 54"/>
                <a:gd name="T20" fmla="*/ 22 w 133"/>
                <a:gd name="T21" fmla="*/ 1 h 54"/>
                <a:gd name="T22" fmla="*/ 17 w 133"/>
                <a:gd name="T23" fmla="*/ 1 h 54"/>
                <a:gd name="T24" fmla="*/ 15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 name="Freeform 10"/>
            <p:cNvSpPr>
              <a:spLocks noChangeArrowheads="1"/>
            </p:cNvSpPr>
            <p:nvPr/>
          </p:nvSpPr>
          <p:spPr bwMode="auto">
            <a:xfrm>
              <a:off x="1023" y="871"/>
              <a:ext cx="43" cy="17"/>
            </a:xfrm>
            <a:custGeom>
              <a:avLst/>
              <a:gdLst>
                <a:gd name="T0" fmla="*/ 3 w 51"/>
                <a:gd name="T1" fmla="*/ 0 h 24"/>
                <a:gd name="T2" fmla="*/ 3 w 51"/>
                <a:gd name="T3" fmla="*/ 1 h 24"/>
                <a:gd name="T4" fmla="*/ 6 w 51"/>
                <a:gd name="T5" fmla="*/ 1 h 24"/>
                <a:gd name="T6" fmla="*/ 7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 name="Freeform 11"/>
            <p:cNvSpPr>
              <a:spLocks noChangeArrowheads="1"/>
            </p:cNvSpPr>
            <p:nvPr/>
          </p:nvSpPr>
          <p:spPr bwMode="auto">
            <a:xfrm>
              <a:off x="1087" y="874"/>
              <a:ext cx="14" cy="24"/>
            </a:xfrm>
            <a:custGeom>
              <a:avLst/>
              <a:gdLst>
                <a:gd name="T0" fmla="*/ 4 w 16"/>
                <a:gd name="T1" fmla="*/ 0 h 34"/>
                <a:gd name="T2" fmla="*/ 0 w 16"/>
                <a:gd name="T3" fmla="*/ 1 h 34"/>
                <a:gd name="T4" fmla="*/ 5 w 16"/>
                <a:gd name="T5" fmla="*/ 1 h 34"/>
                <a:gd name="T6" fmla="*/ 4 w 16"/>
                <a:gd name="T7" fmla="*/ 1 h 34"/>
                <a:gd name="T8" fmla="*/ 5 w 16"/>
                <a:gd name="T9" fmla="*/ 1 h 34"/>
                <a:gd name="T10" fmla="*/ 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1" name="Freeform 12"/>
            <p:cNvSpPr>
              <a:spLocks noChangeArrowheads="1"/>
            </p:cNvSpPr>
            <p:nvPr/>
          </p:nvSpPr>
          <p:spPr bwMode="auto">
            <a:xfrm>
              <a:off x="876" y="83"/>
              <a:ext cx="207" cy="82"/>
            </a:xfrm>
            <a:custGeom>
              <a:avLst/>
              <a:gdLst>
                <a:gd name="T0" fmla="*/ 16 w 240"/>
                <a:gd name="T1" fmla="*/ 1 h 117"/>
                <a:gd name="T2" fmla="*/ 7 w 240"/>
                <a:gd name="T3" fmla="*/ 1 h 117"/>
                <a:gd name="T4" fmla="*/ 3 w 240"/>
                <a:gd name="T5" fmla="*/ 1 h 117"/>
                <a:gd name="T6" fmla="*/ 0 w 240"/>
                <a:gd name="T7" fmla="*/ 1 h 117"/>
                <a:gd name="T8" fmla="*/ 7 w 240"/>
                <a:gd name="T9" fmla="*/ 3 h 117"/>
                <a:gd name="T10" fmla="*/ 10 w 240"/>
                <a:gd name="T11" fmla="*/ 3 h 117"/>
                <a:gd name="T12" fmla="*/ 18 w 240"/>
                <a:gd name="T13" fmla="*/ 2 h 117"/>
                <a:gd name="T14" fmla="*/ 22 w 240"/>
                <a:gd name="T15" fmla="*/ 2 h 117"/>
                <a:gd name="T16" fmla="*/ 22 w 240"/>
                <a:gd name="T17" fmla="*/ 2 h 117"/>
                <a:gd name="T18" fmla="*/ 16 w 240"/>
                <a:gd name="T19" fmla="*/ 3 h 117"/>
                <a:gd name="T20" fmla="*/ 19 w 240"/>
                <a:gd name="T21" fmla="*/ 3 h 117"/>
                <a:gd name="T22" fmla="*/ 10 w 240"/>
                <a:gd name="T23" fmla="*/ 4 h 117"/>
                <a:gd name="T24" fmla="*/ 19 w 240"/>
                <a:gd name="T25" fmla="*/ 4 h 117"/>
                <a:gd name="T26" fmla="*/ 22 w 240"/>
                <a:gd name="T27" fmla="*/ 4 h 117"/>
                <a:gd name="T28" fmla="*/ 31 w 240"/>
                <a:gd name="T29" fmla="*/ 4 h 117"/>
                <a:gd name="T30" fmla="*/ 40 w 240"/>
                <a:gd name="T31" fmla="*/ 4 h 117"/>
                <a:gd name="T32" fmla="*/ 45 w 240"/>
                <a:gd name="T33" fmla="*/ 5 h 117"/>
                <a:gd name="T34" fmla="*/ 53 w 240"/>
                <a:gd name="T35" fmla="*/ 4 h 117"/>
                <a:gd name="T36" fmla="*/ 58 w 240"/>
                <a:gd name="T37" fmla="*/ 4 h 117"/>
                <a:gd name="T38" fmla="*/ 58 w 240"/>
                <a:gd name="T39" fmla="*/ 3 h 117"/>
                <a:gd name="T40" fmla="*/ 62 w 240"/>
                <a:gd name="T41" fmla="*/ 3 h 117"/>
                <a:gd name="T42" fmla="*/ 63 w 240"/>
                <a:gd name="T43" fmla="*/ 2 h 117"/>
                <a:gd name="T44" fmla="*/ 55 w 240"/>
                <a:gd name="T45" fmla="*/ 3 h 117"/>
                <a:gd name="T46" fmla="*/ 53 w 240"/>
                <a:gd name="T47" fmla="*/ 2 h 117"/>
                <a:gd name="T48" fmla="*/ 46 w 240"/>
                <a:gd name="T49" fmla="*/ 2 h 117"/>
                <a:gd name="T50" fmla="*/ 35 w 240"/>
                <a:gd name="T51" fmla="*/ 1 h 117"/>
                <a:gd name="T52" fmla="*/ 25 w 240"/>
                <a:gd name="T53" fmla="*/ 1 h 117"/>
                <a:gd name="T54" fmla="*/ 22 w 240"/>
                <a:gd name="T55" fmla="*/ 1 h 117"/>
                <a:gd name="T56" fmla="*/ 16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2" name="Freeform 13"/>
            <p:cNvSpPr>
              <a:spLocks noChangeArrowheads="1"/>
            </p:cNvSpPr>
            <p:nvPr/>
          </p:nvSpPr>
          <p:spPr bwMode="auto">
            <a:xfrm>
              <a:off x="968" y="45"/>
              <a:ext cx="168" cy="56"/>
            </a:xfrm>
            <a:custGeom>
              <a:avLst/>
              <a:gdLst>
                <a:gd name="T0" fmla="*/ 27 w 194"/>
                <a:gd name="T1" fmla="*/ 1 h 80"/>
                <a:gd name="T2" fmla="*/ 3 w 194"/>
                <a:gd name="T3" fmla="*/ 1 h 80"/>
                <a:gd name="T4" fmla="*/ 3 w 194"/>
                <a:gd name="T5" fmla="*/ 1 h 80"/>
                <a:gd name="T6" fmla="*/ 15 w 194"/>
                <a:gd name="T7" fmla="*/ 2 h 80"/>
                <a:gd name="T8" fmla="*/ 36 w 194"/>
                <a:gd name="T9" fmla="*/ 3 h 80"/>
                <a:gd name="T10" fmla="*/ 48 w 194"/>
                <a:gd name="T11" fmla="*/ 3 h 80"/>
                <a:gd name="T12" fmla="*/ 51 w 194"/>
                <a:gd name="T13" fmla="*/ 3 h 80"/>
                <a:gd name="T14" fmla="*/ 48 w 194"/>
                <a:gd name="T15" fmla="*/ 2 h 80"/>
                <a:gd name="T16" fmla="*/ 45 w 194"/>
                <a:gd name="T17" fmla="*/ 1 h 80"/>
                <a:gd name="T18" fmla="*/ 36 w 194"/>
                <a:gd name="T19" fmla="*/ 1 h 80"/>
                <a:gd name="T20" fmla="*/ 27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3" name="Freeform 14"/>
            <p:cNvSpPr>
              <a:spLocks noChangeArrowheads="1"/>
            </p:cNvSpPr>
            <p:nvPr/>
          </p:nvSpPr>
          <p:spPr bwMode="auto">
            <a:xfrm>
              <a:off x="1204" y="110"/>
              <a:ext cx="268" cy="178"/>
            </a:xfrm>
            <a:custGeom>
              <a:avLst/>
              <a:gdLst>
                <a:gd name="T0" fmla="*/ 18 w 310"/>
                <a:gd name="T1" fmla="*/ 1 h 254"/>
                <a:gd name="T2" fmla="*/ 14 w 310"/>
                <a:gd name="T3" fmla="*/ 1 h 254"/>
                <a:gd name="T4" fmla="*/ 6 w 310"/>
                <a:gd name="T5" fmla="*/ 1 h 254"/>
                <a:gd name="T6" fmla="*/ 14 w 310"/>
                <a:gd name="T7" fmla="*/ 3 h 254"/>
                <a:gd name="T8" fmla="*/ 22 w 310"/>
                <a:gd name="T9" fmla="*/ 4 h 254"/>
                <a:gd name="T10" fmla="*/ 28 w 310"/>
                <a:gd name="T11" fmla="*/ 4 h 254"/>
                <a:gd name="T12" fmla="*/ 35 w 310"/>
                <a:gd name="T13" fmla="*/ 4 h 254"/>
                <a:gd name="T14" fmla="*/ 39 w 310"/>
                <a:gd name="T15" fmla="*/ 4 h 254"/>
                <a:gd name="T16" fmla="*/ 41 w 310"/>
                <a:gd name="T17" fmla="*/ 6 h 254"/>
                <a:gd name="T18" fmla="*/ 30 w 310"/>
                <a:gd name="T19" fmla="*/ 6 h 254"/>
                <a:gd name="T20" fmla="*/ 24 w 310"/>
                <a:gd name="T21" fmla="*/ 7 h 254"/>
                <a:gd name="T22" fmla="*/ 19 w 310"/>
                <a:gd name="T23" fmla="*/ 7 h 254"/>
                <a:gd name="T24" fmla="*/ 15 w 310"/>
                <a:gd name="T25" fmla="*/ 7 h 254"/>
                <a:gd name="T26" fmla="*/ 12 w 310"/>
                <a:gd name="T27" fmla="*/ 8 h 254"/>
                <a:gd name="T28" fmla="*/ 10 w 310"/>
                <a:gd name="T29" fmla="*/ 8 h 254"/>
                <a:gd name="T30" fmla="*/ 19 w 310"/>
                <a:gd name="T31" fmla="*/ 9 h 254"/>
                <a:gd name="T32" fmla="*/ 26 w 310"/>
                <a:gd name="T33" fmla="*/ 8 h 254"/>
                <a:gd name="T34" fmla="*/ 30 w 310"/>
                <a:gd name="T35" fmla="*/ 9 h 254"/>
                <a:gd name="T36" fmla="*/ 35 w 310"/>
                <a:gd name="T37" fmla="*/ 10 h 254"/>
                <a:gd name="T38" fmla="*/ 37 w 310"/>
                <a:gd name="T39" fmla="*/ 10 h 254"/>
                <a:gd name="T40" fmla="*/ 41 w 310"/>
                <a:gd name="T41" fmla="*/ 10 h 254"/>
                <a:gd name="T42" fmla="*/ 48 w 310"/>
                <a:gd name="T43" fmla="*/ 10 h 254"/>
                <a:gd name="T44" fmla="*/ 54 w 310"/>
                <a:gd name="T45" fmla="*/ 10 h 254"/>
                <a:gd name="T46" fmla="*/ 62 w 310"/>
                <a:gd name="T47" fmla="*/ 9 h 254"/>
                <a:gd name="T48" fmla="*/ 61 w 310"/>
                <a:gd name="T49" fmla="*/ 8 h 254"/>
                <a:gd name="T50" fmla="*/ 59 w 310"/>
                <a:gd name="T51" fmla="*/ 7 h 254"/>
                <a:gd name="T52" fmla="*/ 63 w 310"/>
                <a:gd name="T53" fmla="*/ 7 h 254"/>
                <a:gd name="T54" fmla="*/ 66 w 310"/>
                <a:gd name="T55" fmla="*/ 8 h 254"/>
                <a:gd name="T56" fmla="*/ 67 w 310"/>
                <a:gd name="T57" fmla="*/ 8 h 254"/>
                <a:gd name="T58" fmla="*/ 70 w 310"/>
                <a:gd name="T59" fmla="*/ 8 h 254"/>
                <a:gd name="T60" fmla="*/ 81 w 310"/>
                <a:gd name="T61" fmla="*/ 7 h 254"/>
                <a:gd name="T62" fmla="*/ 79 w 310"/>
                <a:gd name="T63" fmla="*/ 6 h 254"/>
                <a:gd name="T64" fmla="*/ 69 w 310"/>
                <a:gd name="T65" fmla="*/ 5 h 254"/>
                <a:gd name="T66" fmla="*/ 72 w 310"/>
                <a:gd name="T67" fmla="*/ 4 h 254"/>
                <a:gd name="T68" fmla="*/ 74 w 310"/>
                <a:gd name="T69" fmla="*/ 4 h 254"/>
                <a:gd name="T70" fmla="*/ 68 w 310"/>
                <a:gd name="T71" fmla="*/ 3 h 254"/>
                <a:gd name="T72" fmla="*/ 63 w 310"/>
                <a:gd name="T73" fmla="*/ 3 h 254"/>
                <a:gd name="T74" fmla="*/ 60 w 310"/>
                <a:gd name="T75" fmla="*/ 2 h 254"/>
                <a:gd name="T76" fmla="*/ 54 w 310"/>
                <a:gd name="T77" fmla="*/ 1 h 254"/>
                <a:gd name="T78" fmla="*/ 41 w 310"/>
                <a:gd name="T79" fmla="*/ 2 h 254"/>
                <a:gd name="T80" fmla="*/ 45 w 310"/>
                <a:gd name="T81" fmla="*/ 1 h 254"/>
                <a:gd name="T82" fmla="*/ 37 w 310"/>
                <a:gd name="T83" fmla="*/ 1 h 254"/>
                <a:gd name="T84" fmla="*/ 32 w 310"/>
                <a:gd name="T85" fmla="*/ 1 h 254"/>
                <a:gd name="T86" fmla="*/ 18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4" name="Freeform 15"/>
            <p:cNvSpPr>
              <a:spLocks noChangeArrowheads="1"/>
            </p:cNvSpPr>
            <p:nvPr/>
          </p:nvSpPr>
          <p:spPr bwMode="auto">
            <a:xfrm>
              <a:off x="1202" y="34"/>
              <a:ext cx="51" cy="34"/>
            </a:xfrm>
            <a:custGeom>
              <a:avLst/>
              <a:gdLst>
                <a:gd name="T0" fmla="*/ 7 w 59"/>
                <a:gd name="T1" fmla="*/ 0 h 50"/>
                <a:gd name="T2" fmla="*/ 0 w 59"/>
                <a:gd name="T3" fmla="*/ 1 h 50"/>
                <a:gd name="T4" fmla="*/ 8 w 59"/>
                <a:gd name="T5" fmla="*/ 1 h 50"/>
                <a:gd name="T6" fmla="*/ 12 w 59"/>
                <a:gd name="T7" fmla="*/ 1 h 50"/>
                <a:gd name="T8" fmla="*/ 16 w 59"/>
                <a:gd name="T9" fmla="*/ 1 h 50"/>
                <a:gd name="T10" fmla="*/ 12 w 59"/>
                <a:gd name="T11" fmla="*/ 1 h 50"/>
                <a:gd name="T12" fmla="*/ 7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5" name="Freeform 16"/>
            <p:cNvSpPr>
              <a:spLocks noChangeArrowheads="1"/>
            </p:cNvSpPr>
            <p:nvPr/>
          </p:nvSpPr>
          <p:spPr bwMode="auto">
            <a:xfrm>
              <a:off x="1105" y="99"/>
              <a:ext cx="75" cy="39"/>
            </a:xfrm>
            <a:custGeom>
              <a:avLst/>
              <a:gdLst>
                <a:gd name="T0" fmla="*/ 13 w 86"/>
                <a:gd name="T1" fmla="*/ 1 h 57"/>
                <a:gd name="T2" fmla="*/ 7 w 86"/>
                <a:gd name="T3" fmla="*/ 1 h 57"/>
                <a:gd name="T4" fmla="*/ 3 w 86"/>
                <a:gd name="T5" fmla="*/ 1 h 57"/>
                <a:gd name="T6" fmla="*/ 4 w 86"/>
                <a:gd name="T7" fmla="*/ 1 h 57"/>
                <a:gd name="T8" fmla="*/ 22 w 86"/>
                <a:gd name="T9" fmla="*/ 1 h 57"/>
                <a:gd name="T10" fmla="*/ 25 w 86"/>
                <a:gd name="T11" fmla="*/ 1 h 57"/>
                <a:gd name="T12" fmla="*/ 17 w 86"/>
                <a:gd name="T13" fmla="*/ 1 h 57"/>
                <a:gd name="T14" fmla="*/ 13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6" name="Freeform 17"/>
            <p:cNvSpPr>
              <a:spLocks noChangeArrowheads="1"/>
            </p:cNvSpPr>
            <p:nvPr/>
          </p:nvSpPr>
          <p:spPr bwMode="auto">
            <a:xfrm>
              <a:off x="1184" y="107"/>
              <a:ext cx="62" cy="23"/>
            </a:xfrm>
            <a:custGeom>
              <a:avLst/>
              <a:gdLst>
                <a:gd name="T0" fmla="*/ 9 w 73"/>
                <a:gd name="T1" fmla="*/ 0 h 34"/>
                <a:gd name="T2" fmla="*/ 3 w 73"/>
                <a:gd name="T3" fmla="*/ 1 h 34"/>
                <a:gd name="T4" fmla="*/ 5 w 73"/>
                <a:gd name="T5" fmla="*/ 1 h 34"/>
                <a:gd name="T6" fmla="*/ 12 w 73"/>
                <a:gd name="T7" fmla="*/ 1 h 34"/>
                <a:gd name="T8" fmla="*/ 14 w 73"/>
                <a:gd name="T9" fmla="*/ 1 h 34"/>
                <a:gd name="T10" fmla="*/ 9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7" name="Freeform 18"/>
            <p:cNvSpPr>
              <a:spLocks noChangeArrowheads="1"/>
            </p:cNvSpPr>
            <p:nvPr/>
          </p:nvSpPr>
          <p:spPr bwMode="auto">
            <a:xfrm>
              <a:off x="1150" y="73"/>
              <a:ext cx="74" cy="32"/>
            </a:xfrm>
            <a:custGeom>
              <a:avLst/>
              <a:gdLst>
                <a:gd name="T0" fmla="*/ 17 w 85"/>
                <a:gd name="T1" fmla="*/ 1 h 45"/>
                <a:gd name="T2" fmla="*/ 8 w 85"/>
                <a:gd name="T3" fmla="*/ 1 h 45"/>
                <a:gd name="T4" fmla="*/ 0 w 85"/>
                <a:gd name="T5" fmla="*/ 1 h 45"/>
                <a:gd name="T6" fmla="*/ 11 w 85"/>
                <a:gd name="T7" fmla="*/ 1 h 45"/>
                <a:gd name="T8" fmla="*/ 18 w 85"/>
                <a:gd name="T9" fmla="*/ 2 h 45"/>
                <a:gd name="T10" fmla="*/ 24 w 85"/>
                <a:gd name="T11" fmla="*/ 1 h 45"/>
                <a:gd name="T12" fmla="*/ 24 w 85"/>
                <a:gd name="T13" fmla="*/ 1 h 45"/>
                <a:gd name="T14" fmla="*/ 18 w 85"/>
                <a:gd name="T15" fmla="*/ 0 h 45"/>
                <a:gd name="T16" fmla="*/ 17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8" name="Freeform 19"/>
            <p:cNvSpPr>
              <a:spLocks noChangeArrowheads="1"/>
            </p:cNvSpPr>
            <p:nvPr/>
          </p:nvSpPr>
          <p:spPr bwMode="auto">
            <a:xfrm>
              <a:off x="1119" y="43"/>
              <a:ext cx="51" cy="22"/>
            </a:xfrm>
            <a:custGeom>
              <a:avLst/>
              <a:gdLst>
                <a:gd name="T0" fmla="*/ 5 w 58"/>
                <a:gd name="T1" fmla="*/ 1 h 31"/>
                <a:gd name="T2" fmla="*/ 0 w 58"/>
                <a:gd name="T3" fmla="*/ 1 h 31"/>
                <a:gd name="T4" fmla="*/ 7 w 58"/>
                <a:gd name="T5" fmla="*/ 1 h 31"/>
                <a:gd name="T6" fmla="*/ 9 w 58"/>
                <a:gd name="T7" fmla="*/ 1 h 31"/>
                <a:gd name="T8" fmla="*/ 16 w 58"/>
                <a:gd name="T9" fmla="*/ 1 h 31"/>
                <a:gd name="T10" fmla="*/ 14 w 58"/>
                <a:gd name="T11" fmla="*/ 0 h 31"/>
                <a:gd name="T12" fmla="*/ 5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9" name="Freeform 20"/>
            <p:cNvSpPr>
              <a:spLocks noChangeArrowheads="1"/>
            </p:cNvSpPr>
            <p:nvPr/>
          </p:nvSpPr>
          <p:spPr bwMode="auto">
            <a:xfrm>
              <a:off x="1250" y="46"/>
              <a:ext cx="131" cy="72"/>
            </a:xfrm>
            <a:custGeom>
              <a:avLst/>
              <a:gdLst>
                <a:gd name="T0" fmla="*/ 10 w 152"/>
                <a:gd name="T1" fmla="*/ 0 h 102"/>
                <a:gd name="T2" fmla="*/ 3 w 152"/>
                <a:gd name="T3" fmla="*/ 1 h 102"/>
                <a:gd name="T4" fmla="*/ 3 w 152"/>
                <a:gd name="T5" fmla="*/ 1 h 102"/>
                <a:gd name="T6" fmla="*/ 3 w 152"/>
                <a:gd name="T7" fmla="*/ 3 h 102"/>
                <a:gd name="T8" fmla="*/ 0 w 152"/>
                <a:gd name="T9" fmla="*/ 3 h 102"/>
                <a:gd name="T10" fmla="*/ 14 w 152"/>
                <a:gd name="T11" fmla="*/ 4 h 102"/>
                <a:gd name="T12" fmla="*/ 22 w 152"/>
                <a:gd name="T13" fmla="*/ 4 h 102"/>
                <a:gd name="T14" fmla="*/ 40 w 152"/>
                <a:gd name="T15" fmla="*/ 4 h 102"/>
                <a:gd name="T16" fmla="*/ 20 w 152"/>
                <a:gd name="T17" fmla="*/ 3 h 102"/>
                <a:gd name="T18" fmla="*/ 14 w 152"/>
                <a:gd name="T19" fmla="*/ 3 h 102"/>
                <a:gd name="T20" fmla="*/ 12 w 152"/>
                <a:gd name="T21" fmla="*/ 2 h 102"/>
                <a:gd name="T22" fmla="*/ 14 w 152"/>
                <a:gd name="T23" fmla="*/ 1 h 102"/>
                <a:gd name="T24" fmla="*/ 10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0" name="Freeform 21"/>
            <p:cNvSpPr>
              <a:spLocks noChangeArrowheads="1"/>
            </p:cNvSpPr>
            <p:nvPr/>
          </p:nvSpPr>
          <p:spPr bwMode="auto">
            <a:xfrm>
              <a:off x="0" y="275"/>
              <a:ext cx="29" cy="14"/>
            </a:xfrm>
            <a:custGeom>
              <a:avLst/>
              <a:gdLst>
                <a:gd name="T0" fmla="*/ 8 w 34"/>
                <a:gd name="T1" fmla="*/ 0 h 20"/>
                <a:gd name="T2" fmla="*/ 6 w 34"/>
                <a:gd name="T3" fmla="*/ 1 h 20"/>
                <a:gd name="T4" fmla="*/ 3 w 34"/>
                <a:gd name="T5" fmla="*/ 1 h 20"/>
                <a:gd name="T6" fmla="*/ 3 w 34"/>
                <a:gd name="T7" fmla="*/ 1 h 20"/>
                <a:gd name="T8" fmla="*/ 8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1" name="Freeform 22"/>
            <p:cNvSpPr>
              <a:spLocks noChangeArrowheads="1"/>
            </p:cNvSpPr>
            <p:nvPr/>
          </p:nvSpPr>
          <p:spPr bwMode="auto">
            <a:xfrm>
              <a:off x="871" y="753"/>
              <a:ext cx="18" cy="11"/>
            </a:xfrm>
            <a:custGeom>
              <a:avLst/>
              <a:gdLst>
                <a:gd name="T0" fmla="*/ 3 w 21"/>
                <a:gd name="T1" fmla="*/ 0 h 16"/>
                <a:gd name="T2" fmla="*/ 3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2" name="Freeform 23"/>
            <p:cNvSpPr>
              <a:spLocks noChangeArrowheads="1"/>
            </p:cNvSpPr>
            <p:nvPr/>
          </p:nvSpPr>
          <p:spPr bwMode="auto">
            <a:xfrm>
              <a:off x="874" y="776"/>
              <a:ext cx="19" cy="11"/>
            </a:xfrm>
            <a:custGeom>
              <a:avLst/>
              <a:gdLst>
                <a:gd name="T0" fmla="*/ 3 w 21"/>
                <a:gd name="T1" fmla="*/ 0 h 16"/>
                <a:gd name="T2" fmla="*/ 5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3" name="Freeform 24"/>
            <p:cNvSpPr>
              <a:spLocks noChangeArrowheads="1"/>
            </p:cNvSpPr>
            <p:nvPr/>
          </p:nvSpPr>
          <p:spPr bwMode="auto">
            <a:xfrm>
              <a:off x="1109" y="899"/>
              <a:ext cx="17" cy="12"/>
            </a:xfrm>
            <a:custGeom>
              <a:avLst/>
              <a:gdLst>
                <a:gd name="T0" fmla="*/ 2 w 21"/>
                <a:gd name="T1" fmla="*/ 0 h 16"/>
                <a:gd name="T2" fmla="*/ 2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4" name="Freeform 25"/>
            <p:cNvSpPr>
              <a:spLocks noChangeArrowheads="1"/>
            </p:cNvSpPr>
            <p:nvPr/>
          </p:nvSpPr>
          <p:spPr bwMode="auto">
            <a:xfrm>
              <a:off x="1251" y="447"/>
              <a:ext cx="44" cy="17"/>
            </a:xfrm>
            <a:custGeom>
              <a:avLst/>
              <a:gdLst>
                <a:gd name="T0" fmla="*/ 3 w 51"/>
                <a:gd name="T1" fmla="*/ 0 h 24"/>
                <a:gd name="T2" fmla="*/ 3 w 51"/>
                <a:gd name="T3" fmla="*/ 1 h 24"/>
                <a:gd name="T4" fmla="*/ 7 w 51"/>
                <a:gd name="T5" fmla="*/ 1 h 24"/>
                <a:gd name="T6" fmla="*/ 9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5" name="Freeform 26"/>
            <p:cNvSpPr>
              <a:spLocks noChangeArrowheads="1"/>
            </p:cNvSpPr>
            <p:nvPr/>
          </p:nvSpPr>
          <p:spPr bwMode="auto">
            <a:xfrm>
              <a:off x="1136" y="255"/>
              <a:ext cx="44" cy="17"/>
            </a:xfrm>
            <a:custGeom>
              <a:avLst/>
              <a:gdLst>
                <a:gd name="T0" fmla="*/ 3 w 51"/>
                <a:gd name="T1" fmla="*/ 0 h 24"/>
                <a:gd name="T2" fmla="*/ 3 w 51"/>
                <a:gd name="T3" fmla="*/ 1 h 24"/>
                <a:gd name="T4" fmla="*/ 7 w 51"/>
                <a:gd name="T5" fmla="*/ 1 h 24"/>
                <a:gd name="T6" fmla="*/ 9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6" name="Freeform 27"/>
            <p:cNvSpPr>
              <a:spLocks noChangeArrowheads="1"/>
            </p:cNvSpPr>
            <p:nvPr/>
          </p:nvSpPr>
          <p:spPr bwMode="auto">
            <a:xfrm>
              <a:off x="1211" y="88"/>
              <a:ext cx="45" cy="17"/>
            </a:xfrm>
            <a:custGeom>
              <a:avLst/>
              <a:gdLst>
                <a:gd name="T0" fmla="*/ 4 w 51"/>
                <a:gd name="T1" fmla="*/ 0 h 24"/>
                <a:gd name="T2" fmla="*/ 4 w 51"/>
                <a:gd name="T3" fmla="*/ 1 h 24"/>
                <a:gd name="T4" fmla="*/ 9 w 51"/>
                <a:gd name="T5" fmla="*/ 1 h 24"/>
                <a:gd name="T6" fmla="*/ 11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7" name="Freeform 28"/>
            <p:cNvSpPr>
              <a:spLocks noChangeArrowheads="1"/>
            </p:cNvSpPr>
            <p:nvPr/>
          </p:nvSpPr>
          <p:spPr bwMode="auto">
            <a:xfrm>
              <a:off x="1284" y="189"/>
              <a:ext cx="43" cy="17"/>
            </a:xfrm>
            <a:custGeom>
              <a:avLst/>
              <a:gdLst>
                <a:gd name="T0" fmla="*/ 3 w 51"/>
                <a:gd name="T1" fmla="*/ 0 h 24"/>
                <a:gd name="T2" fmla="*/ 3 w 51"/>
                <a:gd name="T3" fmla="*/ 1 h 24"/>
                <a:gd name="T4" fmla="*/ 6 w 51"/>
                <a:gd name="T5" fmla="*/ 1 h 24"/>
                <a:gd name="T6" fmla="*/ 7 w 51"/>
                <a:gd name="T7" fmla="*/ 1 h 24"/>
                <a:gd name="T8" fmla="*/ 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8" name="Freeform 29"/>
            <p:cNvSpPr>
              <a:spLocks noChangeArrowheads="1"/>
            </p:cNvSpPr>
            <p:nvPr/>
          </p:nvSpPr>
          <p:spPr bwMode="auto">
            <a:xfrm>
              <a:off x="1302" y="0"/>
              <a:ext cx="801" cy="323"/>
            </a:xfrm>
            <a:custGeom>
              <a:avLst/>
              <a:gdLst>
                <a:gd name="T0" fmla="*/ 8 w 929"/>
                <a:gd name="T1" fmla="*/ 2 h 462"/>
                <a:gd name="T2" fmla="*/ 3 w 929"/>
                <a:gd name="T3" fmla="*/ 3 h 462"/>
                <a:gd name="T4" fmla="*/ 9 w 929"/>
                <a:gd name="T5" fmla="*/ 4 h 462"/>
                <a:gd name="T6" fmla="*/ 4 w 929"/>
                <a:gd name="T7" fmla="*/ 5 h 462"/>
                <a:gd name="T8" fmla="*/ 28 w 929"/>
                <a:gd name="T9" fmla="*/ 5 h 462"/>
                <a:gd name="T10" fmla="*/ 37 w 929"/>
                <a:gd name="T11" fmla="*/ 5 h 462"/>
                <a:gd name="T12" fmla="*/ 66 w 929"/>
                <a:gd name="T13" fmla="*/ 3 h 462"/>
                <a:gd name="T14" fmla="*/ 78 w 929"/>
                <a:gd name="T15" fmla="*/ 2 h 462"/>
                <a:gd name="T16" fmla="*/ 85 w 929"/>
                <a:gd name="T17" fmla="*/ 3 h 462"/>
                <a:gd name="T18" fmla="*/ 72 w 929"/>
                <a:gd name="T19" fmla="*/ 3 h 462"/>
                <a:gd name="T20" fmla="*/ 64 w 929"/>
                <a:gd name="T21" fmla="*/ 4 h 462"/>
                <a:gd name="T22" fmla="*/ 67 w 929"/>
                <a:gd name="T23" fmla="*/ 5 h 462"/>
                <a:gd name="T24" fmla="*/ 67 w 929"/>
                <a:gd name="T25" fmla="*/ 6 h 462"/>
                <a:gd name="T26" fmla="*/ 91 w 929"/>
                <a:gd name="T27" fmla="*/ 7 h 462"/>
                <a:gd name="T28" fmla="*/ 89 w 929"/>
                <a:gd name="T29" fmla="*/ 8 h 462"/>
                <a:gd name="T30" fmla="*/ 97 w 929"/>
                <a:gd name="T31" fmla="*/ 10 h 462"/>
                <a:gd name="T32" fmla="*/ 91 w 929"/>
                <a:gd name="T33" fmla="*/ 10 h 462"/>
                <a:gd name="T34" fmla="*/ 85 w 929"/>
                <a:gd name="T35" fmla="*/ 12 h 462"/>
                <a:gd name="T36" fmla="*/ 78 w 929"/>
                <a:gd name="T37" fmla="*/ 13 h 462"/>
                <a:gd name="T38" fmla="*/ 77 w 929"/>
                <a:gd name="T39" fmla="*/ 17 h 462"/>
                <a:gd name="T40" fmla="*/ 88 w 929"/>
                <a:gd name="T41" fmla="*/ 17 h 462"/>
                <a:gd name="T42" fmla="*/ 103 w 929"/>
                <a:gd name="T43" fmla="*/ 17 h 462"/>
                <a:gd name="T44" fmla="*/ 110 w 929"/>
                <a:gd name="T45" fmla="*/ 17 h 462"/>
                <a:gd name="T46" fmla="*/ 133 w 929"/>
                <a:gd name="T47" fmla="*/ 14 h 462"/>
                <a:gd name="T48" fmla="*/ 151 w 929"/>
                <a:gd name="T49" fmla="*/ 13 h 462"/>
                <a:gd name="T50" fmla="*/ 170 w 929"/>
                <a:gd name="T51" fmla="*/ 12 h 462"/>
                <a:gd name="T52" fmla="*/ 189 w 929"/>
                <a:gd name="T53" fmla="*/ 12 h 462"/>
                <a:gd name="T54" fmla="*/ 201 w 929"/>
                <a:gd name="T55" fmla="*/ 10 h 462"/>
                <a:gd name="T56" fmla="*/ 211 w 929"/>
                <a:gd name="T57" fmla="*/ 8 h 462"/>
                <a:gd name="T58" fmla="*/ 211 w 929"/>
                <a:gd name="T59" fmla="*/ 6 h 462"/>
                <a:gd name="T60" fmla="*/ 211 w 929"/>
                <a:gd name="T61" fmla="*/ 5 h 462"/>
                <a:gd name="T62" fmla="*/ 219 w 929"/>
                <a:gd name="T63" fmla="*/ 3 h 462"/>
                <a:gd name="T64" fmla="*/ 230 w 929"/>
                <a:gd name="T65" fmla="*/ 3 h 462"/>
                <a:gd name="T66" fmla="*/ 243 w 929"/>
                <a:gd name="T67" fmla="*/ 2 h 462"/>
                <a:gd name="T68" fmla="*/ 235 w 929"/>
                <a:gd name="T69" fmla="*/ 2 h 462"/>
                <a:gd name="T70" fmla="*/ 223 w 929"/>
                <a:gd name="T71" fmla="*/ 1 h 462"/>
                <a:gd name="T72" fmla="*/ 210 w 929"/>
                <a:gd name="T73" fmla="*/ 1 h 462"/>
                <a:gd name="T74" fmla="*/ 170 w 929"/>
                <a:gd name="T75" fmla="*/ 1 h 462"/>
                <a:gd name="T76" fmla="*/ 153 w 929"/>
                <a:gd name="T77" fmla="*/ 1 h 462"/>
                <a:gd name="T78" fmla="*/ 147 w 929"/>
                <a:gd name="T79" fmla="*/ 1 h 462"/>
                <a:gd name="T80" fmla="*/ 136 w 929"/>
                <a:gd name="T81" fmla="*/ 2 h 462"/>
                <a:gd name="T82" fmla="*/ 127 w 929"/>
                <a:gd name="T83" fmla="*/ 1 h 462"/>
                <a:gd name="T84" fmla="*/ 114 w 929"/>
                <a:gd name="T85" fmla="*/ 1 h 462"/>
                <a:gd name="T86" fmla="*/ 97 w 929"/>
                <a:gd name="T87" fmla="*/ 2 h 462"/>
                <a:gd name="T88" fmla="*/ 109 w 929"/>
                <a:gd name="T89" fmla="*/ 1 h 462"/>
                <a:gd name="T90" fmla="*/ 93 w 929"/>
                <a:gd name="T91" fmla="*/ 1 h 462"/>
                <a:gd name="T92" fmla="*/ 89 w 929"/>
                <a:gd name="T93" fmla="*/ 1 h 462"/>
                <a:gd name="T94" fmla="*/ 83 w 929"/>
                <a:gd name="T95" fmla="*/ 1 h 462"/>
                <a:gd name="T96" fmla="*/ 62 w 929"/>
                <a:gd name="T97" fmla="*/ 1 h 462"/>
                <a:gd name="T98" fmla="*/ 42 w 929"/>
                <a:gd name="T99" fmla="*/ 1 h 462"/>
                <a:gd name="T100" fmla="*/ 28 w 929"/>
                <a:gd name="T101" fmla="*/ 1 h 462"/>
                <a:gd name="T102" fmla="*/ 29 w 929"/>
                <a:gd name="T103" fmla="*/ 3 h 462"/>
                <a:gd name="T104" fmla="*/ 28 w 929"/>
                <a:gd name="T105" fmla="*/ 2 h 462"/>
                <a:gd name="T106" fmla="*/ 16 w 929"/>
                <a:gd name="T107" fmla="*/ 1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29" name="Freeform 30"/>
            <p:cNvSpPr>
              <a:spLocks noChangeArrowheads="1"/>
            </p:cNvSpPr>
            <p:nvPr/>
          </p:nvSpPr>
          <p:spPr bwMode="auto">
            <a:xfrm>
              <a:off x="1547" y="172"/>
              <a:ext cx="45" cy="22"/>
            </a:xfrm>
            <a:custGeom>
              <a:avLst/>
              <a:gdLst>
                <a:gd name="T0" fmla="*/ 9 w 52"/>
                <a:gd name="T1" fmla="*/ 0 h 32"/>
                <a:gd name="T2" fmla="*/ 3 w 52"/>
                <a:gd name="T3" fmla="*/ 1 h 32"/>
                <a:gd name="T4" fmla="*/ 7 w 52"/>
                <a:gd name="T5" fmla="*/ 1 h 32"/>
                <a:gd name="T6" fmla="*/ 11 w 52"/>
                <a:gd name="T7" fmla="*/ 1 h 32"/>
                <a:gd name="T8" fmla="*/ 9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0" name="Freeform 31"/>
            <p:cNvSpPr>
              <a:spLocks noChangeArrowheads="1"/>
            </p:cNvSpPr>
            <p:nvPr/>
          </p:nvSpPr>
          <p:spPr bwMode="auto">
            <a:xfrm>
              <a:off x="1873" y="234"/>
              <a:ext cx="147" cy="50"/>
            </a:xfrm>
            <a:custGeom>
              <a:avLst/>
              <a:gdLst>
                <a:gd name="T0" fmla="*/ 24 w 172"/>
                <a:gd name="T1" fmla="*/ 1 h 72"/>
                <a:gd name="T2" fmla="*/ 16 w 172"/>
                <a:gd name="T3" fmla="*/ 1 h 72"/>
                <a:gd name="T4" fmla="*/ 13 w 172"/>
                <a:gd name="T5" fmla="*/ 0 h 72"/>
                <a:gd name="T6" fmla="*/ 0 w 172"/>
                <a:gd name="T7" fmla="*/ 1 h 72"/>
                <a:gd name="T8" fmla="*/ 7 w 172"/>
                <a:gd name="T9" fmla="*/ 1 h 72"/>
                <a:gd name="T10" fmla="*/ 10 w 172"/>
                <a:gd name="T11" fmla="*/ 2 h 72"/>
                <a:gd name="T12" fmla="*/ 16 w 172"/>
                <a:gd name="T13" fmla="*/ 3 h 72"/>
                <a:gd name="T14" fmla="*/ 19 w 172"/>
                <a:gd name="T15" fmla="*/ 3 h 72"/>
                <a:gd name="T16" fmla="*/ 32 w 172"/>
                <a:gd name="T17" fmla="*/ 2 h 72"/>
                <a:gd name="T18" fmla="*/ 43 w 172"/>
                <a:gd name="T19" fmla="*/ 1 h 72"/>
                <a:gd name="T20" fmla="*/ 37 w 172"/>
                <a:gd name="T21" fmla="*/ 1 h 72"/>
                <a:gd name="T22" fmla="*/ 32 w 172"/>
                <a:gd name="T23" fmla="*/ 1 h 72"/>
                <a:gd name="T24" fmla="*/ 24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1" name="Freeform 32"/>
            <p:cNvSpPr>
              <a:spLocks noChangeArrowheads="1"/>
            </p:cNvSpPr>
            <p:nvPr/>
          </p:nvSpPr>
          <p:spPr bwMode="auto">
            <a:xfrm>
              <a:off x="1989" y="81"/>
              <a:ext cx="45" cy="23"/>
            </a:xfrm>
            <a:custGeom>
              <a:avLst/>
              <a:gdLst>
                <a:gd name="T0" fmla="*/ 9 w 52"/>
                <a:gd name="T1" fmla="*/ 0 h 32"/>
                <a:gd name="T2" fmla="*/ 3 w 52"/>
                <a:gd name="T3" fmla="*/ 1 h 32"/>
                <a:gd name="T4" fmla="*/ 7 w 52"/>
                <a:gd name="T5" fmla="*/ 1 h 32"/>
                <a:gd name="T6" fmla="*/ 11 w 52"/>
                <a:gd name="T7" fmla="*/ 1 h 32"/>
                <a:gd name="T8" fmla="*/ 9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2" name="Freeform 33"/>
            <p:cNvSpPr>
              <a:spLocks noChangeArrowheads="1"/>
            </p:cNvSpPr>
            <p:nvPr/>
          </p:nvSpPr>
          <p:spPr bwMode="auto">
            <a:xfrm>
              <a:off x="2298" y="51"/>
              <a:ext cx="178" cy="59"/>
            </a:xfrm>
            <a:custGeom>
              <a:avLst/>
              <a:gdLst>
                <a:gd name="T0" fmla="*/ 51 w 206"/>
                <a:gd name="T1" fmla="*/ 1 h 85"/>
                <a:gd name="T2" fmla="*/ 28 w 206"/>
                <a:gd name="T3" fmla="*/ 1 h 85"/>
                <a:gd name="T4" fmla="*/ 29 w 206"/>
                <a:gd name="T5" fmla="*/ 1 h 85"/>
                <a:gd name="T6" fmla="*/ 29 w 206"/>
                <a:gd name="T7" fmla="*/ 1 h 85"/>
                <a:gd name="T8" fmla="*/ 24 w 206"/>
                <a:gd name="T9" fmla="*/ 1 h 85"/>
                <a:gd name="T10" fmla="*/ 21 w 206"/>
                <a:gd name="T11" fmla="*/ 1 h 85"/>
                <a:gd name="T12" fmla="*/ 7 w 206"/>
                <a:gd name="T13" fmla="*/ 1 h 85"/>
                <a:gd name="T14" fmla="*/ 9 w 206"/>
                <a:gd name="T15" fmla="*/ 2 h 85"/>
                <a:gd name="T16" fmla="*/ 14 w 206"/>
                <a:gd name="T17" fmla="*/ 2 h 85"/>
                <a:gd name="T18" fmla="*/ 19 w 206"/>
                <a:gd name="T19" fmla="*/ 3 h 85"/>
                <a:gd name="T20" fmla="*/ 24 w 206"/>
                <a:gd name="T21" fmla="*/ 3 h 85"/>
                <a:gd name="T22" fmla="*/ 29 w 206"/>
                <a:gd name="T23" fmla="*/ 3 h 85"/>
                <a:gd name="T24" fmla="*/ 33 w 206"/>
                <a:gd name="T25" fmla="*/ 2 h 85"/>
                <a:gd name="T26" fmla="*/ 35 w 206"/>
                <a:gd name="T27" fmla="*/ 2 h 85"/>
                <a:gd name="T28" fmla="*/ 44 w 206"/>
                <a:gd name="T29" fmla="*/ 1 h 85"/>
                <a:gd name="T30" fmla="*/ 51 w 206"/>
                <a:gd name="T31" fmla="*/ 1 h 85"/>
                <a:gd name="T32" fmla="*/ 54 w 206"/>
                <a:gd name="T33" fmla="*/ 1 h 85"/>
                <a:gd name="T34" fmla="*/ 51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3" name="Freeform 34"/>
            <p:cNvSpPr>
              <a:spLocks noChangeArrowheads="1"/>
            </p:cNvSpPr>
            <p:nvPr/>
          </p:nvSpPr>
          <p:spPr bwMode="auto">
            <a:xfrm>
              <a:off x="2410" y="82"/>
              <a:ext cx="55" cy="20"/>
            </a:xfrm>
            <a:custGeom>
              <a:avLst/>
              <a:gdLst>
                <a:gd name="T0" fmla="*/ 9 w 64"/>
                <a:gd name="T1" fmla="*/ 1 h 28"/>
                <a:gd name="T2" fmla="*/ 3 w 64"/>
                <a:gd name="T3" fmla="*/ 1 h 28"/>
                <a:gd name="T4" fmla="*/ 6 w 64"/>
                <a:gd name="T5" fmla="*/ 1 h 28"/>
                <a:gd name="T6" fmla="*/ 13 w 64"/>
                <a:gd name="T7" fmla="*/ 1 h 28"/>
                <a:gd name="T8" fmla="*/ 9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4" name="Freeform 35"/>
            <p:cNvSpPr>
              <a:spLocks noChangeArrowheads="1"/>
            </p:cNvSpPr>
            <p:nvPr/>
          </p:nvSpPr>
          <p:spPr bwMode="auto">
            <a:xfrm>
              <a:off x="2074" y="337"/>
              <a:ext cx="125" cy="123"/>
            </a:xfrm>
            <a:custGeom>
              <a:avLst/>
              <a:gdLst>
                <a:gd name="T0" fmla="*/ 6 w 146"/>
                <a:gd name="T1" fmla="*/ 1 h 176"/>
                <a:gd name="T2" fmla="*/ 0 w 146"/>
                <a:gd name="T3" fmla="*/ 1 h 176"/>
                <a:gd name="T4" fmla="*/ 3 w 146"/>
                <a:gd name="T5" fmla="*/ 1 h 176"/>
                <a:gd name="T6" fmla="*/ 8 w 146"/>
                <a:gd name="T7" fmla="*/ 3 h 176"/>
                <a:gd name="T8" fmla="*/ 13 w 146"/>
                <a:gd name="T9" fmla="*/ 3 h 176"/>
                <a:gd name="T10" fmla="*/ 13 w 146"/>
                <a:gd name="T11" fmla="*/ 4 h 176"/>
                <a:gd name="T12" fmla="*/ 7 w 146"/>
                <a:gd name="T13" fmla="*/ 4 h 176"/>
                <a:gd name="T14" fmla="*/ 4 w 146"/>
                <a:gd name="T15" fmla="*/ 5 h 176"/>
                <a:gd name="T16" fmla="*/ 4 w 146"/>
                <a:gd name="T17" fmla="*/ 6 h 176"/>
                <a:gd name="T18" fmla="*/ 8 w 146"/>
                <a:gd name="T19" fmla="*/ 6 h 176"/>
                <a:gd name="T20" fmla="*/ 4 w 146"/>
                <a:gd name="T21" fmla="*/ 7 h 176"/>
                <a:gd name="T22" fmla="*/ 5 w 146"/>
                <a:gd name="T23" fmla="*/ 7 h 176"/>
                <a:gd name="T24" fmla="*/ 8 w 146"/>
                <a:gd name="T25" fmla="*/ 7 h 176"/>
                <a:gd name="T26" fmla="*/ 15 w 146"/>
                <a:gd name="T27" fmla="*/ 7 h 176"/>
                <a:gd name="T28" fmla="*/ 23 w 146"/>
                <a:gd name="T29" fmla="*/ 7 h 176"/>
                <a:gd name="T30" fmla="*/ 27 w 146"/>
                <a:gd name="T31" fmla="*/ 7 h 176"/>
                <a:gd name="T32" fmla="*/ 30 w 146"/>
                <a:gd name="T33" fmla="*/ 6 h 176"/>
                <a:gd name="T34" fmla="*/ 32 w 146"/>
                <a:gd name="T35" fmla="*/ 6 h 176"/>
                <a:gd name="T36" fmla="*/ 37 w 146"/>
                <a:gd name="T37" fmla="*/ 5 h 176"/>
                <a:gd name="T38" fmla="*/ 27 w 146"/>
                <a:gd name="T39" fmla="*/ 4 h 176"/>
                <a:gd name="T40" fmla="*/ 21 w 146"/>
                <a:gd name="T41" fmla="*/ 3 h 176"/>
                <a:gd name="T42" fmla="*/ 21 w 146"/>
                <a:gd name="T43" fmla="*/ 3 h 176"/>
                <a:gd name="T44" fmla="*/ 15 w 146"/>
                <a:gd name="T45" fmla="*/ 2 h 176"/>
                <a:gd name="T46" fmla="*/ 21 w 146"/>
                <a:gd name="T47" fmla="*/ 1 h 176"/>
                <a:gd name="T48" fmla="*/ 15 w 146"/>
                <a:gd name="T49" fmla="*/ 1 h 176"/>
                <a:gd name="T50" fmla="*/ 18 w 146"/>
                <a:gd name="T51" fmla="*/ 1 h 176"/>
                <a:gd name="T52" fmla="*/ 11 w 146"/>
                <a:gd name="T53" fmla="*/ 1 h 176"/>
                <a:gd name="T54" fmla="*/ 8 w 146"/>
                <a:gd name="T55" fmla="*/ 1 h 176"/>
                <a:gd name="T56" fmla="*/ 6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5" name="Freeform 36"/>
            <p:cNvSpPr>
              <a:spLocks noChangeArrowheads="1"/>
            </p:cNvSpPr>
            <p:nvPr/>
          </p:nvSpPr>
          <p:spPr bwMode="auto">
            <a:xfrm>
              <a:off x="2012" y="381"/>
              <a:ext cx="79" cy="64"/>
            </a:xfrm>
            <a:custGeom>
              <a:avLst/>
              <a:gdLst>
                <a:gd name="T0" fmla="*/ 15 w 92"/>
                <a:gd name="T1" fmla="*/ 1 h 92"/>
                <a:gd name="T2" fmla="*/ 21 w 92"/>
                <a:gd name="T3" fmla="*/ 1 h 92"/>
                <a:gd name="T4" fmla="*/ 23 w 92"/>
                <a:gd name="T5" fmla="*/ 1 h 92"/>
                <a:gd name="T6" fmla="*/ 20 w 92"/>
                <a:gd name="T7" fmla="*/ 2 h 92"/>
                <a:gd name="T8" fmla="*/ 11 w 92"/>
                <a:gd name="T9" fmla="*/ 3 h 92"/>
                <a:gd name="T10" fmla="*/ 4 w 92"/>
                <a:gd name="T11" fmla="*/ 3 h 92"/>
                <a:gd name="T12" fmla="*/ 3 w 92"/>
                <a:gd name="T13" fmla="*/ 3 h 92"/>
                <a:gd name="T14" fmla="*/ 5 w 92"/>
                <a:gd name="T15" fmla="*/ 2 h 92"/>
                <a:gd name="T16" fmla="*/ 3 w 92"/>
                <a:gd name="T17" fmla="*/ 1 h 92"/>
                <a:gd name="T18" fmla="*/ 9 w 92"/>
                <a:gd name="T19" fmla="*/ 1 h 92"/>
                <a:gd name="T20" fmla="*/ 15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6" name="Freeform 37"/>
            <p:cNvSpPr>
              <a:spLocks noChangeArrowheads="1"/>
            </p:cNvSpPr>
            <p:nvPr/>
          </p:nvSpPr>
          <p:spPr bwMode="auto">
            <a:xfrm>
              <a:off x="3951" y="1450"/>
              <a:ext cx="545" cy="463"/>
            </a:xfrm>
            <a:custGeom>
              <a:avLst/>
              <a:gdLst>
                <a:gd name="T0" fmla="*/ 56 w 633"/>
                <a:gd name="T1" fmla="*/ 1 h 660"/>
                <a:gd name="T2" fmla="*/ 46 w 633"/>
                <a:gd name="T3" fmla="*/ 1 h 660"/>
                <a:gd name="T4" fmla="*/ 38 w 633"/>
                <a:gd name="T5" fmla="*/ 2 h 660"/>
                <a:gd name="T6" fmla="*/ 27 w 633"/>
                <a:gd name="T7" fmla="*/ 3 h 660"/>
                <a:gd name="T8" fmla="*/ 22 w 633"/>
                <a:gd name="T9" fmla="*/ 3 h 660"/>
                <a:gd name="T10" fmla="*/ 18 w 633"/>
                <a:gd name="T11" fmla="*/ 5 h 660"/>
                <a:gd name="T12" fmla="*/ 9 w 633"/>
                <a:gd name="T13" fmla="*/ 7 h 660"/>
                <a:gd name="T14" fmla="*/ 0 w 633"/>
                <a:gd name="T15" fmla="*/ 8 h 660"/>
                <a:gd name="T16" fmla="*/ 19 w 633"/>
                <a:gd name="T17" fmla="*/ 13 h 660"/>
                <a:gd name="T18" fmla="*/ 31 w 633"/>
                <a:gd name="T19" fmla="*/ 18 h 660"/>
                <a:gd name="T20" fmla="*/ 38 w 633"/>
                <a:gd name="T21" fmla="*/ 18 h 660"/>
                <a:gd name="T22" fmla="*/ 44 w 633"/>
                <a:gd name="T23" fmla="*/ 18 h 660"/>
                <a:gd name="T24" fmla="*/ 59 w 633"/>
                <a:gd name="T25" fmla="*/ 18 h 660"/>
                <a:gd name="T26" fmla="*/ 66 w 633"/>
                <a:gd name="T27" fmla="*/ 18 h 660"/>
                <a:gd name="T28" fmla="*/ 77 w 633"/>
                <a:gd name="T29" fmla="*/ 18 h 660"/>
                <a:gd name="T30" fmla="*/ 84 w 633"/>
                <a:gd name="T31" fmla="*/ 22 h 660"/>
                <a:gd name="T32" fmla="*/ 87 w 633"/>
                <a:gd name="T33" fmla="*/ 21 h 660"/>
                <a:gd name="T34" fmla="*/ 90 w 633"/>
                <a:gd name="T35" fmla="*/ 20 h 660"/>
                <a:gd name="T36" fmla="*/ 96 w 633"/>
                <a:gd name="T37" fmla="*/ 22 h 660"/>
                <a:gd name="T38" fmla="*/ 104 w 633"/>
                <a:gd name="T39" fmla="*/ 24 h 660"/>
                <a:gd name="T40" fmla="*/ 113 w 633"/>
                <a:gd name="T41" fmla="*/ 25 h 660"/>
                <a:gd name="T42" fmla="*/ 115 w 633"/>
                <a:gd name="T43" fmla="*/ 25 h 660"/>
                <a:gd name="T44" fmla="*/ 119 w 633"/>
                <a:gd name="T45" fmla="*/ 25 h 660"/>
                <a:gd name="T46" fmla="*/ 126 w 633"/>
                <a:gd name="T47" fmla="*/ 27 h 660"/>
                <a:gd name="T48" fmla="*/ 127 w 633"/>
                <a:gd name="T49" fmla="*/ 26 h 660"/>
                <a:gd name="T50" fmla="*/ 140 w 633"/>
                <a:gd name="T51" fmla="*/ 27 h 660"/>
                <a:gd name="T52" fmla="*/ 152 w 633"/>
                <a:gd name="T53" fmla="*/ 27 h 660"/>
                <a:gd name="T54" fmla="*/ 160 w 633"/>
                <a:gd name="T55" fmla="*/ 22 h 660"/>
                <a:gd name="T56" fmla="*/ 164 w 633"/>
                <a:gd name="T57" fmla="*/ 19 h 660"/>
                <a:gd name="T58" fmla="*/ 162 w 633"/>
                <a:gd name="T59" fmla="*/ 15 h 660"/>
                <a:gd name="T60" fmla="*/ 139 w 633"/>
                <a:gd name="T61" fmla="*/ 11 h 660"/>
                <a:gd name="T62" fmla="*/ 138 w 633"/>
                <a:gd name="T63" fmla="*/ 10 h 660"/>
                <a:gd name="T64" fmla="*/ 120 w 633"/>
                <a:gd name="T65" fmla="*/ 8 h 660"/>
                <a:gd name="T66" fmla="*/ 122 w 633"/>
                <a:gd name="T67" fmla="*/ 6 h 660"/>
                <a:gd name="T68" fmla="*/ 119 w 633"/>
                <a:gd name="T69" fmla="*/ 6 h 660"/>
                <a:gd name="T70" fmla="*/ 108 w 633"/>
                <a:gd name="T71" fmla="*/ 3 h 660"/>
                <a:gd name="T72" fmla="*/ 102 w 633"/>
                <a:gd name="T73" fmla="*/ 1 h 660"/>
                <a:gd name="T74" fmla="*/ 101 w 633"/>
                <a:gd name="T75" fmla="*/ 1 h 660"/>
                <a:gd name="T76" fmla="*/ 94 w 633"/>
                <a:gd name="T77" fmla="*/ 6 h 660"/>
                <a:gd name="T78" fmla="*/ 84 w 633"/>
                <a:gd name="T79" fmla="*/ 5 h 660"/>
                <a:gd name="T80" fmla="*/ 76 w 633"/>
                <a:gd name="T81" fmla="*/ 4 h 660"/>
                <a:gd name="T82" fmla="*/ 71 w 633"/>
                <a:gd name="T83" fmla="*/ 4 h 660"/>
                <a:gd name="T84" fmla="*/ 69 w 633"/>
                <a:gd name="T85" fmla="*/ 3 h 660"/>
                <a:gd name="T86" fmla="*/ 72 w 633"/>
                <a:gd name="T87" fmla="*/ 2 h 660"/>
                <a:gd name="T88" fmla="*/ 62 w 633"/>
                <a:gd name="T89" fmla="*/ 1 h 660"/>
                <a:gd name="T90" fmla="*/ 56 w 633"/>
                <a:gd name="T91" fmla="*/ 1 h 660"/>
                <a:gd name="T92" fmla="*/ 53 w 633"/>
                <a:gd name="T93" fmla="*/ 1 h 660"/>
                <a:gd name="T94" fmla="*/ 56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7" name="Freeform 38"/>
            <p:cNvSpPr>
              <a:spLocks noChangeArrowheads="1"/>
            </p:cNvSpPr>
            <p:nvPr/>
          </p:nvSpPr>
          <p:spPr bwMode="auto">
            <a:xfrm>
              <a:off x="4120" y="1206"/>
              <a:ext cx="367" cy="196"/>
            </a:xfrm>
            <a:custGeom>
              <a:avLst/>
              <a:gdLst>
                <a:gd name="T0" fmla="*/ 22 w 426"/>
                <a:gd name="T1" fmla="*/ 2 h 280"/>
                <a:gd name="T2" fmla="*/ 18 w 426"/>
                <a:gd name="T3" fmla="*/ 1 h 280"/>
                <a:gd name="T4" fmla="*/ 16 w 426"/>
                <a:gd name="T5" fmla="*/ 1 h 280"/>
                <a:gd name="T6" fmla="*/ 14 w 426"/>
                <a:gd name="T7" fmla="*/ 1 h 280"/>
                <a:gd name="T8" fmla="*/ 4 w 426"/>
                <a:gd name="T9" fmla="*/ 1 h 280"/>
                <a:gd name="T10" fmla="*/ 12 w 426"/>
                <a:gd name="T11" fmla="*/ 1 h 280"/>
                <a:gd name="T12" fmla="*/ 12 w 426"/>
                <a:gd name="T13" fmla="*/ 2 h 280"/>
                <a:gd name="T14" fmla="*/ 7 w 426"/>
                <a:gd name="T15" fmla="*/ 3 h 280"/>
                <a:gd name="T16" fmla="*/ 22 w 426"/>
                <a:gd name="T17" fmla="*/ 4 h 280"/>
                <a:gd name="T18" fmla="*/ 33 w 426"/>
                <a:gd name="T19" fmla="*/ 4 h 280"/>
                <a:gd name="T20" fmla="*/ 34 w 426"/>
                <a:gd name="T21" fmla="*/ 5 h 280"/>
                <a:gd name="T22" fmla="*/ 37 w 426"/>
                <a:gd name="T23" fmla="*/ 5 h 280"/>
                <a:gd name="T24" fmla="*/ 40 w 426"/>
                <a:gd name="T25" fmla="*/ 6 h 280"/>
                <a:gd name="T26" fmla="*/ 34 w 426"/>
                <a:gd name="T27" fmla="*/ 8 h 280"/>
                <a:gd name="T28" fmla="*/ 47 w 426"/>
                <a:gd name="T29" fmla="*/ 7 h 280"/>
                <a:gd name="T30" fmla="*/ 50 w 426"/>
                <a:gd name="T31" fmla="*/ 8 h 280"/>
                <a:gd name="T32" fmla="*/ 57 w 426"/>
                <a:gd name="T33" fmla="*/ 9 h 280"/>
                <a:gd name="T34" fmla="*/ 60 w 426"/>
                <a:gd name="T35" fmla="*/ 9 h 280"/>
                <a:gd name="T36" fmla="*/ 66 w 426"/>
                <a:gd name="T37" fmla="*/ 9 h 280"/>
                <a:gd name="T38" fmla="*/ 72 w 426"/>
                <a:gd name="T39" fmla="*/ 8 h 280"/>
                <a:gd name="T40" fmla="*/ 88 w 426"/>
                <a:gd name="T41" fmla="*/ 10 h 280"/>
                <a:gd name="T42" fmla="*/ 95 w 426"/>
                <a:gd name="T43" fmla="*/ 11 h 280"/>
                <a:gd name="T44" fmla="*/ 94 w 426"/>
                <a:gd name="T45" fmla="*/ 9 h 280"/>
                <a:gd name="T46" fmla="*/ 88 w 426"/>
                <a:gd name="T47" fmla="*/ 8 h 280"/>
                <a:gd name="T48" fmla="*/ 97 w 426"/>
                <a:gd name="T49" fmla="*/ 7 h 280"/>
                <a:gd name="T50" fmla="*/ 106 w 426"/>
                <a:gd name="T51" fmla="*/ 6 h 280"/>
                <a:gd name="T52" fmla="*/ 110 w 426"/>
                <a:gd name="T53" fmla="*/ 6 h 280"/>
                <a:gd name="T54" fmla="*/ 110 w 426"/>
                <a:gd name="T55" fmla="*/ 6 h 280"/>
                <a:gd name="T56" fmla="*/ 94 w 426"/>
                <a:gd name="T57" fmla="*/ 6 h 280"/>
                <a:gd name="T58" fmla="*/ 80 w 426"/>
                <a:gd name="T59" fmla="*/ 6 h 280"/>
                <a:gd name="T60" fmla="*/ 78 w 426"/>
                <a:gd name="T61" fmla="*/ 5 h 280"/>
                <a:gd name="T62" fmla="*/ 77 w 426"/>
                <a:gd name="T63" fmla="*/ 5 h 280"/>
                <a:gd name="T64" fmla="*/ 58 w 426"/>
                <a:gd name="T65" fmla="*/ 3 h 280"/>
                <a:gd name="T66" fmla="*/ 42 w 426"/>
                <a:gd name="T67" fmla="*/ 2 h 280"/>
                <a:gd name="T68" fmla="*/ 35 w 426"/>
                <a:gd name="T69" fmla="*/ 2 h 280"/>
                <a:gd name="T70" fmla="*/ 21 w 426"/>
                <a:gd name="T71" fmla="*/ 2 h 280"/>
                <a:gd name="T72" fmla="*/ 18 w 426"/>
                <a:gd name="T73" fmla="*/ 1 h 280"/>
                <a:gd name="T74" fmla="*/ 1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8" name="Freeform 39"/>
            <p:cNvSpPr>
              <a:spLocks noChangeArrowheads="1"/>
            </p:cNvSpPr>
            <p:nvPr/>
          </p:nvSpPr>
          <p:spPr bwMode="auto">
            <a:xfrm>
              <a:off x="4395" y="1928"/>
              <a:ext cx="52" cy="54"/>
            </a:xfrm>
            <a:custGeom>
              <a:avLst/>
              <a:gdLst>
                <a:gd name="T0" fmla="*/ 9 w 60"/>
                <a:gd name="T1" fmla="*/ 1 h 78"/>
                <a:gd name="T2" fmla="*/ 0 w 60"/>
                <a:gd name="T3" fmla="*/ 1 h 78"/>
                <a:gd name="T4" fmla="*/ 6 w 60"/>
                <a:gd name="T5" fmla="*/ 1 h 78"/>
                <a:gd name="T6" fmla="*/ 8 w 60"/>
                <a:gd name="T7" fmla="*/ 2 h 78"/>
                <a:gd name="T8" fmla="*/ 9 w 60"/>
                <a:gd name="T9" fmla="*/ 3 h 78"/>
                <a:gd name="T10" fmla="*/ 16 w 60"/>
                <a:gd name="T11" fmla="*/ 2 h 78"/>
                <a:gd name="T12" fmla="*/ 9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39" name="Freeform 40"/>
            <p:cNvSpPr>
              <a:spLocks noChangeArrowheads="1"/>
            </p:cNvSpPr>
            <p:nvPr/>
          </p:nvSpPr>
          <p:spPr bwMode="auto">
            <a:xfrm>
              <a:off x="4551" y="1844"/>
              <a:ext cx="189" cy="79"/>
            </a:xfrm>
            <a:custGeom>
              <a:avLst/>
              <a:gdLst>
                <a:gd name="T0" fmla="*/ 12 w 219"/>
                <a:gd name="T1" fmla="*/ 3 h 113"/>
                <a:gd name="T2" fmla="*/ 10 w 219"/>
                <a:gd name="T3" fmla="*/ 2 h 113"/>
                <a:gd name="T4" fmla="*/ 3 w 219"/>
                <a:gd name="T5" fmla="*/ 3 h 113"/>
                <a:gd name="T6" fmla="*/ 10 w 219"/>
                <a:gd name="T7" fmla="*/ 4 h 113"/>
                <a:gd name="T8" fmla="*/ 33 w 219"/>
                <a:gd name="T9" fmla="*/ 3 h 113"/>
                <a:gd name="T10" fmla="*/ 40 w 219"/>
                <a:gd name="T11" fmla="*/ 3 h 113"/>
                <a:gd name="T12" fmla="*/ 46 w 219"/>
                <a:gd name="T13" fmla="*/ 2 h 113"/>
                <a:gd name="T14" fmla="*/ 59 w 219"/>
                <a:gd name="T15" fmla="*/ 1 h 113"/>
                <a:gd name="T16" fmla="*/ 56 w 219"/>
                <a:gd name="T17" fmla="*/ 0 h 113"/>
                <a:gd name="T18" fmla="*/ 47 w 219"/>
                <a:gd name="T19" fmla="*/ 1 h 113"/>
                <a:gd name="T20" fmla="*/ 28 w 219"/>
                <a:gd name="T21" fmla="*/ 1 h 113"/>
                <a:gd name="T22" fmla="*/ 22 w 219"/>
                <a:gd name="T23" fmla="*/ 1 h 113"/>
                <a:gd name="T24" fmla="*/ 16 w 219"/>
                <a:gd name="T25" fmla="*/ 2 h 113"/>
                <a:gd name="T26" fmla="*/ 12 w 219"/>
                <a:gd name="T27" fmla="*/ 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0" name="Freeform 41"/>
            <p:cNvSpPr>
              <a:spLocks noChangeArrowheads="1"/>
            </p:cNvSpPr>
            <p:nvPr/>
          </p:nvSpPr>
          <p:spPr bwMode="auto">
            <a:xfrm>
              <a:off x="4747" y="1797"/>
              <a:ext cx="119" cy="86"/>
            </a:xfrm>
            <a:custGeom>
              <a:avLst/>
              <a:gdLst>
                <a:gd name="T0" fmla="*/ 3 w 139"/>
                <a:gd name="T1" fmla="*/ 3 h 122"/>
                <a:gd name="T2" fmla="*/ 3 w 139"/>
                <a:gd name="T3" fmla="*/ 4 h 122"/>
                <a:gd name="T4" fmla="*/ 0 w 139"/>
                <a:gd name="T5" fmla="*/ 4 h 122"/>
                <a:gd name="T6" fmla="*/ 9 w 139"/>
                <a:gd name="T7" fmla="*/ 5 h 122"/>
                <a:gd name="T8" fmla="*/ 13 w 139"/>
                <a:gd name="T9" fmla="*/ 4 h 122"/>
                <a:gd name="T10" fmla="*/ 31 w 139"/>
                <a:gd name="T11" fmla="*/ 3 h 122"/>
                <a:gd name="T12" fmla="*/ 33 w 139"/>
                <a:gd name="T13" fmla="*/ 2 h 122"/>
                <a:gd name="T14" fmla="*/ 28 w 139"/>
                <a:gd name="T15" fmla="*/ 1 h 122"/>
                <a:gd name="T16" fmla="*/ 24 w 139"/>
                <a:gd name="T17" fmla="*/ 1 h 122"/>
                <a:gd name="T18" fmla="*/ 15 w 139"/>
                <a:gd name="T19" fmla="*/ 1 h 122"/>
                <a:gd name="T20" fmla="*/ 13 w 139"/>
                <a:gd name="T21" fmla="*/ 1 h 122"/>
                <a:gd name="T22" fmla="*/ 3 w 139"/>
                <a:gd name="T23" fmla="*/ 3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1" name="Freeform 42"/>
            <p:cNvSpPr>
              <a:spLocks noChangeArrowheads="1"/>
            </p:cNvSpPr>
            <p:nvPr/>
          </p:nvSpPr>
          <p:spPr bwMode="auto">
            <a:xfrm>
              <a:off x="4810" y="1759"/>
              <a:ext cx="43" cy="24"/>
            </a:xfrm>
            <a:custGeom>
              <a:avLst/>
              <a:gdLst>
                <a:gd name="T0" fmla="*/ 9 w 49"/>
                <a:gd name="T1" fmla="*/ 0 h 35"/>
                <a:gd name="T2" fmla="*/ 4 w 49"/>
                <a:gd name="T3" fmla="*/ 1 h 35"/>
                <a:gd name="T4" fmla="*/ 8 w 49"/>
                <a:gd name="T5" fmla="*/ 1 h 35"/>
                <a:gd name="T6" fmla="*/ 12 w 49"/>
                <a:gd name="T7" fmla="*/ 1 h 35"/>
                <a:gd name="T8" fmla="*/ 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2" name="Freeform 43"/>
            <p:cNvSpPr>
              <a:spLocks noChangeArrowheads="1"/>
            </p:cNvSpPr>
            <p:nvPr/>
          </p:nvSpPr>
          <p:spPr bwMode="auto">
            <a:xfrm>
              <a:off x="2828" y="1304"/>
              <a:ext cx="142" cy="188"/>
            </a:xfrm>
            <a:custGeom>
              <a:avLst/>
              <a:gdLst>
                <a:gd name="T0" fmla="*/ 36 w 164"/>
                <a:gd name="T1" fmla="*/ 0 h 268"/>
                <a:gd name="T2" fmla="*/ 29 w 164"/>
                <a:gd name="T3" fmla="*/ 1 h 268"/>
                <a:gd name="T4" fmla="*/ 23 w 164"/>
                <a:gd name="T5" fmla="*/ 3 h 268"/>
                <a:gd name="T6" fmla="*/ 10 w 164"/>
                <a:gd name="T7" fmla="*/ 4 h 268"/>
                <a:gd name="T8" fmla="*/ 8 w 164"/>
                <a:gd name="T9" fmla="*/ 4 h 268"/>
                <a:gd name="T10" fmla="*/ 4 w 164"/>
                <a:gd name="T11" fmla="*/ 4 h 268"/>
                <a:gd name="T12" fmla="*/ 6 w 164"/>
                <a:gd name="T13" fmla="*/ 6 h 268"/>
                <a:gd name="T14" fmla="*/ 8 w 164"/>
                <a:gd name="T15" fmla="*/ 6 h 268"/>
                <a:gd name="T16" fmla="*/ 0 w 164"/>
                <a:gd name="T17" fmla="*/ 8 h 268"/>
                <a:gd name="T18" fmla="*/ 8 w 164"/>
                <a:gd name="T19" fmla="*/ 11 h 268"/>
                <a:gd name="T20" fmla="*/ 14 w 164"/>
                <a:gd name="T21" fmla="*/ 11 h 268"/>
                <a:gd name="T22" fmla="*/ 23 w 164"/>
                <a:gd name="T23" fmla="*/ 9 h 268"/>
                <a:gd name="T24" fmla="*/ 29 w 164"/>
                <a:gd name="T25" fmla="*/ 8 h 268"/>
                <a:gd name="T26" fmla="*/ 36 w 164"/>
                <a:gd name="T27" fmla="*/ 5 h 268"/>
                <a:gd name="T28" fmla="*/ 38 w 164"/>
                <a:gd name="T29" fmla="*/ 3 h 268"/>
                <a:gd name="T30" fmla="*/ 46 w 164"/>
                <a:gd name="T31" fmla="*/ 3 h 268"/>
                <a:gd name="T32" fmla="*/ 36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3" name="Freeform 44"/>
            <p:cNvSpPr>
              <a:spLocks noChangeArrowheads="1"/>
            </p:cNvSpPr>
            <p:nvPr/>
          </p:nvSpPr>
          <p:spPr bwMode="auto">
            <a:xfrm>
              <a:off x="3440" y="1013"/>
              <a:ext cx="57" cy="57"/>
            </a:xfrm>
            <a:custGeom>
              <a:avLst/>
              <a:gdLst>
                <a:gd name="T0" fmla="*/ 8 w 66"/>
                <a:gd name="T1" fmla="*/ 0 h 81"/>
                <a:gd name="T2" fmla="*/ 7 w 66"/>
                <a:gd name="T3" fmla="*/ 3 h 81"/>
                <a:gd name="T4" fmla="*/ 8 w 66"/>
                <a:gd name="T5" fmla="*/ 3 h 81"/>
                <a:gd name="T6" fmla="*/ 10 w 66"/>
                <a:gd name="T7" fmla="*/ 3 h 81"/>
                <a:gd name="T8" fmla="*/ 15 w 66"/>
                <a:gd name="T9" fmla="*/ 3 h 81"/>
                <a:gd name="T10" fmla="*/ 8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4" name="Freeform 45"/>
            <p:cNvSpPr>
              <a:spLocks noChangeArrowheads="1"/>
            </p:cNvSpPr>
            <p:nvPr/>
          </p:nvSpPr>
          <p:spPr bwMode="auto">
            <a:xfrm>
              <a:off x="3823" y="1074"/>
              <a:ext cx="128" cy="171"/>
            </a:xfrm>
            <a:custGeom>
              <a:avLst/>
              <a:gdLst>
                <a:gd name="T0" fmla="*/ 26 w 148"/>
                <a:gd name="T1" fmla="*/ 0 h 244"/>
                <a:gd name="T2" fmla="*/ 16 w 148"/>
                <a:gd name="T3" fmla="*/ 4 h 244"/>
                <a:gd name="T4" fmla="*/ 10 w 148"/>
                <a:gd name="T5" fmla="*/ 4 h 244"/>
                <a:gd name="T6" fmla="*/ 3 w 148"/>
                <a:gd name="T7" fmla="*/ 4 h 244"/>
                <a:gd name="T8" fmla="*/ 10 w 148"/>
                <a:gd name="T9" fmla="*/ 8 h 244"/>
                <a:gd name="T10" fmla="*/ 14 w 148"/>
                <a:gd name="T11" fmla="*/ 9 h 244"/>
                <a:gd name="T12" fmla="*/ 16 w 148"/>
                <a:gd name="T13" fmla="*/ 10 h 244"/>
                <a:gd name="T14" fmla="*/ 22 w 148"/>
                <a:gd name="T15" fmla="*/ 10 h 244"/>
                <a:gd name="T16" fmla="*/ 26 w 148"/>
                <a:gd name="T17" fmla="*/ 8 h 244"/>
                <a:gd name="T18" fmla="*/ 34 w 148"/>
                <a:gd name="T19" fmla="*/ 7 h 244"/>
                <a:gd name="T20" fmla="*/ 30 w 148"/>
                <a:gd name="T21" fmla="*/ 3 h 244"/>
                <a:gd name="T22" fmla="*/ 38 w 148"/>
                <a:gd name="T23" fmla="*/ 2 h 244"/>
                <a:gd name="T24" fmla="*/ 30 w 148"/>
                <a:gd name="T25" fmla="*/ 1 h 244"/>
                <a:gd name="T26" fmla="*/ 2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5" name="Freeform 46"/>
            <p:cNvSpPr>
              <a:spLocks noChangeArrowheads="1"/>
            </p:cNvSpPr>
            <p:nvPr/>
          </p:nvSpPr>
          <p:spPr bwMode="auto">
            <a:xfrm>
              <a:off x="3715" y="1021"/>
              <a:ext cx="83" cy="128"/>
            </a:xfrm>
            <a:custGeom>
              <a:avLst/>
              <a:gdLst>
                <a:gd name="T0" fmla="*/ 13 w 96"/>
                <a:gd name="T1" fmla="*/ 1 h 183"/>
                <a:gd name="T2" fmla="*/ 14 w 96"/>
                <a:gd name="T3" fmla="*/ 1 h 183"/>
                <a:gd name="T4" fmla="*/ 16 w 96"/>
                <a:gd name="T5" fmla="*/ 2 h 183"/>
                <a:gd name="T6" fmla="*/ 16 w 96"/>
                <a:gd name="T7" fmla="*/ 3 h 183"/>
                <a:gd name="T8" fmla="*/ 19 w 96"/>
                <a:gd name="T9" fmla="*/ 4 h 183"/>
                <a:gd name="T10" fmla="*/ 19 w 96"/>
                <a:gd name="T11" fmla="*/ 5 h 183"/>
                <a:gd name="T12" fmla="*/ 15 w 96"/>
                <a:gd name="T13" fmla="*/ 3 h 183"/>
                <a:gd name="T14" fmla="*/ 9 w 96"/>
                <a:gd name="T15" fmla="*/ 3 h 183"/>
                <a:gd name="T16" fmla="*/ 3 w 96"/>
                <a:gd name="T17" fmla="*/ 3 h 183"/>
                <a:gd name="T18" fmla="*/ 3 w 96"/>
                <a:gd name="T19" fmla="*/ 4 h 183"/>
                <a:gd name="T20" fmla="*/ 10 w 96"/>
                <a:gd name="T21" fmla="*/ 4 h 183"/>
                <a:gd name="T22" fmla="*/ 15 w 96"/>
                <a:gd name="T23" fmla="*/ 5 h 183"/>
                <a:gd name="T24" fmla="*/ 19 w 96"/>
                <a:gd name="T25" fmla="*/ 5 h 183"/>
                <a:gd name="T26" fmla="*/ 21 w 96"/>
                <a:gd name="T27" fmla="*/ 6 h 183"/>
                <a:gd name="T28" fmla="*/ 26 w 96"/>
                <a:gd name="T29" fmla="*/ 7 h 183"/>
                <a:gd name="T30" fmla="*/ 22 w 96"/>
                <a:gd name="T31" fmla="*/ 5 h 183"/>
                <a:gd name="T32" fmla="*/ 22 w 96"/>
                <a:gd name="T33" fmla="*/ 3 h 183"/>
                <a:gd name="T34" fmla="*/ 19 w 96"/>
                <a:gd name="T35" fmla="*/ 2 h 183"/>
                <a:gd name="T36" fmla="*/ 16 w 96"/>
                <a:gd name="T37" fmla="*/ 1 h 183"/>
                <a:gd name="T38" fmla="*/ 15 w 96"/>
                <a:gd name="T39" fmla="*/ 1 h 183"/>
                <a:gd name="T40" fmla="*/ 13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6" name="Freeform 47"/>
            <p:cNvSpPr>
              <a:spLocks noChangeArrowheads="1"/>
            </p:cNvSpPr>
            <p:nvPr/>
          </p:nvSpPr>
          <p:spPr bwMode="auto">
            <a:xfrm>
              <a:off x="3771" y="1124"/>
              <a:ext cx="46" cy="122"/>
            </a:xfrm>
            <a:custGeom>
              <a:avLst/>
              <a:gdLst>
                <a:gd name="T0" fmla="*/ 3 w 54"/>
                <a:gd name="T1" fmla="*/ 0 h 175"/>
                <a:gd name="T2" fmla="*/ 0 w 54"/>
                <a:gd name="T3" fmla="*/ 1 h 175"/>
                <a:gd name="T4" fmla="*/ 3 w 54"/>
                <a:gd name="T5" fmla="*/ 2 h 175"/>
                <a:gd name="T6" fmla="*/ 4 w 54"/>
                <a:gd name="T7" fmla="*/ 3 h 175"/>
                <a:gd name="T8" fmla="*/ 8 w 54"/>
                <a:gd name="T9" fmla="*/ 5 h 175"/>
                <a:gd name="T10" fmla="*/ 12 w 54"/>
                <a:gd name="T11" fmla="*/ 7 h 175"/>
                <a:gd name="T12" fmla="*/ 9 w 54"/>
                <a:gd name="T13" fmla="*/ 4 h 175"/>
                <a:gd name="T14" fmla="*/ 8 w 54"/>
                <a:gd name="T15" fmla="*/ 3 h 175"/>
                <a:gd name="T16" fmla="*/ 7 w 54"/>
                <a:gd name="T17" fmla="*/ 2 h 175"/>
                <a:gd name="T18" fmla="*/ 6 w 54"/>
                <a:gd name="T19" fmla="*/ 1 h 175"/>
                <a:gd name="T20" fmla="*/ 4 w 54"/>
                <a:gd name="T21" fmla="*/ 1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7" name="Freeform 48"/>
            <p:cNvSpPr>
              <a:spLocks noChangeArrowheads="1"/>
            </p:cNvSpPr>
            <p:nvPr/>
          </p:nvSpPr>
          <p:spPr bwMode="auto">
            <a:xfrm>
              <a:off x="3823" y="1252"/>
              <a:ext cx="75" cy="50"/>
            </a:xfrm>
            <a:custGeom>
              <a:avLst/>
              <a:gdLst>
                <a:gd name="T0" fmla="*/ 2 w 86"/>
                <a:gd name="T1" fmla="*/ 0 h 73"/>
                <a:gd name="T2" fmla="*/ 3 w 86"/>
                <a:gd name="T3" fmla="*/ 1 h 73"/>
                <a:gd name="T4" fmla="*/ 7 w 86"/>
                <a:gd name="T5" fmla="*/ 1 h 73"/>
                <a:gd name="T6" fmla="*/ 14 w 86"/>
                <a:gd name="T7" fmla="*/ 1 h 73"/>
                <a:gd name="T8" fmla="*/ 18 w 86"/>
                <a:gd name="T9" fmla="*/ 1 h 73"/>
                <a:gd name="T10" fmla="*/ 22 w 86"/>
                <a:gd name="T11" fmla="*/ 2 h 73"/>
                <a:gd name="T12" fmla="*/ 25 w 86"/>
                <a:gd name="T13" fmla="*/ 2 h 73"/>
                <a:gd name="T14" fmla="*/ 21 w 86"/>
                <a:gd name="T15" fmla="*/ 1 h 73"/>
                <a:gd name="T16" fmla="*/ 18 w 86"/>
                <a:gd name="T17" fmla="*/ 1 h 73"/>
                <a:gd name="T18" fmla="*/ 10 w 86"/>
                <a:gd name="T19" fmla="*/ 1 h 73"/>
                <a:gd name="T20" fmla="*/ 7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8" name="Freeform 49"/>
            <p:cNvSpPr>
              <a:spLocks noChangeArrowheads="1"/>
            </p:cNvSpPr>
            <p:nvPr/>
          </p:nvSpPr>
          <p:spPr bwMode="auto">
            <a:xfrm>
              <a:off x="3943" y="1163"/>
              <a:ext cx="95" cy="109"/>
            </a:xfrm>
            <a:custGeom>
              <a:avLst/>
              <a:gdLst>
                <a:gd name="T0" fmla="*/ 24 w 111"/>
                <a:gd name="T1" fmla="*/ 0 h 156"/>
                <a:gd name="T2" fmla="*/ 18 w 111"/>
                <a:gd name="T3" fmla="*/ 1 h 156"/>
                <a:gd name="T4" fmla="*/ 6 w 111"/>
                <a:gd name="T5" fmla="*/ 1 h 156"/>
                <a:gd name="T6" fmla="*/ 3 w 111"/>
                <a:gd name="T7" fmla="*/ 1 h 156"/>
                <a:gd name="T8" fmla="*/ 3 w 111"/>
                <a:gd name="T9" fmla="*/ 2 h 156"/>
                <a:gd name="T10" fmla="*/ 3 w 111"/>
                <a:gd name="T11" fmla="*/ 3 h 156"/>
                <a:gd name="T12" fmla="*/ 3 w 111"/>
                <a:gd name="T13" fmla="*/ 3 h 156"/>
                <a:gd name="T14" fmla="*/ 3 w 111"/>
                <a:gd name="T15" fmla="*/ 4 h 156"/>
                <a:gd name="T16" fmla="*/ 6 w 111"/>
                <a:gd name="T17" fmla="*/ 5 h 156"/>
                <a:gd name="T18" fmla="*/ 3 w 111"/>
                <a:gd name="T19" fmla="*/ 6 h 156"/>
                <a:gd name="T20" fmla="*/ 6 w 111"/>
                <a:gd name="T21" fmla="*/ 6 h 156"/>
                <a:gd name="T22" fmla="*/ 11 w 111"/>
                <a:gd name="T23" fmla="*/ 6 h 156"/>
                <a:gd name="T24" fmla="*/ 13 w 111"/>
                <a:gd name="T25" fmla="*/ 3 h 156"/>
                <a:gd name="T26" fmla="*/ 14 w 111"/>
                <a:gd name="T27" fmla="*/ 5 h 156"/>
                <a:gd name="T28" fmla="*/ 16 w 111"/>
                <a:gd name="T29" fmla="*/ 6 h 156"/>
                <a:gd name="T30" fmla="*/ 15 w 111"/>
                <a:gd name="T31" fmla="*/ 4 h 156"/>
                <a:gd name="T32" fmla="*/ 18 w 111"/>
                <a:gd name="T33" fmla="*/ 3 h 156"/>
                <a:gd name="T34" fmla="*/ 17 w 111"/>
                <a:gd name="T35" fmla="*/ 2 h 156"/>
                <a:gd name="T36" fmla="*/ 13 w 111"/>
                <a:gd name="T37" fmla="*/ 2 h 156"/>
                <a:gd name="T38" fmla="*/ 9 w 111"/>
                <a:gd name="T39" fmla="*/ 2 h 156"/>
                <a:gd name="T40" fmla="*/ 10 w 111"/>
                <a:gd name="T41" fmla="*/ 1 h 156"/>
                <a:gd name="T42" fmla="*/ 15 w 111"/>
                <a:gd name="T43" fmla="*/ 1 h 156"/>
                <a:gd name="T44" fmla="*/ 20 w 111"/>
                <a:gd name="T45" fmla="*/ 1 h 156"/>
                <a:gd name="T46" fmla="*/ 24 w 111"/>
                <a:gd name="T47" fmla="*/ 1 h 156"/>
                <a:gd name="T48" fmla="*/ 27 w 111"/>
                <a:gd name="T49" fmla="*/ 1 h 156"/>
                <a:gd name="T50" fmla="*/ 24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49"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2 h 94"/>
                <a:gd name="T6" fmla="*/ 1 w 30"/>
                <a:gd name="T7" fmla="*/ 3 h 94"/>
                <a:gd name="T8" fmla="*/ 3 w 30"/>
                <a:gd name="T9" fmla="*/ 4 h 94"/>
                <a:gd name="T10" fmla="*/ 7 w 30"/>
                <a:gd name="T11" fmla="*/ 4 h 94"/>
                <a:gd name="T12" fmla="*/ 5 w 30"/>
                <a:gd name="T13" fmla="*/ 3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0" name="Freeform 51"/>
            <p:cNvSpPr>
              <a:spLocks noChangeArrowheads="1"/>
            </p:cNvSpPr>
            <p:nvPr/>
          </p:nvSpPr>
          <p:spPr bwMode="auto">
            <a:xfrm>
              <a:off x="3927" y="883"/>
              <a:ext cx="70" cy="111"/>
            </a:xfrm>
            <a:custGeom>
              <a:avLst/>
              <a:gdLst>
                <a:gd name="T0" fmla="*/ 3 w 81"/>
                <a:gd name="T1" fmla="*/ 1 h 158"/>
                <a:gd name="T2" fmla="*/ 0 w 81"/>
                <a:gd name="T3" fmla="*/ 1 h 158"/>
                <a:gd name="T4" fmla="*/ 3 w 81"/>
                <a:gd name="T5" fmla="*/ 2 h 158"/>
                <a:gd name="T6" fmla="*/ 3 w 81"/>
                <a:gd name="T7" fmla="*/ 4 h 158"/>
                <a:gd name="T8" fmla="*/ 5 w 81"/>
                <a:gd name="T9" fmla="*/ 4 h 158"/>
                <a:gd name="T10" fmla="*/ 6 w 81"/>
                <a:gd name="T11" fmla="*/ 5 h 158"/>
                <a:gd name="T12" fmla="*/ 8 w 81"/>
                <a:gd name="T13" fmla="*/ 6 h 158"/>
                <a:gd name="T14" fmla="*/ 10 w 81"/>
                <a:gd name="T15" fmla="*/ 6 h 158"/>
                <a:gd name="T16" fmla="*/ 12 w 81"/>
                <a:gd name="T17" fmla="*/ 6 h 158"/>
                <a:gd name="T18" fmla="*/ 16 w 81"/>
                <a:gd name="T19" fmla="*/ 6 h 158"/>
                <a:gd name="T20" fmla="*/ 16 w 81"/>
                <a:gd name="T21" fmla="*/ 4 h 158"/>
                <a:gd name="T22" fmla="*/ 12 w 81"/>
                <a:gd name="T23" fmla="*/ 4 h 158"/>
                <a:gd name="T24" fmla="*/ 10 w 81"/>
                <a:gd name="T25" fmla="*/ 4 h 158"/>
                <a:gd name="T26" fmla="*/ 9 w 81"/>
                <a:gd name="T27" fmla="*/ 3 h 158"/>
                <a:gd name="T28" fmla="*/ 10 w 81"/>
                <a:gd name="T29" fmla="*/ 2 h 158"/>
                <a:gd name="T30" fmla="*/ 9 w 81"/>
                <a:gd name="T31" fmla="*/ 1 h 158"/>
                <a:gd name="T32" fmla="*/ 11 w 81"/>
                <a:gd name="T33" fmla="*/ 1 h 158"/>
                <a:gd name="T34" fmla="*/ 8 w 81"/>
                <a:gd name="T35" fmla="*/ 1 h 158"/>
                <a:gd name="T36" fmla="*/ 5 w 81"/>
                <a:gd name="T37" fmla="*/ 1 h 158"/>
                <a:gd name="T38" fmla="*/ 3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1" name="Freeform 52"/>
            <p:cNvSpPr>
              <a:spLocks noChangeArrowheads="1"/>
            </p:cNvSpPr>
            <p:nvPr/>
          </p:nvSpPr>
          <p:spPr bwMode="auto">
            <a:xfrm>
              <a:off x="3976" y="1029"/>
              <a:ext cx="74" cy="74"/>
            </a:xfrm>
            <a:custGeom>
              <a:avLst/>
              <a:gdLst>
                <a:gd name="T0" fmla="*/ 15 w 85"/>
                <a:gd name="T1" fmla="*/ 0 h 105"/>
                <a:gd name="T2" fmla="*/ 13 w 85"/>
                <a:gd name="T3" fmla="*/ 1 h 105"/>
                <a:gd name="T4" fmla="*/ 9 w 85"/>
                <a:gd name="T5" fmla="*/ 1 h 105"/>
                <a:gd name="T6" fmla="*/ 4 w 85"/>
                <a:gd name="T7" fmla="*/ 1 h 105"/>
                <a:gd name="T8" fmla="*/ 3 w 85"/>
                <a:gd name="T9" fmla="*/ 2 h 105"/>
                <a:gd name="T10" fmla="*/ 3 w 85"/>
                <a:gd name="T11" fmla="*/ 3 h 105"/>
                <a:gd name="T12" fmla="*/ 3 w 85"/>
                <a:gd name="T13" fmla="*/ 3 h 105"/>
                <a:gd name="T14" fmla="*/ 8 w 85"/>
                <a:gd name="T15" fmla="*/ 3 h 105"/>
                <a:gd name="T16" fmla="*/ 10 w 85"/>
                <a:gd name="T17" fmla="*/ 3 h 105"/>
                <a:gd name="T18" fmla="*/ 17 w 85"/>
                <a:gd name="T19" fmla="*/ 4 h 105"/>
                <a:gd name="T20" fmla="*/ 21 w 85"/>
                <a:gd name="T21" fmla="*/ 3 h 105"/>
                <a:gd name="T22" fmla="*/ 24 w 85"/>
                <a:gd name="T23" fmla="*/ 3 h 105"/>
                <a:gd name="T24" fmla="*/ 21 w 85"/>
                <a:gd name="T25" fmla="*/ 1 h 105"/>
                <a:gd name="T26" fmla="*/ 15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2" name="Freeform 53"/>
            <p:cNvSpPr>
              <a:spLocks noChangeArrowheads="1"/>
            </p:cNvSpPr>
            <p:nvPr/>
          </p:nvSpPr>
          <p:spPr bwMode="auto">
            <a:xfrm>
              <a:off x="4064" y="1161"/>
              <a:ext cx="33" cy="46"/>
            </a:xfrm>
            <a:custGeom>
              <a:avLst/>
              <a:gdLst>
                <a:gd name="T0" fmla="*/ 3 w 38"/>
                <a:gd name="T1" fmla="*/ 1 h 66"/>
                <a:gd name="T2" fmla="*/ 8 w 38"/>
                <a:gd name="T3" fmla="*/ 2 h 66"/>
                <a:gd name="T4" fmla="*/ 9 w 38"/>
                <a:gd name="T5" fmla="*/ 2 h 66"/>
                <a:gd name="T6" fmla="*/ 11 w 38"/>
                <a:gd name="T7" fmla="*/ 1 h 66"/>
                <a:gd name="T8" fmla="*/ 9 w 38"/>
                <a:gd name="T9" fmla="*/ 1 h 66"/>
                <a:gd name="T10" fmla="*/ 6 w 38"/>
                <a:gd name="T11" fmla="*/ 1 h 66"/>
                <a:gd name="T12" fmla="*/ 3 w 38"/>
                <a:gd name="T13" fmla="*/ 1 h 66"/>
                <a:gd name="T14" fmla="*/ 2 w 38"/>
                <a:gd name="T15" fmla="*/ 1 h 66"/>
                <a:gd name="T16" fmla="*/ 3 w 38"/>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3" name="Freeform 54"/>
            <p:cNvSpPr>
              <a:spLocks noChangeArrowheads="1"/>
            </p:cNvSpPr>
            <p:nvPr/>
          </p:nvSpPr>
          <p:spPr bwMode="auto">
            <a:xfrm>
              <a:off x="4045" y="1238"/>
              <a:ext cx="21" cy="16"/>
            </a:xfrm>
            <a:custGeom>
              <a:avLst/>
              <a:gdLst>
                <a:gd name="T0" fmla="*/ 0 w 24"/>
                <a:gd name="T1" fmla="*/ 0 h 23"/>
                <a:gd name="T2" fmla="*/ 4 w 24"/>
                <a:gd name="T3" fmla="*/ 1 h 23"/>
                <a:gd name="T4" fmla="*/ 8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4" name="Freeform 55"/>
            <p:cNvSpPr>
              <a:spLocks noChangeArrowheads="1"/>
            </p:cNvSpPr>
            <p:nvPr/>
          </p:nvSpPr>
          <p:spPr bwMode="auto">
            <a:xfrm>
              <a:off x="4076" y="1228"/>
              <a:ext cx="52" cy="35"/>
            </a:xfrm>
            <a:custGeom>
              <a:avLst/>
              <a:gdLst>
                <a:gd name="T0" fmla="*/ 3 w 60"/>
                <a:gd name="T1" fmla="*/ 0 h 49"/>
                <a:gd name="T2" fmla="*/ 0 w 60"/>
                <a:gd name="T3" fmla="*/ 1 h 49"/>
                <a:gd name="T4" fmla="*/ 8 w 60"/>
                <a:gd name="T5" fmla="*/ 1 h 49"/>
                <a:gd name="T6" fmla="*/ 11 w 60"/>
                <a:gd name="T7" fmla="*/ 2 h 49"/>
                <a:gd name="T8" fmla="*/ 16 w 60"/>
                <a:gd name="T9" fmla="*/ 2 h 49"/>
                <a:gd name="T10" fmla="*/ 13 w 60"/>
                <a:gd name="T11" fmla="*/ 1 h 49"/>
                <a:gd name="T12" fmla="*/ 8 w 60"/>
                <a:gd name="T13" fmla="*/ 1 h 49"/>
                <a:gd name="T14" fmla="*/ 5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5" name="Freeform 56"/>
            <p:cNvSpPr>
              <a:spLocks noChangeArrowheads="1"/>
            </p:cNvSpPr>
            <p:nvPr/>
          </p:nvSpPr>
          <p:spPr bwMode="auto">
            <a:xfrm>
              <a:off x="4156" y="1294"/>
              <a:ext cx="27" cy="31"/>
            </a:xfrm>
            <a:custGeom>
              <a:avLst/>
              <a:gdLst>
                <a:gd name="T0" fmla="*/ 6 w 32"/>
                <a:gd name="T1" fmla="*/ 0 h 44"/>
                <a:gd name="T2" fmla="*/ 3 w 32"/>
                <a:gd name="T3" fmla="*/ 1 h 44"/>
                <a:gd name="T4" fmla="*/ 3 w 32"/>
                <a:gd name="T5" fmla="*/ 1 h 44"/>
                <a:gd name="T6" fmla="*/ 5 w 32"/>
                <a:gd name="T7" fmla="*/ 1 h 44"/>
                <a:gd name="T8" fmla="*/ 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6" name="Freeform 57"/>
            <p:cNvSpPr>
              <a:spLocks noChangeArrowheads="1"/>
            </p:cNvSpPr>
            <p:nvPr/>
          </p:nvSpPr>
          <p:spPr bwMode="auto">
            <a:xfrm>
              <a:off x="4463" y="1255"/>
              <a:ext cx="53" cy="44"/>
            </a:xfrm>
            <a:custGeom>
              <a:avLst/>
              <a:gdLst>
                <a:gd name="T0" fmla="*/ 3 w 61"/>
                <a:gd name="T1" fmla="*/ 0 h 63"/>
                <a:gd name="T2" fmla="*/ 0 w 61"/>
                <a:gd name="T3" fmla="*/ 1 h 63"/>
                <a:gd name="T4" fmla="*/ 7 w 61"/>
                <a:gd name="T5" fmla="*/ 1 h 63"/>
                <a:gd name="T6" fmla="*/ 10 w 61"/>
                <a:gd name="T7" fmla="*/ 2 h 63"/>
                <a:gd name="T8" fmla="*/ 13 w 61"/>
                <a:gd name="T9" fmla="*/ 2 h 63"/>
                <a:gd name="T10" fmla="*/ 17 w 61"/>
                <a:gd name="T11" fmla="*/ 2 h 63"/>
                <a:gd name="T12" fmla="*/ 10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7" name="Freeform 58"/>
            <p:cNvSpPr>
              <a:spLocks noChangeArrowheads="1"/>
            </p:cNvSpPr>
            <p:nvPr/>
          </p:nvSpPr>
          <p:spPr bwMode="auto">
            <a:xfrm>
              <a:off x="4006" y="1310"/>
              <a:ext cx="53" cy="47"/>
            </a:xfrm>
            <a:custGeom>
              <a:avLst/>
              <a:gdLst>
                <a:gd name="T0" fmla="*/ 8 w 61"/>
                <a:gd name="T1" fmla="*/ 1 h 67"/>
                <a:gd name="T2" fmla="*/ 9 w 61"/>
                <a:gd name="T3" fmla="*/ 1 h 67"/>
                <a:gd name="T4" fmla="*/ 4 w 61"/>
                <a:gd name="T5" fmla="*/ 2 h 67"/>
                <a:gd name="T6" fmla="*/ 7 w 61"/>
                <a:gd name="T7" fmla="*/ 3 h 67"/>
                <a:gd name="T8" fmla="*/ 13 w 61"/>
                <a:gd name="T9" fmla="*/ 3 h 67"/>
                <a:gd name="T10" fmla="*/ 17 w 61"/>
                <a:gd name="T11" fmla="*/ 2 h 67"/>
                <a:gd name="T12" fmla="*/ 15 w 61"/>
                <a:gd name="T13" fmla="*/ 1 h 67"/>
                <a:gd name="T14" fmla="*/ 16 w 61"/>
                <a:gd name="T15" fmla="*/ 1 h 67"/>
                <a:gd name="T16" fmla="*/ 15 w 61"/>
                <a:gd name="T17" fmla="*/ 1 h 67"/>
                <a:gd name="T18" fmla="*/ 13 w 61"/>
                <a:gd name="T19" fmla="*/ 1 h 67"/>
                <a:gd name="T20" fmla="*/ 15 w 61"/>
                <a:gd name="T21" fmla="*/ 1 h 67"/>
                <a:gd name="T22" fmla="*/ 14 w 61"/>
                <a:gd name="T23" fmla="*/ 1 h 67"/>
                <a:gd name="T24" fmla="*/ 12 w 61"/>
                <a:gd name="T25" fmla="*/ 1 h 67"/>
                <a:gd name="T26" fmla="*/ 8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8" name="Freeform 59"/>
            <p:cNvSpPr>
              <a:spLocks noChangeArrowheads="1"/>
            </p:cNvSpPr>
            <p:nvPr/>
          </p:nvSpPr>
          <p:spPr bwMode="auto">
            <a:xfrm>
              <a:off x="3950" y="1328"/>
              <a:ext cx="37" cy="25"/>
            </a:xfrm>
            <a:custGeom>
              <a:avLst/>
              <a:gdLst>
                <a:gd name="T0" fmla="*/ 5 w 43"/>
                <a:gd name="T1" fmla="*/ 1 h 36"/>
                <a:gd name="T2" fmla="*/ 3 w 43"/>
                <a:gd name="T3" fmla="*/ 1 h 36"/>
                <a:gd name="T4" fmla="*/ 8 w 43"/>
                <a:gd name="T5" fmla="*/ 1 h 36"/>
                <a:gd name="T6" fmla="*/ 11 w 43"/>
                <a:gd name="T7" fmla="*/ 1 h 36"/>
                <a:gd name="T8" fmla="*/ 5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59" name="Freeform 60"/>
            <p:cNvSpPr>
              <a:spLocks noChangeArrowheads="1"/>
            </p:cNvSpPr>
            <p:nvPr/>
          </p:nvSpPr>
          <p:spPr bwMode="auto">
            <a:xfrm>
              <a:off x="3926" y="1300"/>
              <a:ext cx="27" cy="29"/>
            </a:xfrm>
            <a:custGeom>
              <a:avLst/>
              <a:gdLst>
                <a:gd name="T0" fmla="*/ 5 w 32"/>
                <a:gd name="T1" fmla="*/ 0 h 41"/>
                <a:gd name="T2" fmla="*/ 0 w 32"/>
                <a:gd name="T3" fmla="*/ 1 h 41"/>
                <a:gd name="T4" fmla="*/ 3 w 32"/>
                <a:gd name="T5" fmla="*/ 1 h 41"/>
                <a:gd name="T6" fmla="*/ 4 w 32"/>
                <a:gd name="T7" fmla="*/ 1 h 41"/>
                <a:gd name="T8" fmla="*/ 3 w 32"/>
                <a:gd name="T9" fmla="*/ 1 h 41"/>
                <a:gd name="T10" fmla="*/ 7 w 32"/>
                <a:gd name="T11" fmla="*/ 1 h 41"/>
                <a:gd name="T12" fmla="*/ 5 w 32"/>
                <a:gd name="T13" fmla="*/ 1 h 41"/>
                <a:gd name="T14" fmla="*/ 5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0" name="Freeform 61"/>
            <p:cNvSpPr>
              <a:spLocks noChangeArrowheads="1"/>
            </p:cNvSpPr>
            <p:nvPr/>
          </p:nvSpPr>
          <p:spPr bwMode="auto">
            <a:xfrm>
              <a:off x="3965" y="1311"/>
              <a:ext cx="39" cy="22"/>
            </a:xfrm>
            <a:custGeom>
              <a:avLst/>
              <a:gdLst>
                <a:gd name="T0" fmla="*/ 6 w 45"/>
                <a:gd name="T1" fmla="*/ 0 h 32"/>
                <a:gd name="T2" fmla="*/ 0 w 45"/>
                <a:gd name="T3" fmla="*/ 1 h 32"/>
                <a:gd name="T4" fmla="*/ 8 w 45"/>
                <a:gd name="T5" fmla="*/ 1 h 32"/>
                <a:gd name="T6" fmla="*/ 12 w 45"/>
                <a:gd name="T7" fmla="*/ 1 h 32"/>
                <a:gd name="T8" fmla="*/ 6 w 45"/>
                <a:gd name="T9" fmla="*/ 1 h 32"/>
                <a:gd name="T10" fmla="*/ 6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1" name="Freeform 62"/>
            <p:cNvSpPr>
              <a:spLocks noChangeArrowheads="1"/>
            </p:cNvSpPr>
            <p:nvPr/>
          </p:nvSpPr>
          <p:spPr bwMode="auto">
            <a:xfrm>
              <a:off x="3908" y="1000"/>
              <a:ext cx="31" cy="52"/>
            </a:xfrm>
            <a:custGeom>
              <a:avLst/>
              <a:gdLst>
                <a:gd name="T0" fmla="*/ 11 w 35"/>
                <a:gd name="T1" fmla="*/ 0 h 74"/>
                <a:gd name="T2" fmla="*/ 8 w 35"/>
                <a:gd name="T3" fmla="*/ 1 h 74"/>
                <a:gd name="T4" fmla="*/ 4 w 35"/>
                <a:gd name="T5" fmla="*/ 1 h 74"/>
                <a:gd name="T6" fmla="*/ 0 w 35"/>
                <a:gd name="T7" fmla="*/ 3 h 74"/>
                <a:gd name="T8" fmla="*/ 4 w 35"/>
                <a:gd name="T9" fmla="*/ 3 h 74"/>
                <a:gd name="T10" fmla="*/ 7 w 35"/>
                <a:gd name="T11" fmla="*/ 3 h 74"/>
                <a:gd name="T12" fmla="*/ 12 w 35"/>
                <a:gd name="T13" fmla="*/ 1 h 74"/>
                <a:gd name="T14" fmla="*/ 11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2" name="Freeform 63"/>
            <p:cNvSpPr>
              <a:spLocks noChangeArrowheads="1"/>
            </p:cNvSpPr>
            <p:nvPr/>
          </p:nvSpPr>
          <p:spPr bwMode="auto">
            <a:xfrm>
              <a:off x="3967" y="992"/>
              <a:ext cx="22" cy="51"/>
            </a:xfrm>
            <a:custGeom>
              <a:avLst/>
              <a:gdLst>
                <a:gd name="T0" fmla="*/ 4 w 25"/>
                <a:gd name="T1" fmla="*/ 1 h 73"/>
                <a:gd name="T2" fmla="*/ 4 w 25"/>
                <a:gd name="T3" fmla="*/ 1 h 73"/>
                <a:gd name="T4" fmla="*/ 0 w 25"/>
                <a:gd name="T5" fmla="*/ 1 h 73"/>
                <a:gd name="T6" fmla="*/ 4 w 25"/>
                <a:gd name="T7" fmla="*/ 1 h 73"/>
                <a:gd name="T8" fmla="*/ 8 w 25"/>
                <a:gd name="T9" fmla="*/ 2 h 73"/>
                <a:gd name="T10" fmla="*/ 5 w 25"/>
                <a:gd name="T11" fmla="*/ 1 h 73"/>
                <a:gd name="T12" fmla="*/ 4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3"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1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4" name="Freeform 65"/>
            <p:cNvSpPr>
              <a:spLocks noChangeArrowheads="1"/>
            </p:cNvSpPr>
            <p:nvPr/>
          </p:nvSpPr>
          <p:spPr bwMode="auto">
            <a:xfrm>
              <a:off x="4004" y="987"/>
              <a:ext cx="24" cy="45"/>
            </a:xfrm>
            <a:custGeom>
              <a:avLst/>
              <a:gdLst>
                <a:gd name="T0" fmla="*/ 3 w 28"/>
                <a:gd name="T1" fmla="*/ 0 h 64"/>
                <a:gd name="T2" fmla="*/ 3 w 28"/>
                <a:gd name="T3" fmla="*/ 1 h 64"/>
                <a:gd name="T4" fmla="*/ 5 w 28"/>
                <a:gd name="T5" fmla="*/ 1 h 64"/>
                <a:gd name="T6" fmla="*/ 3 w 28"/>
                <a:gd name="T7" fmla="*/ 1 h 64"/>
                <a:gd name="T8" fmla="*/ 0 w 28"/>
                <a:gd name="T9" fmla="*/ 2 h 64"/>
                <a:gd name="T10" fmla="*/ 3 w 28"/>
                <a:gd name="T11" fmla="*/ 3 h 64"/>
                <a:gd name="T12" fmla="*/ 7 w 28"/>
                <a:gd name="T13" fmla="*/ 1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5" name="Freeform 66"/>
            <p:cNvSpPr>
              <a:spLocks noChangeArrowheads="1"/>
            </p:cNvSpPr>
            <p:nvPr/>
          </p:nvSpPr>
          <p:spPr bwMode="auto">
            <a:xfrm>
              <a:off x="3694" y="1052"/>
              <a:ext cx="14" cy="25"/>
            </a:xfrm>
            <a:custGeom>
              <a:avLst/>
              <a:gdLst>
                <a:gd name="T0" fmla="*/ 4 w 16"/>
                <a:gd name="T1" fmla="*/ 1 h 36"/>
                <a:gd name="T2" fmla="*/ 0 w 16"/>
                <a:gd name="T3" fmla="*/ 1 h 36"/>
                <a:gd name="T4" fmla="*/ 4 w 16"/>
                <a:gd name="T5" fmla="*/ 1 h 36"/>
                <a:gd name="T6" fmla="*/ 4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6"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7" name="Freeform 68"/>
            <p:cNvSpPr>
              <a:spLocks noChangeArrowheads="1"/>
            </p:cNvSpPr>
            <p:nvPr/>
          </p:nvSpPr>
          <p:spPr bwMode="auto">
            <a:xfrm>
              <a:off x="3678" y="1013"/>
              <a:ext cx="14" cy="14"/>
            </a:xfrm>
            <a:custGeom>
              <a:avLst/>
              <a:gdLst>
                <a:gd name="T0" fmla="*/ 4 w 16"/>
                <a:gd name="T1" fmla="*/ 1 h 19"/>
                <a:gd name="T2" fmla="*/ 0 w 16"/>
                <a:gd name="T3" fmla="*/ 1 h 19"/>
                <a:gd name="T4" fmla="*/ 4 w 16"/>
                <a:gd name="T5" fmla="*/ 1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8"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69" name="Freeform 70"/>
            <p:cNvSpPr>
              <a:spLocks noChangeArrowheads="1"/>
            </p:cNvSpPr>
            <p:nvPr/>
          </p:nvSpPr>
          <p:spPr bwMode="auto">
            <a:xfrm>
              <a:off x="3667" y="999"/>
              <a:ext cx="18" cy="13"/>
            </a:xfrm>
            <a:custGeom>
              <a:avLst/>
              <a:gdLst>
                <a:gd name="T0" fmla="*/ 2 w 22"/>
                <a:gd name="T1" fmla="*/ 0 h 18"/>
                <a:gd name="T2" fmla="*/ 3 w 22"/>
                <a:gd name="T3" fmla="*/ 1 h 18"/>
                <a:gd name="T4" fmla="*/ 2 w 22"/>
                <a:gd name="T5" fmla="*/ 1 h 18"/>
                <a:gd name="T6" fmla="*/ 2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0" name="Freeform 71"/>
            <p:cNvSpPr>
              <a:spLocks noChangeArrowheads="1"/>
            </p:cNvSpPr>
            <p:nvPr/>
          </p:nvSpPr>
          <p:spPr bwMode="auto">
            <a:xfrm>
              <a:off x="4628" y="1582"/>
              <a:ext cx="52" cy="56"/>
            </a:xfrm>
            <a:custGeom>
              <a:avLst/>
              <a:gdLst>
                <a:gd name="T0" fmla="*/ 3 w 60"/>
                <a:gd name="T1" fmla="*/ 1 h 81"/>
                <a:gd name="T2" fmla="*/ 3 w 60"/>
                <a:gd name="T3" fmla="*/ 1 h 81"/>
                <a:gd name="T4" fmla="*/ 4 w 60"/>
                <a:gd name="T5" fmla="*/ 1 h 81"/>
                <a:gd name="T6" fmla="*/ 8 w 60"/>
                <a:gd name="T7" fmla="*/ 2 h 81"/>
                <a:gd name="T8" fmla="*/ 11 w 60"/>
                <a:gd name="T9" fmla="*/ 2 h 81"/>
                <a:gd name="T10" fmla="*/ 14 w 60"/>
                <a:gd name="T11" fmla="*/ 3 h 81"/>
                <a:gd name="T12" fmla="*/ 14 w 60"/>
                <a:gd name="T13" fmla="*/ 2 h 81"/>
                <a:gd name="T14" fmla="*/ 12 w 60"/>
                <a:gd name="T15" fmla="*/ 1 h 81"/>
                <a:gd name="T16" fmla="*/ 7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1" name="Freeform 72"/>
            <p:cNvSpPr>
              <a:spLocks noChangeArrowheads="1"/>
            </p:cNvSpPr>
            <p:nvPr/>
          </p:nvSpPr>
          <p:spPr bwMode="auto">
            <a:xfrm>
              <a:off x="4894" y="1536"/>
              <a:ext cx="61" cy="43"/>
            </a:xfrm>
            <a:custGeom>
              <a:avLst/>
              <a:gdLst>
                <a:gd name="T0" fmla="*/ 7 w 71"/>
                <a:gd name="T1" fmla="*/ 1 h 61"/>
                <a:gd name="T2" fmla="*/ 3 w 71"/>
                <a:gd name="T3" fmla="*/ 1 h 61"/>
                <a:gd name="T4" fmla="*/ 1 w 71"/>
                <a:gd name="T5" fmla="*/ 2 h 61"/>
                <a:gd name="T6" fmla="*/ 3 w 71"/>
                <a:gd name="T7" fmla="*/ 3 h 61"/>
                <a:gd name="T8" fmla="*/ 7 w 71"/>
                <a:gd name="T9" fmla="*/ 2 h 61"/>
                <a:gd name="T10" fmla="*/ 9 w 71"/>
                <a:gd name="T11" fmla="*/ 1 h 61"/>
                <a:gd name="T12" fmla="*/ 13 w 71"/>
                <a:gd name="T13" fmla="*/ 0 h 61"/>
                <a:gd name="T14" fmla="*/ 18 w 71"/>
                <a:gd name="T15" fmla="*/ 1 h 61"/>
                <a:gd name="T16" fmla="*/ 9 w 71"/>
                <a:gd name="T17" fmla="*/ 1 h 61"/>
                <a:gd name="T18" fmla="*/ 7 w 71"/>
                <a:gd name="T19" fmla="*/ 1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2" name="Freeform 73"/>
            <p:cNvSpPr>
              <a:spLocks noChangeArrowheads="1"/>
            </p:cNvSpPr>
            <p:nvPr/>
          </p:nvSpPr>
          <p:spPr bwMode="auto">
            <a:xfrm>
              <a:off x="4710" y="1513"/>
              <a:ext cx="20" cy="21"/>
            </a:xfrm>
            <a:custGeom>
              <a:avLst/>
              <a:gdLst>
                <a:gd name="T0" fmla="*/ 3 w 23"/>
                <a:gd name="T1" fmla="*/ 0 h 30"/>
                <a:gd name="T2" fmla="*/ 0 w 23"/>
                <a:gd name="T3" fmla="*/ 1 h 30"/>
                <a:gd name="T4" fmla="*/ 3 w 23"/>
                <a:gd name="T5" fmla="*/ 1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3" name="Freeform 74"/>
            <p:cNvSpPr>
              <a:spLocks noChangeArrowheads="1"/>
            </p:cNvSpPr>
            <p:nvPr/>
          </p:nvSpPr>
          <p:spPr bwMode="auto">
            <a:xfrm>
              <a:off x="4701" y="1492"/>
              <a:ext cx="23" cy="16"/>
            </a:xfrm>
            <a:custGeom>
              <a:avLst/>
              <a:gdLst>
                <a:gd name="T0" fmla="*/ 7 w 26"/>
                <a:gd name="T1" fmla="*/ 0 h 23"/>
                <a:gd name="T2" fmla="*/ 0 w 26"/>
                <a:gd name="T3" fmla="*/ 1 h 23"/>
                <a:gd name="T4" fmla="*/ 8 w 26"/>
                <a:gd name="T5" fmla="*/ 1 h 23"/>
                <a:gd name="T6" fmla="*/ 7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4" name="Freeform 75"/>
            <p:cNvSpPr>
              <a:spLocks noChangeArrowheads="1"/>
            </p:cNvSpPr>
            <p:nvPr/>
          </p:nvSpPr>
          <p:spPr bwMode="auto">
            <a:xfrm>
              <a:off x="4525" y="1311"/>
              <a:ext cx="27" cy="31"/>
            </a:xfrm>
            <a:custGeom>
              <a:avLst/>
              <a:gdLst>
                <a:gd name="T0" fmla="*/ 6 w 32"/>
                <a:gd name="T1" fmla="*/ 0 h 44"/>
                <a:gd name="T2" fmla="*/ 3 w 32"/>
                <a:gd name="T3" fmla="*/ 1 h 44"/>
                <a:gd name="T4" fmla="*/ 3 w 32"/>
                <a:gd name="T5" fmla="*/ 1 h 44"/>
                <a:gd name="T6" fmla="*/ 5 w 32"/>
                <a:gd name="T7" fmla="*/ 1 h 44"/>
                <a:gd name="T8" fmla="*/ 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5" name="Freeform 76"/>
            <p:cNvSpPr>
              <a:spLocks noChangeArrowheads="1"/>
            </p:cNvSpPr>
            <p:nvPr/>
          </p:nvSpPr>
          <p:spPr bwMode="auto">
            <a:xfrm>
              <a:off x="4564" y="1351"/>
              <a:ext cx="30" cy="31"/>
            </a:xfrm>
            <a:custGeom>
              <a:avLst/>
              <a:gdLst>
                <a:gd name="T0" fmla="*/ 10 w 34"/>
                <a:gd name="T1" fmla="*/ 0 h 44"/>
                <a:gd name="T2" fmla="*/ 4 w 34"/>
                <a:gd name="T3" fmla="*/ 1 h 44"/>
                <a:gd name="T4" fmla="*/ 4 w 34"/>
                <a:gd name="T5" fmla="*/ 1 h 44"/>
                <a:gd name="T6" fmla="*/ 9 w 34"/>
                <a:gd name="T7" fmla="*/ 1 h 44"/>
                <a:gd name="T8" fmla="*/ 1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6" name="Freeform 77"/>
            <p:cNvSpPr>
              <a:spLocks noChangeArrowheads="1"/>
            </p:cNvSpPr>
            <p:nvPr/>
          </p:nvSpPr>
          <p:spPr bwMode="auto">
            <a:xfrm>
              <a:off x="4595" y="1410"/>
              <a:ext cx="32" cy="26"/>
            </a:xfrm>
            <a:custGeom>
              <a:avLst/>
              <a:gdLst>
                <a:gd name="T0" fmla="*/ 7 w 38"/>
                <a:gd name="T1" fmla="*/ 1 h 37"/>
                <a:gd name="T2" fmla="*/ 3 w 38"/>
                <a:gd name="T3" fmla="*/ 1 h 37"/>
                <a:gd name="T4" fmla="*/ 3 w 38"/>
                <a:gd name="T5" fmla="*/ 1 h 37"/>
                <a:gd name="T6" fmla="*/ 6 w 38"/>
                <a:gd name="T7" fmla="*/ 1 h 37"/>
                <a:gd name="T8" fmla="*/ 7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7" name="Freeform 78"/>
            <p:cNvSpPr>
              <a:spLocks noChangeArrowheads="1"/>
            </p:cNvSpPr>
            <p:nvPr/>
          </p:nvSpPr>
          <p:spPr bwMode="auto">
            <a:xfrm>
              <a:off x="4634" y="1400"/>
              <a:ext cx="32" cy="25"/>
            </a:xfrm>
            <a:custGeom>
              <a:avLst/>
              <a:gdLst>
                <a:gd name="T0" fmla="*/ 7 w 38"/>
                <a:gd name="T1" fmla="*/ 1 h 34"/>
                <a:gd name="T2" fmla="*/ 3 w 38"/>
                <a:gd name="T3" fmla="*/ 1 h 34"/>
                <a:gd name="T4" fmla="*/ 3 w 38"/>
                <a:gd name="T5" fmla="*/ 1 h 34"/>
                <a:gd name="T6" fmla="*/ 6 w 38"/>
                <a:gd name="T7" fmla="*/ 1 h 34"/>
                <a:gd name="T8" fmla="*/ 7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8" name="Freeform 79"/>
            <p:cNvSpPr>
              <a:spLocks noChangeArrowheads="1"/>
            </p:cNvSpPr>
            <p:nvPr/>
          </p:nvSpPr>
          <p:spPr bwMode="auto">
            <a:xfrm>
              <a:off x="4623" y="1367"/>
              <a:ext cx="30" cy="19"/>
            </a:xfrm>
            <a:custGeom>
              <a:avLst/>
              <a:gdLst>
                <a:gd name="T0" fmla="*/ 8 w 35"/>
                <a:gd name="T1" fmla="*/ 1 h 27"/>
                <a:gd name="T2" fmla="*/ 3 w 35"/>
                <a:gd name="T3" fmla="*/ 1 h 27"/>
                <a:gd name="T4" fmla="*/ 3 w 35"/>
                <a:gd name="T5" fmla="*/ 1 h 27"/>
                <a:gd name="T6" fmla="*/ 6 w 35"/>
                <a:gd name="T7" fmla="*/ 1 h 27"/>
                <a:gd name="T8" fmla="*/ 8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79" name="Freeform 80"/>
            <p:cNvSpPr>
              <a:spLocks noChangeArrowheads="1"/>
            </p:cNvSpPr>
            <p:nvPr/>
          </p:nvSpPr>
          <p:spPr bwMode="auto">
            <a:xfrm>
              <a:off x="4593" y="1343"/>
              <a:ext cx="30" cy="33"/>
            </a:xfrm>
            <a:custGeom>
              <a:avLst/>
              <a:gdLst>
                <a:gd name="T0" fmla="*/ 7 w 35"/>
                <a:gd name="T1" fmla="*/ 1 h 47"/>
                <a:gd name="T2" fmla="*/ 5 w 35"/>
                <a:gd name="T3" fmla="*/ 1 h 47"/>
                <a:gd name="T4" fmla="*/ 3 w 35"/>
                <a:gd name="T5" fmla="*/ 1 h 47"/>
                <a:gd name="T6" fmla="*/ 5 w 35"/>
                <a:gd name="T7" fmla="*/ 1 h 47"/>
                <a:gd name="T8" fmla="*/ 7 w 35"/>
                <a:gd name="T9" fmla="*/ 1 h 47"/>
                <a:gd name="T10" fmla="*/ 7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0" name="Freeform 81"/>
            <p:cNvSpPr>
              <a:spLocks noChangeArrowheads="1"/>
            </p:cNvSpPr>
            <p:nvPr/>
          </p:nvSpPr>
          <p:spPr bwMode="auto">
            <a:xfrm>
              <a:off x="4556" y="1329"/>
              <a:ext cx="27" cy="24"/>
            </a:xfrm>
            <a:custGeom>
              <a:avLst/>
              <a:gdLst>
                <a:gd name="T0" fmla="*/ 5 w 32"/>
                <a:gd name="T1" fmla="*/ 1 h 35"/>
                <a:gd name="T2" fmla="*/ 3 w 32"/>
                <a:gd name="T3" fmla="*/ 1 h 35"/>
                <a:gd name="T4" fmla="*/ 3 w 32"/>
                <a:gd name="T5" fmla="*/ 1 h 35"/>
                <a:gd name="T6" fmla="*/ 5 w 32"/>
                <a:gd name="T7" fmla="*/ 1 h 35"/>
                <a:gd name="T8" fmla="*/ 5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1" name="Freeform 82"/>
            <p:cNvSpPr>
              <a:spLocks noChangeArrowheads="1"/>
            </p:cNvSpPr>
            <p:nvPr/>
          </p:nvSpPr>
          <p:spPr bwMode="auto">
            <a:xfrm>
              <a:off x="4602" y="1378"/>
              <a:ext cx="27" cy="24"/>
            </a:xfrm>
            <a:custGeom>
              <a:avLst/>
              <a:gdLst>
                <a:gd name="T0" fmla="*/ 5 w 32"/>
                <a:gd name="T1" fmla="*/ 1 h 35"/>
                <a:gd name="T2" fmla="*/ 3 w 32"/>
                <a:gd name="T3" fmla="*/ 1 h 35"/>
                <a:gd name="T4" fmla="*/ 3 w 32"/>
                <a:gd name="T5" fmla="*/ 1 h 35"/>
                <a:gd name="T6" fmla="*/ 5 w 32"/>
                <a:gd name="T7" fmla="*/ 1 h 35"/>
                <a:gd name="T8" fmla="*/ 5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2" name="Freeform 83"/>
            <p:cNvSpPr>
              <a:spLocks noChangeArrowheads="1"/>
            </p:cNvSpPr>
            <p:nvPr/>
          </p:nvSpPr>
          <p:spPr bwMode="auto">
            <a:xfrm>
              <a:off x="2750" y="93"/>
              <a:ext cx="162" cy="101"/>
            </a:xfrm>
            <a:custGeom>
              <a:avLst/>
              <a:gdLst>
                <a:gd name="T0" fmla="*/ 44 w 189"/>
                <a:gd name="T1" fmla="*/ 1 h 144"/>
                <a:gd name="T2" fmla="*/ 46 w 189"/>
                <a:gd name="T3" fmla="*/ 1 h 144"/>
                <a:gd name="T4" fmla="*/ 47 w 189"/>
                <a:gd name="T5" fmla="*/ 1 h 144"/>
                <a:gd name="T6" fmla="*/ 46 w 189"/>
                <a:gd name="T7" fmla="*/ 1 h 144"/>
                <a:gd name="T8" fmla="*/ 33 w 189"/>
                <a:gd name="T9" fmla="*/ 2 h 144"/>
                <a:gd name="T10" fmla="*/ 28 w 189"/>
                <a:gd name="T11" fmla="*/ 3 h 144"/>
                <a:gd name="T12" fmla="*/ 24 w 189"/>
                <a:gd name="T13" fmla="*/ 3 h 144"/>
                <a:gd name="T14" fmla="*/ 18 w 189"/>
                <a:gd name="T15" fmla="*/ 4 h 144"/>
                <a:gd name="T16" fmla="*/ 18 w 189"/>
                <a:gd name="T17" fmla="*/ 4 h 144"/>
                <a:gd name="T18" fmla="*/ 21 w 189"/>
                <a:gd name="T19" fmla="*/ 5 h 144"/>
                <a:gd name="T20" fmla="*/ 27 w 189"/>
                <a:gd name="T21" fmla="*/ 6 h 144"/>
                <a:gd name="T22" fmla="*/ 24 w 189"/>
                <a:gd name="T23" fmla="*/ 6 h 144"/>
                <a:gd name="T24" fmla="*/ 21 w 189"/>
                <a:gd name="T25" fmla="*/ 6 h 144"/>
                <a:gd name="T26" fmla="*/ 18 w 189"/>
                <a:gd name="T27" fmla="*/ 6 h 144"/>
                <a:gd name="T28" fmla="*/ 5 w 189"/>
                <a:gd name="T29" fmla="*/ 5 h 144"/>
                <a:gd name="T30" fmla="*/ 5 w 189"/>
                <a:gd name="T31" fmla="*/ 4 h 144"/>
                <a:gd name="T32" fmla="*/ 11 w 189"/>
                <a:gd name="T33" fmla="*/ 4 h 144"/>
                <a:gd name="T34" fmla="*/ 13 w 189"/>
                <a:gd name="T35" fmla="*/ 3 h 144"/>
                <a:gd name="T36" fmla="*/ 11 w 189"/>
                <a:gd name="T37" fmla="*/ 3 h 144"/>
                <a:gd name="T38" fmla="*/ 18 w 189"/>
                <a:gd name="T39" fmla="*/ 2 h 144"/>
                <a:gd name="T40" fmla="*/ 24 w 189"/>
                <a:gd name="T41" fmla="*/ 1 h 144"/>
                <a:gd name="T42" fmla="*/ 28 w 189"/>
                <a:gd name="T43" fmla="*/ 1 h 144"/>
                <a:gd name="T44" fmla="*/ 44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3" name="Freeform 84"/>
            <p:cNvSpPr>
              <a:spLocks noChangeArrowheads="1"/>
            </p:cNvSpPr>
            <p:nvPr/>
          </p:nvSpPr>
          <p:spPr bwMode="auto">
            <a:xfrm>
              <a:off x="2847" y="191"/>
              <a:ext cx="46" cy="11"/>
            </a:xfrm>
            <a:custGeom>
              <a:avLst/>
              <a:gdLst>
                <a:gd name="T0" fmla="*/ 7 w 53"/>
                <a:gd name="T1" fmla="*/ 0 h 17"/>
                <a:gd name="T2" fmla="*/ 3 w 53"/>
                <a:gd name="T3" fmla="*/ 1 h 17"/>
                <a:gd name="T4" fmla="*/ 9 w 53"/>
                <a:gd name="T5" fmla="*/ 1 h 17"/>
                <a:gd name="T6" fmla="*/ 12 w 53"/>
                <a:gd name="T7" fmla="*/ 1 h 17"/>
                <a:gd name="T8" fmla="*/ 7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4" name="Freeform 85"/>
            <p:cNvSpPr>
              <a:spLocks noChangeArrowheads="1"/>
            </p:cNvSpPr>
            <p:nvPr/>
          </p:nvSpPr>
          <p:spPr bwMode="auto">
            <a:xfrm>
              <a:off x="3082" y="45"/>
              <a:ext cx="49" cy="26"/>
            </a:xfrm>
            <a:custGeom>
              <a:avLst/>
              <a:gdLst>
                <a:gd name="T0" fmla="*/ 15 w 57"/>
                <a:gd name="T1" fmla="*/ 1 h 37"/>
                <a:gd name="T2" fmla="*/ 6 w 57"/>
                <a:gd name="T3" fmla="*/ 1 h 37"/>
                <a:gd name="T4" fmla="*/ 3 w 57"/>
                <a:gd name="T5" fmla="*/ 1 h 37"/>
                <a:gd name="T6" fmla="*/ 3 w 57"/>
                <a:gd name="T7" fmla="*/ 1 h 37"/>
                <a:gd name="T8" fmla="*/ 5 w 57"/>
                <a:gd name="T9" fmla="*/ 0 h 37"/>
                <a:gd name="T10" fmla="*/ 15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5" name="Freeform 86"/>
            <p:cNvSpPr>
              <a:spLocks noChangeArrowheads="1"/>
            </p:cNvSpPr>
            <p:nvPr/>
          </p:nvSpPr>
          <p:spPr bwMode="auto">
            <a:xfrm>
              <a:off x="3117" y="57"/>
              <a:ext cx="58" cy="19"/>
            </a:xfrm>
            <a:custGeom>
              <a:avLst/>
              <a:gdLst>
                <a:gd name="T0" fmla="*/ 7 w 68"/>
                <a:gd name="T1" fmla="*/ 0 h 26"/>
                <a:gd name="T2" fmla="*/ 3 w 68"/>
                <a:gd name="T3" fmla="*/ 1 h 26"/>
                <a:gd name="T4" fmla="*/ 14 w 68"/>
                <a:gd name="T5" fmla="*/ 1 h 26"/>
                <a:gd name="T6" fmla="*/ 15 w 68"/>
                <a:gd name="T7" fmla="*/ 1 h 26"/>
                <a:gd name="T8" fmla="*/ 7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6" name="Freeform 87"/>
            <p:cNvSpPr>
              <a:spLocks noChangeArrowheads="1"/>
            </p:cNvSpPr>
            <p:nvPr/>
          </p:nvSpPr>
          <p:spPr bwMode="auto">
            <a:xfrm>
              <a:off x="3179" y="60"/>
              <a:ext cx="58" cy="30"/>
            </a:xfrm>
            <a:custGeom>
              <a:avLst/>
              <a:gdLst>
                <a:gd name="T0" fmla="*/ 16 w 66"/>
                <a:gd name="T1" fmla="*/ 1 h 43"/>
                <a:gd name="T2" fmla="*/ 9 w 66"/>
                <a:gd name="T3" fmla="*/ 1 h 43"/>
                <a:gd name="T4" fmla="*/ 4 w 66"/>
                <a:gd name="T5" fmla="*/ 1 h 43"/>
                <a:gd name="T6" fmla="*/ 4 w 66"/>
                <a:gd name="T7" fmla="*/ 1 h 43"/>
                <a:gd name="T8" fmla="*/ 10 w 66"/>
                <a:gd name="T9" fmla="*/ 1 h 43"/>
                <a:gd name="T10" fmla="*/ 19 w 66"/>
                <a:gd name="T11" fmla="*/ 1 h 43"/>
                <a:gd name="T12" fmla="*/ 16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7" name="Freeform 88"/>
            <p:cNvSpPr>
              <a:spLocks noChangeArrowheads="1"/>
            </p:cNvSpPr>
            <p:nvPr/>
          </p:nvSpPr>
          <p:spPr bwMode="auto">
            <a:xfrm>
              <a:off x="3581" y="85"/>
              <a:ext cx="101" cy="29"/>
            </a:xfrm>
            <a:custGeom>
              <a:avLst/>
              <a:gdLst>
                <a:gd name="T0" fmla="*/ 3 w 117"/>
                <a:gd name="T1" fmla="*/ 0 h 41"/>
                <a:gd name="T2" fmla="*/ 3 w 117"/>
                <a:gd name="T3" fmla="*/ 1 h 41"/>
                <a:gd name="T4" fmla="*/ 14 w 117"/>
                <a:gd name="T5" fmla="*/ 1 h 41"/>
                <a:gd name="T6" fmla="*/ 20 w 117"/>
                <a:gd name="T7" fmla="*/ 1 h 41"/>
                <a:gd name="T8" fmla="*/ 30 w 117"/>
                <a:gd name="T9" fmla="*/ 1 h 41"/>
                <a:gd name="T10" fmla="*/ 21 w 117"/>
                <a:gd name="T11" fmla="*/ 1 h 41"/>
                <a:gd name="T12" fmla="*/ 3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8" name="Freeform 89"/>
            <p:cNvSpPr>
              <a:spLocks noChangeArrowheads="1"/>
            </p:cNvSpPr>
            <p:nvPr/>
          </p:nvSpPr>
          <p:spPr bwMode="auto">
            <a:xfrm>
              <a:off x="3684" y="84"/>
              <a:ext cx="53" cy="23"/>
            </a:xfrm>
            <a:custGeom>
              <a:avLst/>
              <a:gdLst>
                <a:gd name="T0" fmla="*/ 8 w 62"/>
                <a:gd name="T1" fmla="*/ 1 h 32"/>
                <a:gd name="T2" fmla="*/ 15 w 62"/>
                <a:gd name="T3" fmla="*/ 1 h 32"/>
                <a:gd name="T4" fmla="*/ 8 w 62"/>
                <a:gd name="T5" fmla="*/ 1 h 32"/>
                <a:gd name="T6" fmla="*/ 3 w 62"/>
                <a:gd name="T7" fmla="*/ 1 h 32"/>
                <a:gd name="T8" fmla="*/ 8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89" name="Freeform 90"/>
            <p:cNvSpPr>
              <a:spLocks noChangeArrowheads="1"/>
            </p:cNvSpPr>
            <p:nvPr/>
          </p:nvSpPr>
          <p:spPr bwMode="auto">
            <a:xfrm>
              <a:off x="3660" y="111"/>
              <a:ext cx="42" cy="16"/>
            </a:xfrm>
            <a:custGeom>
              <a:avLst/>
              <a:gdLst>
                <a:gd name="T0" fmla="*/ 5 w 49"/>
                <a:gd name="T1" fmla="*/ 1 h 23"/>
                <a:gd name="T2" fmla="*/ 3 w 49"/>
                <a:gd name="T3" fmla="*/ 1 h 23"/>
                <a:gd name="T4" fmla="*/ 9 w 49"/>
                <a:gd name="T5" fmla="*/ 1 h 23"/>
                <a:gd name="T6" fmla="*/ 5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0" name="Freeform 91"/>
            <p:cNvSpPr>
              <a:spLocks noChangeArrowheads="1"/>
            </p:cNvSpPr>
            <p:nvPr/>
          </p:nvSpPr>
          <p:spPr bwMode="auto">
            <a:xfrm>
              <a:off x="3950" y="321"/>
              <a:ext cx="87" cy="106"/>
            </a:xfrm>
            <a:custGeom>
              <a:avLst/>
              <a:gdLst>
                <a:gd name="T0" fmla="*/ 3 w 102"/>
                <a:gd name="T1" fmla="*/ 0 h 152"/>
                <a:gd name="T2" fmla="*/ 0 w 102"/>
                <a:gd name="T3" fmla="*/ 1 h 152"/>
                <a:gd name="T4" fmla="*/ 3 w 102"/>
                <a:gd name="T5" fmla="*/ 1 h 152"/>
                <a:gd name="T6" fmla="*/ 8 w 102"/>
                <a:gd name="T7" fmla="*/ 3 h 152"/>
                <a:gd name="T8" fmla="*/ 9 w 102"/>
                <a:gd name="T9" fmla="*/ 4 h 152"/>
                <a:gd name="T10" fmla="*/ 19 w 102"/>
                <a:gd name="T11" fmla="*/ 6 h 152"/>
                <a:gd name="T12" fmla="*/ 20 w 102"/>
                <a:gd name="T13" fmla="*/ 5 h 152"/>
                <a:gd name="T14" fmla="*/ 17 w 102"/>
                <a:gd name="T15" fmla="*/ 4 h 152"/>
                <a:gd name="T16" fmla="*/ 15 w 102"/>
                <a:gd name="T17" fmla="*/ 3 h 152"/>
                <a:gd name="T18" fmla="*/ 13 w 102"/>
                <a:gd name="T19" fmla="*/ 3 h 152"/>
                <a:gd name="T20" fmla="*/ 10 w 102"/>
                <a:gd name="T21" fmla="*/ 1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1" name="Freeform 92"/>
            <p:cNvSpPr>
              <a:spLocks noChangeArrowheads="1"/>
            </p:cNvSpPr>
            <p:nvPr/>
          </p:nvSpPr>
          <p:spPr bwMode="auto">
            <a:xfrm>
              <a:off x="4020" y="431"/>
              <a:ext cx="63" cy="73"/>
            </a:xfrm>
            <a:custGeom>
              <a:avLst/>
              <a:gdLst>
                <a:gd name="T0" fmla="*/ 14 w 74"/>
                <a:gd name="T1" fmla="*/ 1 h 103"/>
                <a:gd name="T2" fmla="*/ 17 w 74"/>
                <a:gd name="T3" fmla="*/ 2 h 103"/>
                <a:gd name="T4" fmla="*/ 8 w 74"/>
                <a:gd name="T5" fmla="*/ 4 h 103"/>
                <a:gd name="T6" fmla="*/ 8 w 74"/>
                <a:gd name="T7" fmla="*/ 4 h 103"/>
                <a:gd name="T8" fmla="*/ 5 w 74"/>
                <a:gd name="T9" fmla="*/ 4 h 103"/>
                <a:gd name="T10" fmla="*/ 3 w 74"/>
                <a:gd name="T11" fmla="*/ 4 h 103"/>
                <a:gd name="T12" fmla="*/ 0 w 74"/>
                <a:gd name="T13" fmla="*/ 4 h 103"/>
                <a:gd name="T14" fmla="*/ 3 w 74"/>
                <a:gd name="T15" fmla="*/ 3 h 103"/>
                <a:gd name="T16" fmla="*/ 3 w 74"/>
                <a:gd name="T17" fmla="*/ 2 h 103"/>
                <a:gd name="T18" fmla="*/ 2 w 74"/>
                <a:gd name="T19" fmla="*/ 1 h 103"/>
                <a:gd name="T20" fmla="*/ 3 w 74"/>
                <a:gd name="T21" fmla="*/ 1 h 103"/>
                <a:gd name="T22" fmla="*/ 7 w 74"/>
                <a:gd name="T23" fmla="*/ 1 h 103"/>
                <a:gd name="T24" fmla="*/ 9 w 74"/>
                <a:gd name="T25" fmla="*/ 1 h 103"/>
                <a:gd name="T26" fmla="*/ 14 w 74"/>
                <a:gd name="T27" fmla="*/ 1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2" name="Freeform 93"/>
            <p:cNvSpPr>
              <a:spLocks noChangeArrowheads="1"/>
            </p:cNvSpPr>
            <p:nvPr/>
          </p:nvSpPr>
          <p:spPr bwMode="auto">
            <a:xfrm>
              <a:off x="3978" y="506"/>
              <a:ext cx="126" cy="176"/>
            </a:xfrm>
            <a:custGeom>
              <a:avLst/>
              <a:gdLst>
                <a:gd name="T0" fmla="*/ 22 w 146"/>
                <a:gd name="T1" fmla="*/ 4 h 252"/>
                <a:gd name="T2" fmla="*/ 17 w 146"/>
                <a:gd name="T3" fmla="*/ 4 h 252"/>
                <a:gd name="T4" fmla="*/ 16 w 146"/>
                <a:gd name="T5" fmla="*/ 5 h 252"/>
                <a:gd name="T6" fmla="*/ 6 w 146"/>
                <a:gd name="T7" fmla="*/ 6 h 252"/>
                <a:gd name="T8" fmla="*/ 3 w 146"/>
                <a:gd name="T9" fmla="*/ 7 h 252"/>
                <a:gd name="T10" fmla="*/ 5 w 146"/>
                <a:gd name="T11" fmla="*/ 7 h 252"/>
                <a:gd name="T12" fmla="*/ 3 w 146"/>
                <a:gd name="T13" fmla="*/ 8 h 252"/>
                <a:gd name="T14" fmla="*/ 7 w 146"/>
                <a:gd name="T15" fmla="*/ 10 h 252"/>
                <a:gd name="T16" fmla="*/ 8 w 146"/>
                <a:gd name="T17" fmla="*/ 8 h 252"/>
                <a:gd name="T18" fmla="*/ 6 w 146"/>
                <a:gd name="T19" fmla="*/ 7 h 252"/>
                <a:gd name="T20" fmla="*/ 11 w 146"/>
                <a:gd name="T21" fmla="*/ 7 h 252"/>
                <a:gd name="T22" fmla="*/ 14 w 146"/>
                <a:gd name="T23" fmla="*/ 6 h 252"/>
                <a:gd name="T24" fmla="*/ 17 w 146"/>
                <a:gd name="T25" fmla="*/ 7 h 252"/>
                <a:gd name="T26" fmla="*/ 12 w 146"/>
                <a:gd name="T27" fmla="*/ 7 h 252"/>
                <a:gd name="T28" fmla="*/ 14 w 146"/>
                <a:gd name="T29" fmla="*/ 8 h 252"/>
                <a:gd name="T30" fmla="*/ 18 w 146"/>
                <a:gd name="T31" fmla="*/ 7 h 252"/>
                <a:gd name="T32" fmla="*/ 22 w 146"/>
                <a:gd name="T33" fmla="*/ 7 h 252"/>
                <a:gd name="T34" fmla="*/ 28 w 146"/>
                <a:gd name="T35" fmla="*/ 6 h 252"/>
                <a:gd name="T36" fmla="*/ 30 w 146"/>
                <a:gd name="T37" fmla="*/ 6 h 252"/>
                <a:gd name="T38" fmla="*/ 35 w 146"/>
                <a:gd name="T39" fmla="*/ 6 h 252"/>
                <a:gd name="T40" fmla="*/ 39 w 146"/>
                <a:gd name="T41" fmla="*/ 5 h 252"/>
                <a:gd name="T42" fmla="*/ 38 w 146"/>
                <a:gd name="T43" fmla="*/ 4 h 252"/>
                <a:gd name="T44" fmla="*/ 35 w 146"/>
                <a:gd name="T45" fmla="*/ 4 h 252"/>
                <a:gd name="T46" fmla="*/ 33 w 146"/>
                <a:gd name="T47" fmla="*/ 1 h 252"/>
                <a:gd name="T48" fmla="*/ 25 w 146"/>
                <a:gd name="T49" fmla="*/ 0 h 252"/>
                <a:gd name="T50" fmla="*/ 21 w 146"/>
                <a:gd name="T51" fmla="*/ 1 h 252"/>
                <a:gd name="T52" fmla="*/ 26 w 146"/>
                <a:gd name="T53" fmla="*/ 1 h 252"/>
                <a:gd name="T54" fmla="*/ 26 w 146"/>
                <a:gd name="T55" fmla="*/ 2 h 252"/>
                <a:gd name="T56" fmla="*/ 22 w 146"/>
                <a:gd name="T57" fmla="*/ 4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3" name="Freeform 94"/>
            <p:cNvSpPr>
              <a:spLocks noChangeArrowheads="1"/>
            </p:cNvSpPr>
            <p:nvPr/>
          </p:nvSpPr>
          <p:spPr bwMode="auto">
            <a:xfrm>
              <a:off x="2758" y="35"/>
              <a:ext cx="60" cy="28"/>
            </a:xfrm>
            <a:custGeom>
              <a:avLst/>
              <a:gdLst>
                <a:gd name="T0" fmla="*/ 15 w 70"/>
                <a:gd name="T1" fmla="*/ 0 h 40"/>
                <a:gd name="T2" fmla="*/ 16 w 70"/>
                <a:gd name="T3" fmla="*/ 1 h 40"/>
                <a:gd name="T4" fmla="*/ 10 w 70"/>
                <a:gd name="T5" fmla="*/ 1 h 40"/>
                <a:gd name="T6" fmla="*/ 8 w 70"/>
                <a:gd name="T7" fmla="*/ 2 h 40"/>
                <a:gd name="T8" fmla="*/ 3 w 70"/>
                <a:gd name="T9" fmla="*/ 1 h 40"/>
                <a:gd name="T10" fmla="*/ 1 w 70"/>
                <a:gd name="T11" fmla="*/ 1 h 40"/>
                <a:gd name="T12" fmla="*/ 8 w 70"/>
                <a:gd name="T13" fmla="*/ 1 h 40"/>
                <a:gd name="T14" fmla="*/ 15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4" name="Freeform 95"/>
            <p:cNvSpPr>
              <a:spLocks noChangeArrowheads="1"/>
            </p:cNvSpPr>
            <p:nvPr/>
          </p:nvSpPr>
          <p:spPr bwMode="auto">
            <a:xfrm>
              <a:off x="2635" y="43"/>
              <a:ext cx="22" cy="21"/>
            </a:xfrm>
            <a:custGeom>
              <a:avLst/>
              <a:gdLst>
                <a:gd name="T0" fmla="*/ 4 w 26"/>
                <a:gd name="T1" fmla="*/ 0 h 29"/>
                <a:gd name="T2" fmla="*/ 0 w 26"/>
                <a:gd name="T3" fmla="*/ 1 h 29"/>
                <a:gd name="T4" fmla="*/ 4 w 26"/>
                <a:gd name="T5" fmla="*/ 1 h 29"/>
                <a:gd name="T6" fmla="*/ 4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5" name="Freeform 96"/>
            <p:cNvSpPr>
              <a:spLocks noChangeArrowheads="1"/>
            </p:cNvSpPr>
            <p:nvPr/>
          </p:nvSpPr>
          <p:spPr bwMode="auto">
            <a:xfrm>
              <a:off x="2663" y="42"/>
              <a:ext cx="42" cy="25"/>
            </a:xfrm>
            <a:custGeom>
              <a:avLst/>
              <a:gdLst>
                <a:gd name="T0" fmla="*/ 3 w 49"/>
                <a:gd name="T1" fmla="*/ 1 h 36"/>
                <a:gd name="T2" fmla="*/ 0 w 49"/>
                <a:gd name="T3" fmla="*/ 1 h 36"/>
                <a:gd name="T4" fmla="*/ 3 w 49"/>
                <a:gd name="T5" fmla="*/ 1 h 36"/>
                <a:gd name="T6" fmla="*/ 4 w 49"/>
                <a:gd name="T7" fmla="*/ 1 h 36"/>
                <a:gd name="T8" fmla="*/ 9 w 49"/>
                <a:gd name="T9" fmla="*/ 1 h 36"/>
                <a:gd name="T10" fmla="*/ 3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6" name="Freeform 97"/>
            <p:cNvSpPr>
              <a:spLocks noChangeArrowheads="1"/>
            </p:cNvSpPr>
            <p:nvPr/>
          </p:nvSpPr>
          <p:spPr bwMode="auto">
            <a:xfrm>
              <a:off x="2733" y="34"/>
              <a:ext cx="23" cy="15"/>
            </a:xfrm>
            <a:custGeom>
              <a:avLst/>
              <a:gdLst>
                <a:gd name="T0" fmla="*/ 3 w 27"/>
                <a:gd name="T1" fmla="*/ 0 h 22"/>
                <a:gd name="T2" fmla="*/ 3 w 27"/>
                <a:gd name="T3" fmla="*/ 1 h 22"/>
                <a:gd name="T4" fmla="*/ 5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7" name="Freeform 98"/>
            <p:cNvSpPr>
              <a:spLocks noChangeArrowheads="1"/>
            </p:cNvSpPr>
            <p:nvPr/>
          </p:nvSpPr>
          <p:spPr bwMode="auto">
            <a:xfrm>
              <a:off x="2712" y="50"/>
              <a:ext cx="17" cy="13"/>
            </a:xfrm>
            <a:custGeom>
              <a:avLst/>
              <a:gdLst>
                <a:gd name="T0" fmla="*/ 3 w 20"/>
                <a:gd name="T1" fmla="*/ 0 h 18"/>
                <a:gd name="T2" fmla="*/ 3 w 20"/>
                <a:gd name="T3" fmla="*/ 1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8" name="Freeform 99"/>
            <p:cNvSpPr>
              <a:spLocks noChangeArrowheads="1"/>
            </p:cNvSpPr>
            <p:nvPr/>
          </p:nvSpPr>
          <p:spPr bwMode="auto">
            <a:xfrm>
              <a:off x="4023" y="65"/>
              <a:ext cx="21" cy="31"/>
            </a:xfrm>
            <a:custGeom>
              <a:avLst/>
              <a:gdLst>
                <a:gd name="T0" fmla="*/ 8 w 24"/>
                <a:gd name="T1" fmla="*/ 0 h 44"/>
                <a:gd name="T2" fmla="*/ 4 w 24"/>
                <a:gd name="T3" fmla="*/ 1 h 44"/>
                <a:gd name="T4" fmla="*/ 0 w 24"/>
                <a:gd name="T5" fmla="*/ 1 h 44"/>
                <a:gd name="T6" fmla="*/ 5 w 24"/>
                <a:gd name="T7" fmla="*/ 2 h 44"/>
                <a:gd name="T8" fmla="*/ 8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99" name="Freeform 100"/>
            <p:cNvSpPr>
              <a:spLocks noChangeArrowheads="1"/>
            </p:cNvSpPr>
            <p:nvPr/>
          </p:nvSpPr>
          <p:spPr bwMode="auto">
            <a:xfrm>
              <a:off x="3007" y="1423"/>
              <a:ext cx="35" cy="17"/>
            </a:xfrm>
            <a:custGeom>
              <a:avLst/>
              <a:gdLst>
                <a:gd name="T0" fmla="*/ 8 w 41"/>
                <a:gd name="T1" fmla="*/ 0 h 24"/>
                <a:gd name="T2" fmla="*/ 7 w 41"/>
                <a:gd name="T3" fmla="*/ 1 h 24"/>
                <a:gd name="T4" fmla="*/ 8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0"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1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1"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2" name="Freeform 103"/>
            <p:cNvSpPr>
              <a:spLocks noChangeArrowheads="1"/>
            </p:cNvSpPr>
            <p:nvPr/>
          </p:nvSpPr>
          <p:spPr bwMode="auto">
            <a:xfrm>
              <a:off x="3045" y="1204"/>
              <a:ext cx="12" cy="18"/>
            </a:xfrm>
            <a:custGeom>
              <a:avLst/>
              <a:gdLst>
                <a:gd name="T0" fmla="*/ 3 w 14"/>
                <a:gd name="T1" fmla="*/ 0 h 25"/>
                <a:gd name="T2" fmla="*/ 0 w 14"/>
                <a:gd name="T3" fmla="*/ 1 h 25"/>
                <a:gd name="T4" fmla="*/ 3 w 14"/>
                <a:gd name="T5" fmla="*/ 1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3"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1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4"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5"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1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6"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7"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sp>
          <p:nvSpPr>
            <p:cNvPr id="108"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1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609600" indent="-1524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1219200" indent="-3048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828800" indent="-4572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2438400" indent="-609600" algn="l" defTabSz="1219200"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a:lstStyle>
            <a:p>
              <a:endParaRPr lang="zh-CN" altLang="en-US"/>
            </a:p>
          </p:txBody>
        </p:sp>
      </p:grpSp>
      <p:sp>
        <p:nvSpPr>
          <p:cNvPr id="24578" name="AutoShape 2"/>
          <p:cNvSpPr>
            <a:spLocks noChangeAspect="1" noChangeArrowheads="1"/>
          </p:cNvSpPr>
          <p:nvPr/>
        </p:nvSpPr>
        <p:spPr bwMode="auto">
          <a:xfrm>
            <a:off x="44450" y="-1851025"/>
            <a:ext cx="5495925" cy="3867150"/>
          </a:xfrm>
          <a:prstGeom prst="rect">
            <a:avLst/>
          </a:prstGeom>
          <a:noFill/>
        </p:spPr>
        <p:txBody>
          <a:bodyPr vert="horz" wrap="square" lIns="91440" tIns="45720" rIns="91440" bIns="45720" numCol="1" anchor="t" anchorCtr="0" compatLnSpc="1"/>
          <a:lstStyle/>
          <a:p>
            <a:endParaRPr lang="zh-CN" altLang="en-US"/>
          </a:p>
        </p:txBody>
      </p:sp>
      <p:sp>
        <p:nvSpPr>
          <p:cNvPr id="24580" name="AutoShape 4"/>
          <p:cNvSpPr>
            <a:spLocks noChangeAspect="1" noChangeArrowheads="1"/>
          </p:cNvSpPr>
          <p:nvPr/>
        </p:nvSpPr>
        <p:spPr bwMode="auto">
          <a:xfrm>
            <a:off x="44450" y="-1851025"/>
            <a:ext cx="5495925" cy="3867150"/>
          </a:xfrm>
          <a:prstGeom prst="rect">
            <a:avLst/>
          </a:prstGeom>
          <a:noFill/>
        </p:spPr>
        <p:txBody>
          <a:bodyPr vert="horz" wrap="square" lIns="91440" tIns="45720" rIns="91440" bIns="45720" numCol="1" anchor="t" anchorCtr="0" compatLnSpc="1"/>
          <a:lstStyle/>
          <a:p>
            <a:endParaRPr lang="zh-CN" altLang="en-US"/>
          </a:p>
        </p:txBody>
      </p:sp>
      <p:sp>
        <p:nvSpPr>
          <p:cNvPr id="24582" name="AutoShape 6"/>
          <p:cNvSpPr>
            <a:spLocks noChangeAspect="1" noChangeArrowheads="1"/>
          </p:cNvSpPr>
          <p:nvPr/>
        </p:nvSpPr>
        <p:spPr bwMode="auto">
          <a:xfrm>
            <a:off x="44450" y="-1851025"/>
            <a:ext cx="5495925" cy="3867150"/>
          </a:xfrm>
          <a:prstGeom prst="rect">
            <a:avLst/>
          </a:prstGeom>
          <a:noFill/>
        </p:spPr>
        <p:txBody>
          <a:bodyPr vert="horz" wrap="square" lIns="91440" tIns="45720" rIns="91440" bIns="45720" numCol="1" anchor="t" anchorCtr="0" compatLnSpc="1"/>
          <a:lstStyle/>
          <a:p>
            <a:endParaRPr lang="zh-CN" altLang="en-US"/>
          </a:p>
        </p:txBody>
      </p:sp>
      <p:sp>
        <p:nvSpPr>
          <p:cNvPr id="113" name="文本框 112"/>
          <p:cNvSpPr txBox="1"/>
          <p:nvPr/>
        </p:nvSpPr>
        <p:spPr>
          <a:xfrm>
            <a:off x="5970905" y="539115"/>
            <a:ext cx="3840480" cy="583565"/>
          </a:xfrm>
          <a:prstGeom prst="rect">
            <a:avLst/>
          </a:prstGeom>
          <a:noFill/>
        </p:spPr>
        <p:txBody>
          <a:bodyPr wrap="none" rtlCol="0" anchor="t">
            <a:spAutoFit/>
          </a:bodyPr>
          <a:lstStyle/>
          <a:p>
            <a:r>
              <a:rPr lang="zh-CN" altLang="en-US" sz="3200" b="1" dirty="0">
                <a:solidFill>
                  <a:srgbClr val="FF6600"/>
                </a:solidFill>
                <a:latin typeface="微软雅黑" panose="020B0503020204020204" charset="-122"/>
                <a:ea typeface="微软雅黑" panose="020B0503020204020204" charset="-122"/>
                <a:cs typeface="Times New Roman" panose="02020603050405020304" pitchFamily="18" charset="0"/>
                <a:sym typeface="+mn-ea"/>
              </a:rPr>
              <a:t>二、休闲与休闲体育</a:t>
            </a:r>
            <a:endParaRPr lang="zh-CN" altLang="en-US" sz="3200" b="1" dirty="0">
              <a:solidFill>
                <a:srgbClr val="FF6600"/>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114" name="文本框 113"/>
          <p:cNvSpPr txBox="1"/>
          <p:nvPr/>
        </p:nvSpPr>
        <p:spPr>
          <a:xfrm>
            <a:off x="727710" y="1214755"/>
            <a:ext cx="10924540" cy="5077460"/>
          </a:xfrm>
          <a:prstGeom prst="rect">
            <a:avLst/>
          </a:prstGeom>
          <a:noFill/>
        </p:spPr>
        <p:txBody>
          <a:bodyPr wrap="square" rtlCol="0" anchor="t">
            <a:spAutoFit/>
          </a:bodyPr>
          <a:p>
            <a:pPr marL="285750" indent="-285750" algn="l">
              <a:lnSpc>
                <a:spcPct val="150000"/>
              </a:lnSpc>
              <a:buFont typeface="Wingdings" panose="05000000000000000000" charset="0"/>
              <a:buChar char="p"/>
            </a:pPr>
            <a:r>
              <a:rPr lang="zh-CN" altLang="en-US" sz="2400" dirty="0" smtClean="0">
                <a:latin typeface="宋体" panose="02010600030101010101" pitchFamily="2" charset="-122"/>
                <a:cs typeface="宋体" panose="02010600030101010101" pitchFamily="2" charset="-122"/>
                <a:sym typeface="+mn-ea"/>
              </a:rPr>
              <a:t>文明的演化方向正在为休闲社会的到来提供可能。</a:t>
            </a:r>
            <a:endParaRPr lang="zh-CN" altLang="en-US" sz="2400" dirty="0" smtClean="0">
              <a:latin typeface="宋体" panose="02010600030101010101" pitchFamily="2" charset="-122"/>
              <a:cs typeface="宋体" panose="02010600030101010101" pitchFamily="2" charset="-122"/>
              <a:sym typeface="+mn-ea"/>
            </a:endParaRPr>
          </a:p>
          <a:p>
            <a:pPr marL="285750" indent="-285750" algn="l">
              <a:lnSpc>
                <a:spcPct val="150000"/>
              </a:lnSpc>
              <a:buFont typeface="Wingdings" panose="05000000000000000000" charset="0"/>
              <a:buChar char="Ø"/>
            </a:pPr>
            <a:r>
              <a:rPr lang="zh-CN" altLang="en-US" sz="2400" dirty="0" smtClean="0">
                <a:latin typeface="宋体" panose="02010600030101010101" pitchFamily="2" charset="-122"/>
                <a:cs typeface="宋体" panose="02010600030101010101" pitchFamily="2" charset="-122"/>
                <a:sym typeface="+mn-ea"/>
              </a:rPr>
              <a:t>智能革命正在把人类文明引向智能化的社会，通过寻找新的联合方式，迎接休闲社会的到来。</a:t>
            </a:r>
            <a:endParaRPr lang="zh-CN" altLang="en-US" sz="2400" dirty="0" smtClean="0">
              <a:latin typeface="宋体" panose="02010600030101010101" pitchFamily="2" charset="-122"/>
              <a:cs typeface="宋体" panose="02010600030101010101" pitchFamily="2" charset="-122"/>
              <a:sym typeface="+mn-ea"/>
            </a:endParaRPr>
          </a:p>
          <a:p>
            <a:pPr marL="285750" indent="-285750" algn="l">
              <a:lnSpc>
                <a:spcPct val="150000"/>
              </a:lnSpc>
              <a:buFont typeface="Wingdings" panose="05000000000000000000" charset="0"/>
              <a:buChar char="Ø"/>
            </a:pPr>
            <a:r>
              <a:rPr lang="zh-CN" altLang="en-US" sz="2400" dirty="0" smtClean="0">
                <a:latin typeface="宋体" panose="02010600030101010101" pitchFamily="2" charset="-122"/>
                <a:cs typeface="宋体" panose="02010600030101010101" pitchFamily="2" charset="-122"/>
                <a:sym typeface="+mn-ea"/>
              </a:rPr>
              <a:t>智能革命为“人成之人”提供了第二次机会。第一次是人与自然的分离，这一次将是人重新回归自然，尊重自然。改变</a:t>
            </a:r>
            <a:r>
              <a:rPr lang="zh-CN" altLang="en-US" sz="2400" dirty="0">
                <a:latin typeface="宋体" panose="02010600030101010101" pitchFamily="2" charset="-122"/>
                <a:cs typeface="宋体" panose="02010600030101010101" pitchFamily="2" charset="-122"/>
                <a:sym typeface="+mn-ea"/>
              </a:rPr>
              <a:t>在工业文明时代形成的索取和掠夺自然的生产与消费方式、以及以追求物质和经济为核心的范畴</a:t>
            </a:r>
            <a:r>
              <a:rPr lang="zh-CN" altLang="en-US" sz="2400" dirty="0" smtClean="0">
                <a:latin typeface="宋体" panose="02010600030101010101" pitchFamily="2" charset="-122"/>
                <a:cs typeface="宋体" panose="02010600030101010101" pitchFamily="2" charset="-122"/>
                <a:sym typeface="+mn-ea"/>
              </a:rPr>
              <a:t>体系</a:t>
            </a:r>
            <a:r>
              <a:rPr lang="zh-CN" altLang="en-US" sz="2400" b="1" dirty="0" smtClean="0">
                <a:latin typeface="宋体" panose="02010600030101010101" pitchFamily="2" charset="-122"/>
                <a:cs typeface="宋体" panose="02010600030101010101" pitchFamily="2" charset="-122"/>
                <a:sym typeface="+mn-ea"/>
              </a:rPr>
              <a:t>。</a:t>
            </a:r>
            <a:endParaRPr lang="zh-CN" altLang="en-US" sz="2400" b="1" dirty="0" smtClean="0">
              <a:latin typeface="宋体" panose="02010600030101010101" pitchFamily="2" charset="-122"/>
              <a:cs typeface="宋体" panose="02010600030101010101" pitchFamily="2" charset="-122"/>
              <a:sym typeface="+mn-ea"/>
            </a:endParaRPr>
          </a:p>
          <a:p>
            <a:pPr marL="285750" indent="-285750" algn="l">
              <a:lnSpc>
                <a:spcPct val="150000"/>
              </a:lnSpc>
              <a:buFont typeface="Wingdings" panose="05000000000000000000" charset="0"/>
              <a:buChar char="Ø"/>
            </a:pPr>
            <a:r>
              <a:rPr lang="zh-CN" altLang="en-US" sz="2400">
                <a:latin typeface="宋体" panose="02010600030101010101" pitchFamily="2" charset="-122"/>
                <a:cs typeface="宋体" panose="02010600030101010101" pitchFamily="2" charset="-122"/>
                <a:sym typeface="+mn-ea"/>
              </a:rPr>
              <a:t>休闲不等同于吃、喝、玩、乐，尽管与这些方面难以区分开来。</a:t>
            </a:r>
            <a:endParaRPr lang="zh-CN" altLang="en-US" sz="2400">
              <a:latin typeface="宋体" panose="02010600030101010101" pitchFamily="2" charset="-122"/>
              <a:cs typeface="宋体" panose="02010600030101010101" pitchFamily="2" charset="-122"/>
            </a:endParaRPr>
          </a:p>
          <a:p>
            <a:pPr marL="285750" indent="-285750" algn="l">
              <a:lnSpc>
                <a:spcPct val="150000"/>
              </a:lnSpc>
              <a:buFont typeface="Wingdings" panose="05000000000000000000" charset="0"/>
              <a:buChar char="Ø"/>
            </a:pPr>
            <a:r>
              <a:rPr lang="zh-CN" altLang="en-US" sz="2400">
                <a:latin typeface="宋体" panose="02010600030101010101" pitchFamily="2" charset="-122"/>
                <a:cs typeface="宋体" panose="02010600030101010101" pitchFamily="2" charset="-122"/>
                <a:sym typeface="+mn-ea"/>
              </a:rPr>
              <a:t>休闲是与劳动相对立的概念。劳动是强迫的，休闲是自愿的。</a:t>
            </a:r>
            <a:endParaRPr lang="zh-CN" altLang="en-US" sz="2400">
              <a:latin typeface="宋体" panose="02010600030101010101" pitchFamily="2" charset="-122"/>
              <a:cs typeface="宋体" panose="02010600030101010101" pitchFamily="2" charset="-122"/>
            </a:endParaRPr>
          </a:p>
          <a:p>
            <a:pPr marL="285750" indent="-285750" algn="l">
              <a:lnSpc>
                <a:spcPct val="150000"/>
              </a:lnSpc>
              <a:buFont typeface="Wingdings" panose="05000000000000000000" charset="0"/>
              <a:buChar char="Ø"/>
            </a:pPr>
            <a:r>
              <a:rPr lang="zh-CN" altLang="en-US" sz="2400">
                <a:latin typeface="宋体" panose="02010600030101010101" pitchFamily="2" charset="-122"/>
                <a:cs typeface="宋体" panose="02010600030101010101" pitchFamily="2" charset="-122"/>
                <a:sym typeface="+mn-ea"/>
              </a:rPr>
              <a:t>休闲具有从占有、雇佣和约束中解脱出来的意思，也隐含有“教养”的意思。</a:t>
            </a:r>
            <a:endParaRPr lang="zh-CN" alt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8965" y="844550"/>
            <a:ext cx="10971530" cy="5759450"/>
          </a:xfrm>
        </p:spPr>
        <p:txBody>
          <a:bodyPr/>
          <a:p>
            <a:r>
              <a:rPr lang="zh-CN" altLang="en-US" sz="2000" dirty="0">
                <a:sym typeface="+mn-ea"/>
              </a:rPr>
              <a:t>当前人们遇到了经济主义发展观的困境。</a:t>
            </a:r>
            <a:endParaRPr lang="zh-CN" altLang="en-US" sz="2000" dirty="0">
              <a:sym typeface="+mn-ea"/>
            </a:endParaRPr>
          </a:p>
          <a:p>
            <a:r>
              <a:rPr lang="zh-CN" altLang="en-US" sz="2000" dirty="0">
                <a:sym typeface="+mn-ea"/>
              </a:rPr>
              <a:t>它把生存需要当做第一需要，把经济指标当作压倒一切的发展要义。但与此同时却压制和削弱了其他需要的满足。如何突破经济主义发展观所带来的困境？</a:t>
            </a:r>
            <a:r>
              <a:rPr lang="en-US" altLang="zh-CN" sz="2000" err="1">
                <a:sym typeface="+mn-ea"/>
              </a:rPr>
              <a:t>Manfred Max-Neef</a:t>
            </a:r>
            <a:r>
              <a:rPr lang="en-US" altLang="zh-CN" sz="2000" dirty="0">
                <a:sym typeface="+mn-ea"/>
              </a:rPr>
              <a:t> (1991) </a:t>
            </a:r>
            <a:r>
              <a:rPr lang="zh-CN" altLang="en-US" sz="2000" dirty="0">
                <a:sym typeface="+mn-ea"/>
              </a:rPr>
              <a:t>关于人的需要与满足物的理论可以给我们以启发。</a:t>
            </a:r>
            <a:endParaRPr lang="zh-CN" altLang="en-US" sz="2000" dirty="0">
              <a:sym typeface="+mn-ea"/>
            </a:endParaRPr>
          </a:p>
          <a:p>
            <a:r>
              <a:rPr lang="zh-CN" altLang="en-US" sz="2000" dirty="0">
                <a:sym typeface="+mn-ea"/>
              </a:rPr>
              <a:t>人的基本需要</a:t>
            </a:r>
            <a:endParaRPr lang="zh-CN" altLang="en-US" sz="2000" dirty="0"/>
          </a:p>
          <a:p>
            <a:pPr lvl="2">
              <a:lnSpc>
                <a:spcPct val="80000"/>
              </a:lnSpc>
            </a:pPr>
            <a:r>
              <a:rPr lang="zh-CN" altLang="en-US" sz="2000" dirty="0">
                <a:sym typeface="+mn-ea"/>
              </a:rPr>
              <a:t>生存、安全、情感、理解、参与、闲适、创造、认同和自由</a:t>
            </a:r>
            <a:endParaRPr lang="zh-CN" altLang="en-US" sz="2000" dirty="0"/>
          </a:p>
          <a:p>
            <a:pPr>
              <a:lnSpc>
                <a:spcPct val="80000"/>
              </a:lnSpc>
            </a:pPr>
            <a:r>
              <a:rPr lang="zh-CN" altLang="en-US" sz="2000" dirty="0">
                <a:sym typeface="+mn-ea"/>
              </a:rPr>
              <a:t>上述每一种需要都有四个维度：</a:t>
            </a:r>
            <a:endParaRPr lang="zh-CN" altLang="en-US" sz="2000" dirty="0"/>
          </a:p>
          <a:p>
            <a:pPr lvl="2">
              <a:lnSpc>
                <a:spcPct val="80000"/>
              </a:lnSpc>
            </a:pPr>
            <a:r>
              <a:rPr lang="zh-CN" altLang="en-US" sz="2000" dirty="0">
                <a:sym typeface="+mn-ea"/>
              </a:rPr>
              <a:t>存在（</a:t>
            </a:r>
            <a:r>
              <a:rPr lang="en-US" altLang="zh-CN" sz="2000" dirty="0">
                <a:sym typeface="+mn-ea"/>
              </a:rPr>
              <a:t>being</a:t>
            </a:r>
            <a:r>
              <a:rPr lang="zh-CN" altLang="en-US" sz="2000" dirty="0">
                <a:sym typeface="+mn-ea"/>
              </a:rPr>
              <a:t>）、</a:t>
            </a:r>
            <a:endParaRPr lang="zh-CN" altLang="en-US" sz="2000" dirty="0"/>
          </a:p>
          <a:p>
            <a:pPr lvl="2">
              <a:lnSpc>
                <a:spcPct val="80000"/>
              </a:lnSpc>
            </a:pPr>
            <a:r>
              <a:rPr lang="zh-CN" altLang="en-US" sz="2000" dirty="0">
                <a:sym typeface="+mn-ea"/>
              </a:rPr>
              <a:t>占有（</a:t>
            </a:r>
            <a:r>
              <a:rPr lang="en-US" altLang="zh-CN" sz="2000" dirty="0">
                <a:sym typeface="+mn-ea"/>
              </a:rPr>
              <a:t>Having</a:t>
            </a:r>
            <a:r>
              <a:rPr lang="zh-CN" altLang="en-US" sz="2000" dirty="0">
                <a:sym typeface="+mn-ea"/>
              </a:rPr>
              <a:t>）、</a:t>
            </a:r>
            <a:endParaRPr lang="zh-CN" altLang="en-US" sz="2000" dirty="0"/>
          </a:p>
          <a:p>
            <a:pPr lvl="2">
              <a:lnSpc>
                <a:spcPct val="80000"/>
              </a:lnSpc>
            </a:pPr>
            <a:r>
              <a:rPr lang="zh-CN" altLang="en-US" sz="2000" dirty="0">
                <a:sym typeface="+mn-ea"/>
              </a:rPr>
              <a:t>行动（</a:t>
            </a:r>
            <a:r>
              <a:rPr lang="en-US" altLang="zh-CN" sz="2000" dirty="0">
                <a:sym typeface="+mn-ea"/>
              </a:rPr>
              <a:t>doing</a:t>
            </a:r>
            <a:r>
              <a:rPr lang="zh-CN" altLang="en-US" sz="2000" dirty="0">
                <a:sym typeface="+mn-ea"/>
              </a:rPr>
              <a:t>）、</a:t>
            </a:r>
            <a:endParaRPr lang="zh-CN" altLang="en-US" sz="2000" dirty="0"/>
          </a:p>
          <a:p>
            <a:pPr lvl="2">
              <a:lnSpc>
                <a:spcPct val="80000"/>
              </a:lnSpc>
            </a:pPr>
            <a:r>
              <a:rPr lang="zh-CN" altLang="en-US" sz="2000" dirty="0">
                <a:sym typeface="+mn-ea"/>
              </a:rPr>
              <a:t>互动（</a:t>
            </a:r>
            <a:r>
              <a:rPr lang="en-US" altLang="zh-CN" sz="2000" dirty="0">
                <a:sym typeface="+mn-ea"/>
              </a:rPr>
              <a:t>interacting</a:t>
            </a:r>
            <a:r>
              <a:rPr lang="zh-CN" altLang="en-US" sz="2000" dirty="0">
                <a:sym typeface="+mn-ea"/>
              </a:rPr>
              <a:t>）</a:t>
            </a:r>
            <a:r>
              <a:rPr lang="zh-CN" altLang="en-US" sz="2000">
                <a:sym typeface="+mn-ea"/>
              </a:rPr>
              <a:t> </a:t>
            </a:r>
            <a:endParaRPr lang="zh-CN" altLang="en-US" sz="2000"/>
          </a:p>
          <a:p>
            <a:r>
              <a:rPr lang="zh-CN" altLang="en-US" sz="2000" dirty="0">
                <a:sym typeface="+mn-ea"/>
              </a:rPr>
              <a:t>需要与满足物是不同的。需要是普遍的，但满足物是具体的、历史的、文化性的</a:t>
            </a:r>
            <a:endParaRPr lang="zh-CN" altLang="en-US" sz="2000" dirty="0">
              <a:sym typeface="+mn-ea"/>
            </a:endParaRPr>
          </a:p>
          <a:p>
            <a:r>
              <a:rPr lang="zh-CN" altLang="en-US" sz="2000" dirty="0">
                <a:sym typeface="+mn-ea"/>
              </a:rPr>
              <a:t>超越经济主义：回到基本常识：我们所做的一切，是为了让我们舒适和幸福，而不是为了畸形的满足：在满足了某一需要的同时，伤害了其他需要。</a:t>
            </a:r>
            <a:endParaRPr lang="zh-CN" altLang="en-US" sz="2000" dirty="0"/>
          </a:p>
          <a:p>
            <a:r>
              <a:rPr lang="zh-CN" altLang="en-US" sz="2000" dirty="0">
                <a:sym typeface="+mn-ea"/>
              </a:rPr>
              <a:t>美好生活的界定：不仅仅是生存需要，而且还包括其他各种需要，以及这些需要的满足必须是协同的，休闲的！</a:t>
            </a:r>
            <a:endParaRPr lang="zh-CN" altLang="en-US" sz="2000" dirty="0"/>
          </a:p>
          <a:p>
            <a:endParaRPr lang="zh-CN" altLang="en-US" sz="2000" dirty="0"/>
          </a:p>
          <a:p>
            <a:endParaRPr lang="zh-CN" alt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87475" y="1264920"/>
            <a:ext cx="10102850" cy="4661535"/>
          </a:xfrm>
          <a:prstGeom prst="rect">
            <a:avLst/>
          </a:prstGeom>
          <a:noFill/>
        </p:spPr>
        <p:txBody>
          <a:bodyPr wrap="square" rtlCol="0" anchor="t">
            <a:spAutoFit/>
          </a:bodyPr>
          <a:p>
            <a:pPr marL="285750" indent="-285750">
              <a:lnSpc>
                <a:spcPct val="150000"/>
              </a:lnSpc>
              <a:buFont typeface="Wingdings" panose="05000000000000000000" charset="0"/>
              <a:buChar char="u"/>
            </a:pPr>
            <a:r>
              <a:rPr lang="zh-CN" altLang="en-US" dirty="0" smtClean="0">
                <a:sym typeface="+mn-ea"/>
              </a:rPr>
              <a:t>作为</a:t>
            </a:r>
            <a:r>
              <a:rPr lang="zh-CN" altLang="en-US" dirty="0">
                <a:sym typeface="+mn-ea"/>
              </a:rPr>
              <a:t>存在状态的休闲。</a:t>
            </a:r>
            <a:r>
              <a:rPr lang="zh-CN" altLang="en-US">
                <a:sym typeface="+mn-ea"/>
              </a:rPr>
              <a:t>这是经典休闲观：一是把休闲看成是“一种心态”，强调人享受活动本身带来的快乐，而非其他功利性目标；二是强调关心自己的修养与生活品质的提升。</a:t>
            </a:r>
            <a:endParaRPr lang="zh-CN" altLang="en-US">
              <a:sym typeface="+mn-ea"/>
            </a:endParaRPr>
          </a:p>
          <a:p>
            <a:pPr marL="285750" indent="-285750">
              <a:lnSpc>
                <a:spcPct val="150000"/>
              </a:lnSpc>
              <a:buFont typeface="Wingdings" panose="05000000000000000000" charset="0"/>
              <a:buChar char="u"/>
            </a:pPr>
            <a:r>
              <a:rPr lang="zh-CN" altLang="en-US" dirty="0" smtClean="0">
                <a:sym typeface="+mn-ea"/>
              </a:rPr>
              <a:t>作为</a:t>
            </a:r>
            <a:r>
              <a:rPr lang="zh-CN" altLang="en-US" dirty="0">
                <a:sym typeface="+mn-ea"/>
              </a:rPr>
              <a:t>象征社会阶层的休闲。</a:t>
            </a:r>
            <a:r>
              <a:rPr lang="zh-CN" altLang="en-US">
                <a:sym typeface="+mn-ea"/>
              </a:rPr>
              <a:t>凡勃伦的《有休阶级论》：休闲变成了一个特殊的社会阶层所拥有的一种特权，一种社会工具，标志物质财富的符号。</a:t>
            </a:r>
            <a:endParaRPr lang="zh-CN" altLang="en-US">
              <a:sym typeface="+mn-ea"/>
            </a:endParaRPr>
          </a:p>
          <a:p>
            <a:pPr marL="285750" indent="-285750">
              <a:lnSpc>
                <a:spcPct val="150000"/>
              </a:lnSpc>
              <a:buFont typeface="Wingdings" panose="05000000000000000000" charset="0"/>
              <a:buChar char="u"/>
            </a:pPr>
            <a:r>
              <a:rPr lang="zh-CN" altLang="en-US" dirty="0" smtClean="0">
                <a:sym typeface="+mn-ea"/>
              </a:rPr>
              <a:t>作为</a:t>
            </a:r>
            <a:r>
              <a:rPr lang="zh-CN" altLang="en-US" dirty="0">
                <a:sym typeface="+mn-ea"/>
              </a:rPr>
              <a:t>自由时间的休闲。</a:t>
            </a:r>
            <a:r>
              <a:rPr lang="zh-CN" altLang="en-US">
                <a:sym typeface="+mn-ea"/>
              </a:rPr>
              <a:t>自由时间变成了可消费的商品，时间概念拥有了经济内涵。</a:t>
            </a:r>
            <a:endParaRPr lang="zh-CN" altLang="en-US">
              <a:sym typeface="+mn-ea"/>
            </a:endParaRPr>
          </a:p>
          <a:p>
            <a:pPr marL="285750" indent="-285750">
              <a:lnSpc>
                <a:spcPct val="150000"/>
              </a:lnSpc>
              <a:buFont typeface="Wingdings" panose="05000000000000000000" charset="0"/>
              <a:buChar char="u"/>
            </a:pPr>
            <a:r>
              <a:rPr lang="zh-CN" altLang="en-US" dirty="0" smtClean="0">
                <a:sym typeface="+mn-ea"/>
              </a:rPr>
              <a:t>作为</a:t>
            </a:r>
            <a:r>
              <a:rPr lang="zh-CN" altLang="en-US" dirty="0">
                <a:sym typeface="+mn-ea"/>
              </a:rPr>
              <a:t>活动形式的休闲。把休闲理解为是人们在自由时间内所从事的非劳动性的活动或不是以谋生为目标的活动。劳动与休闲的区分具有了相对意义。当把休闲理解为娱乐时，降低了休闲的地位。</a:t>
            </a:r>
            <a:endParaRPr lang="zh-CN" altLang="en-US" dirty="0">
              <a:sym typeface="+mn-ea"/>
            </a:endParaRPr>
          </a:p>
          <a:p>
            <a:pPr marL="285750" indent="-285750">
              <a:lnSpc>
                <a:spcPct val="150000"/>
              </a:lnSpc>
              <a:buFont typeface="Wingdings" panose="05000000000000000000" charset="0"/>
              <a:buChar char="u"/>
            </a:pPr>
            <a:r>
              <a:rPr lang="zh-CN" altLang="en-US" dirty="0" smtClean="0">
                <a:sym typeface="+mn-ea"/>
              </a:rPr>
              <a:t>作为</a:t>
            </a:r>
            <a:r>
              <a:rPr lang="zh-CN" altLang="en-US" dirty="0">
                <a:sym typeface="+mn-ea"/>
              </a:rPr>
              <a:t>感到自由的休闲。</a:t>
            </a:r>
            <a:r>
              <a:rPr lang="zh-CN" altLang="en-US">
                <a:sym typeface="+mn-ea"/>
              </a:rPr>
              <a:t>把休闲理解为是人们在感到自由的前提下所拥有的一种心态。这种理解揭示了人的内在动机对休闲质量高低的影响，但在现实活动中无法在感知意义上区分“真”自由。</a:t>
            </a:r>
            <a:endParaRPr lang="zh-CN" altLang="en-US">
              <a:sym typeface="+mn-ea"/>
            </a:endParaRPr>
          </a:p>
          <a:p>
            <a:pPr marL="285750" indent="-285750">
              <a:lnSpc>
                <a:spcPct val="150000"/>
              </a:lnSpc>
              <a:buFont typeface="Wingdings" panose="05000000000000000000" charset="0"/>
              <a:buChar char="u"/>
            </a:pPr>
            <a:r>
              <a:rPr lang="zh-CN" altLang="en-US" dirty="0" smtClean="0">
                <a:sym typeface="+mn-ea"/>
              </a:rPr>
              <a:t>作为</a:t>
            </a:r>
            <a:r>
              <a:rPr lang="zh-CN" altLang="en-US" dirty="0">
                <a:sym typeface="+mn-ea"/>
              </a:rPr>
              <a:t>生活方式的休闲。</a:t>
            </a:r>
            <a:r>
              <a:rPr lang="zh-CN" altLang="en-US">
                <a:sym typeface="+mn-ea"/>
              </a:rPr>
              <a:t>把休闲作为自由时间、活动形式和感到自由等的不同理解整合起来，使人们以休闲的心态把劳动与休闲融为一体。</a:t>
            </a:r>
            <a:endParaRPr lang="en-US" altLang="zh-CN" dirty="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835025"/>
            <a:ext cx="10971530" cy="5836285"/>
          </a:xfrm>
        </p:spPr>
        <p:txBody>
          <a:bodyPr>
            <a:noAutofit/>
          </a:bodyPr>
          <a:lstStyle/>
          <a:p>
            <a:pPr>
              <a:lnSpc>
                <a:spcPct val="125000"/>
              </a:lnSpc>
              <a:spcAft>
                <a:spcPts val="0"/>
              </a:spcAft>
            </a:pPr>
            <a:r>
              <a:rPr lang="zh-CN" altLang="en-US" sz="2000" dirty="0"/>
              <a:t>人们只有在休闲中，才能学会成为有用之人，才能最大程度地发挥自己的创造力，使自己成为追求高尚与卓越之人。</a:t>
            </a:r>
            <a:endParaRPr lang="zh-CN" altLang="en-US" sz="2000" dirty="0"/>
          </a:p>
          <a:p>
            <a:pPr>
              <a:lnSpc>
                <a:spcPct val="125000"/>
              </a:lnSpc>
              <a:spcAft>
                <a:spcPts val="0"/>
              </a:spcAft>
            </a:pPr>
            <a:r>
              <a:rPr lang="zh-CN" altLang="en-US" sz="2000" dirty="0">
                <a:sym typeface="+mn-ea"/>
              </a:rPr>
              <a:t>休闲是技术发明的源泉之一。历史上，依靠游戏（游戏活动中）发明技术的事例是很多的。美国媒介理论家、科幻小说家、大学教授、教育公司总裁、音乐人保罗 莱文森认为：古代中国人发明的炸药、印刷术；近代西方人发明的电话、留声机、照相机、电影；现代人发明的电视机、火箭，既就是蒸汽机技术最初也是技术发明家在游戏中创造出来的。</a:t>
            </a:r>
            <a:endParaRPr lang="zh-CN" altLang="en-US" sz="2000" dirty="0">
              <a:sym typeface="+mn-ea"/>
            </a:endParaRPr>
          </a:p>
          <a:p>
            <a:pPr algn="l" eaLnBrk="1" hangingPunct="1">
              <a:lnSpc>
                <a:spcPct val="125000"/>
              </a:lnSpc>
              <a:spcAft>
                <a:spcPts val="0"/>
              </a:spcAft>
              <a:buClrTx/>
              <a:buSzTx/>
              <a:buFont typeface="Arial" panose="020B0604020202020204" pitchFamily="34" charset="0"/>
              <a:buChar char="•"/>
            </a:pPr>
            <a:r>
              <a:rPr lang="zh-CN" altLang="en-US" sz="2000" dirty="0">
                <a:sym typeface="+mn-ea"/>
              </a:rPr>
              <a:t>莱文森认为：“技术的起源都不是为了实际应用或创造美，而是来自游玩，起于玩具，开始只是个人在玩”</a:t>
            </a:r>
            <a:endParaRPr lang="zh-CN" altLang="en-US" sz="2000" dirty="0">
              <a:sym typeface="+mn-ea"/>
            </a:endParaRPr>
          </a:p>
          <a:p>
            <a:pPr algn="l" eaLnBrk="1" hangingPunct="1">
              <a:lnSpc>
                <a:spcPct val="125000"/>
              </a:lnSpc>
              <a:spcAft>
                <a:spcPts val="0"/>
              </a:spcAft>
              <a:buClrTx/>
              <a:buSzTx/>
              <a:buFont typeface="Arial" panose="020B0604020202020204" pitchFamily="34" charset="0"/>
              <a:buChar char="•"/>
            </a:pPr>
            <a:r>
              <a:rPr lang="zh-CN" altLang="en-US" sz="2000" dirty="0">
                <a:sym typeface="+mn-ea"/>
              </a:rPr>
              <a:t>卢梭认为:科学技术培养游手好闲，科学技术生于游手好闲。“游手好闲”是技术发明来源发明家通过游戏活动创造技术，实现幻想，满足欲望，形成技术的多样性。</a:t>
            </a:r>
            <a:endParaRPr lang="zh-CN" altLang="en-US" sz="2000" dirty="0">
              <a:sym typeface="+mn-ea"/>
            </a:endParaRPr>
          </a:p>
          <a:p>
            <a:pPr algn="l" eaLnBrk="1" hangingPunct="1">
              <a:lnSpc>
                <a:spcPct val="125000"/>
              </a:lnSpc>
              <a:spcAft>
                <a:spcPts val="0"/>
              </a:spcAft>
              <a:buClrTx/>
              <a:buSzTx/>
              <a:buFont typeface="Arial" panose="020B0604020202020204" pitchFamily="34" charset="0"/>
              <a:buChar char="•"/>
            </a:pPr>
            <a:r>
              <a:rPr lang="zh-CN" altLang="en-US" sz="2000" dirty="0">
                <a:sym typeface="+mn-ea"/>
              </a:rPr>
              <a:t>把休闲体育和健身休闲提升到国民认知和社会共识的高度，是人的精神和技术创新发展的重要途径。新的玩法的</a:t>
            </a:r>
            <a:endParaRPr lang="zh-CN" altLang="en-US" sz="2000" dirty="0">
              <a:sym typeface="+mn-ea"/>
            </a:endParaRPr>
          </a:p>
          <a:p>
            <a:pPr algn="l" eaLnBrk="1" hangingPunct="1">
              <a:lnSpc>
                <a:spcPct val="125000"/>
              </a:lnSpc>
              <a:spcAft>
                <a:spcPts val="0"/>
              </a:spcAft>
              <a:buClrTx/>
              <a:buSzTx/>
              <a:buFont typeface="Arial" panose="020B0604020202020204" pitchFamily="34" charset="0"/>
              <a:buChar char="•"/>
            </a:pPr>
            <a:endParaRPr lang="zh-CN" altLang="en-US" sz="2000" dirty="0">
              <a:sym typeface="+mn-ea"/>
            </a:endParaRPr>
          </a:p>
          <a:p>
            <a:pPr algn="l" eaLnBrk="1" hangingPunct="1">
              <a:lnSpc>
                <a:spcPct val="125000"/>
              </a:lnSpc>
              <a:spcAft>
                <a:spcPts val="0"/>
              </a:spcAft>
              <a:buClrTx/>
              <a:buSzTx/>
              <a:buFont typeface="Arial" panose="020B0604020202020204" pitchFamily="34" charset="0"/>
              <a:buChar char="•"/>
            </a:pPr>
            <a:endParaRPr lang="zh-CN" altLang="en-US" sz="2000" dirty="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09"/>
          <p:cNvSpPr txBox="1">
            <a:spLocks noChangeArrowheads="1"/>
          </p:cNvSpPr>
          <p:nvPr/>
        </p:nvSpPr>
        <p:spPr bwMode="auto">
          <a:xfrm>
            <a:off x="3952066" y="642918"/>
            <a:ext cx="6319604" cy="584775"/>
          </a:xfrm>
          <a:prstGeom prst="rect">
            <a:avLst/>
          </a:prstGeom>
          <a:noFill/>
          <a:ln w="9525">
            <a:noFill/>
            <a:miter lim="800000"/>
          </a:ln>
        </p:spPr>
        <p:txBody>
          <a:bodyPr wrap="square">
            <a:spAutoFit/>
          </a:bodyPr>
          <a:lstStyle/>
          <a:p>
            <a:pPr lvl="0"/>
            <a:r>
              <a:rPr lang="zh-CN" altLang="en-US" sz="3200" b="1" dirty="0">
                <a:solidFill>
                  <a:srgbClr val="FF6600"/>
                </a:solidFill>
                <a:latin typeface="微软雅黑" panose="020B0503020204020204" charset="-122"/>
                <a:ea typeface="微软雅黑" panose="020B0503020204020204" charset="-122"/>
                <a:cs typeface="Times New Roman" panose="02020603050405020304" pitchFamily="18" charset="0"/>
              </a:rPr>
              <a:t>三、健身休闲文化</a:t>
            </a:r>
            <a:r>
              <a:rPr lang="zh-CN" altLang="en-US" sz="3200" b="1" dirty="0">
                <a:solidFill>
                  <a:srgbClr val="FF6600"/>
                </a:solidFill>
                <a:latin typeface="微软雅黑" panose="020B0503020204020204" charset="-122"/>
                <a:ea typeface="微软雅黑" panose="020B0503020204020204" charset="-122"/>
              </a:rPr>
              <a:t>与体育产业</a:t>
            </a:r>
            <a:endParaRPr lang="zh-CN" altLang="en-US" sz="3200" b="1" dirty="0">
              <a:solidFill>
                <a:srgbClr val="FF6600"/>
              </a:solidFill>
              <a:latin typeface="微软雅黑" panose="020B0503020204020204" charset="-122"/>
              <a:ea typeface="微软雅黑" panose="020B0503020204020204" charset="-122"/>
              <a:cs typeface="宋体" panose="02010600030101010101" pitchFamily="2" charset="-122"/>
            </a:endParaRPr>
          </a:p>
        </p:txBody>
      </p:sp>
      <p:sp>
        <p:nvSpPr>
          <p:cNvPr id="18435" name="TextBox 113"/>
          <p:cNvSpPr txBox="1">
            <a:spLocks noChangeArrowheads="1"/>
          </p:cNvSpPr>
          <p:nvPr/>
        </p:nvSpPr>
        <p:spPr bwMode="auto">
          <a:xfrm>
            <a:off x="950913" y="1365250"/>
            <a:ext cx="10288587" cy="962025"/>
          </a:xfrm>
          <a:prstGeom prst="rect">
            <a:avLst/>
          </a:prstGeom>
          <a:noFill/>
          <a:ln w="9525">
            <a:noFill/>
            <a:miter lim="800000"/>
          </a:ln>
        </p:spPr>
        <p:txBody>
          <a:bodyPr>
            <a:spAutoFit/>
          </a:bodyPr>
          <a:lstStyle/>
          <a:p>
            <a:pPr>
              <a:lnSpc>
                <a:spcPct val="150000"/>
              </a:lnSpc>
            </a:pPr>
            <a:r>
              <a:rPr lang="en-US" altLang="zh-CN" sz="2000" b="1" dirty="0">
                <a:latin typeface="微软雅黑" panose="020B0503020204020204" charset="-122"/>
                <a:ea typeface="微软雅黑" panose="020B0503020204020204" charset="-122"/>
                <a:cs typeface="微软雅黑" panose="020B0503020204020204" charset="-122"/>
              </a:rPr>
              <a:t>21</a:t>
            </a:r>
            <a:r>
              <a:rPr lang="zh-CN" altLang="en-US" sz="2000" b="1" dirty="0">
                <a:latin typeface="微软雅黑" panose="020B0503020204020204" charset="-122"/>
                <a:ea typeface="微软雅黑" panose="020B0503020204020204" charset="-122"/>
                <a:cs typeface="微软雅黑" panose="020B0503020204020204" charset="-122"/>
              </a:rPr>
              <a:t>世纪将是人类社会走向更加文明的新的世纪。当我们站在世纪的前头来放眼人类的生活方式的发展和变化的时候，有</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三个转变</a:t>
            </a:r>
            <a:r>
              <a:rPr lang="zh-CN" altLang="en-US" sz="2000" b="1" dirty="0">
                <a:latin typeface="微软雅黑" panose="020B0503020204020204" charset="-122"/>
                <a:ea typeface="微软雅黑" panose="020B0503020204020204" charset="-122"/>
                <a:cs typeface="微软雅黑" panose="020B0503020204020204" charset="-122"/>
              </a:rPr>
              <a:t>给人以深刻的提示：</a:t>
            </a:r>
            <a:endParaRPr lang="zh-CN" altLang="en-US" sz="2000" b="1" dirty="0">
              <a:latin typeface="微软雅黑" panose="020B0503020204020204" charset="-122"/>
              <a:ea typeface="微软雅黑" panose="020B0503020204020204" charset="-122"/>
              <a:cs typeface="微软雅黑" panose="020B0503020204020204" charset="-122"/>
            </a:endParaRPr>
          </a:p>
        </p:txBody>
      </p:sp>
      <p:graphicFrame>
        <p:nvGraphicFramePr>
          <p:cNvPr id="122" name="图示 121"/>
          <p:cNvGraphicFramePr/>
          <p:nvPr/>
        </p:nvGraphicFramePr>
        <p:xfrm>
          <a:off x="1594612" y="2643182"/>
          <a:ext cx="9072626" cy="37856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MODEL_TYPE" val="numdgm"/>
</p:tagLst>
</file>

<file path=ppt/tags/tag2.xml><?xml version="1.0" encoding="utf-8"?>
<p:tagLst xmlns:p="http://schemas.openxmlformats.org/presentationml/2006/main">
  <p:tag name="KSO_WM_DOC_GUID" val="{f5f837c2-b708-4665-b795-c6434f4718b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6680</Words>
  <Application>WPS 演示</Application>
  <PresentationFormat>自定义</PresentationFormat>
  <Paragraphs>299</Paragraphs>
  <Slides>33</Slides>
  <Notes>3</Notes>
  <HiddenSlides>18</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33</vt:i4>
      </vt:variant>
    </vt:vector>
  </HeadingPairs>
  <TitlesOfParts>
    <vt:vector size="46" baseType="lpstr">
      <vt:lpstr>Arial</vt:lpstr>
      <vt:lpstr>宋体</vt:lpstr>
      <vt:lpstr>Wingdings</vt:lpstr>
      <vt:lpstr>Calibri</vt:lpstr>
      <vt:lpstr>微软雅黑</vt:lpstr>
      <vt:lpstr>华文新魏</vt:lpstr>
      <vt:lpstr>Arial Unicode MS</vt:lpstr>
      <vt:lpstr>Times New Roman</vt:lpstr>
      <vt:lpstr>方正兰亭黑_GBK</vt:lpstr>
      <vt:lpstr>黑体</vt:lpstr>
      <vt:lpstr>Wingdings</vt:lpstr>
      <vt:lpstr>华文楷体</vt:lpstr>
      <vt:lpstr>Office 主题</vt:lpstr>
      <vt:lpstr>PowerPoint 演示文稿</vt:lpstr>
      <vt:lpstr>PowerPoint 演示文稿</vt:lpstr>
      <vt:lpstr>PowerPoint 演示文稿</vt:lpstr>
      <vt:lpstr>语言创造了人类 文字创造了人类文明 纸和印刷术达到古代文明的最高峰 无线电创造了近代文明 电视标志着现代文明 互联网是当代文明最高峰 今天我们站在一个信息革命的全新起点，这就是第七次信息革命 第七次信息革命就是智能互联网</vt:lpstr>
      <vt:lpstr>PowerPoint 演示文稿</vt:lpstr>
      <vt:lpstr>PowerPoint 演示文稿</vt:lpstr>
      <vt:lpstr>PowerPoint 演示文稿</vt:lpstr>
      <vt:lpstr>PowerPoint 演示文稿</vt:lpstr>
      <vt:lpstr>PowerPoint 演示文稿</vt:lpstr>
      <vt:lpstr>Athletics-Sports-lisure-Athleisure 体育-运动-休闲-运动休闲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消费方式的三次颠覆性变化</vt:lpstr>
      <vt:lpstr>消费方式的三次颠覆性变化</vt:lpstr>
      <vt:lpstr>消费方式的三次颠覆性变化</vt:lpstr>
      <vt:lpstr>PowerPoint 演示文稿</vt:lpstr>
      <vt:lpstr>PowerPoint 演示文稿</vt:lpstr>
      <vt:lpstr>胡焕庸线，即中国地理学家胡焕庸(1901-1998)，在1935年提出的划分我国人口密度的对比线 ，最初称“瑷珲-腾冲一线”，后因地名变迁，先后改称“爱辉-腾冲一线”、“黑河-腾冲线”。“胡焕庸线”在某种程度上也成为目前城镇化水平的分割线。这条线的东南各省区市，绝大多数城镇化水平高于全国平均水平;而这条线的西北各省区，绝大多数低于全国平均水平。胡焕庸线西北一侧，贡献了中国GDP的4.3%，东南一侧则贡献了95.7%。(NASA，美国国家航空航天局）</vt:lpstr>
      <vt:lpstr>PowerPoint 演示文稿</vt:lpstr>
      <vt:lpstr>PowerPoint 演示文稿</vt:lpstr>
      <vt:lpstr>PowerPoint 演示文稿</vt:lpstr>
      <vt:lpstr>        目前我国人均体育消费仅为发达国家的十分之一，潜力巨大。体育消费需求开始从传统的体育制造用品初次消费转向娱乐性消费、观赏性等升级消费；消费者对于新型体育运动的消费需求增强，如马拉松、户外运动、专业装备骑行、露营、攀岩、登山、皮划艇以及马术等等。           国内这类运动项目逐渐形成可观规模。京东等网络销售平台提供的数据表明，过去几年体育用品类产品销售中，骑行、游泳、垂钓用品的消费比重一路上行，尤以垂钓用品和骑行运动的消费增速最快，2017年上半年，上述运动消费增速超过75%。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user</cp:lastModifiedBy>
  <cp:revision>186</cp:revision>
  <dcterms:created xsi:type="dcterms:W3CDTF">2017-11-05T03:21:00Z</dcterms:created>
  <dcterms:modified xsi:type="dcterms:W3CDTF">2019-04-16T08:37:36Z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2052-11.1.0.8567</vt:lpwstr>
  </property>
</Properties>
</file>