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tags/tag16.xml" ContentType="application/vnd.openxmlformats-officedocument.presentationml.tags+xml"/>
  <Override PartName="/ppt/tags/tag18.xml" ContentType="application/vnd.openxmlformats-officedocument.presentationml.tags+xml"/>
  <Override PartName="/ppt/tags/tag14.xml" ContentType="application/vnd.openxmlformats-officedocument.presentationml.tags+xml"/>
  <Override PartName="/ppt/tags/tag12.xml" ContentType="application/vnd.openxmlformats-officedocument.presentationml.tags+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tags/tag1.xml" ContentType="application/vnd.openxmlformats-officedocument.presentationml.tags+xml"/>
  <Override PartName="/ppt/tags/tag19.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tags/tag17.xml" ContentType="application/vnd.openxmlformats-officedocument.presentationml.tags+xml"/>
  <Override PartName="/ppt/slideLayouts/slideLayout10.xml" ContentType="application/vnd.openxmlformats-officedocument.presentationml.slideLayout+xml"/>
  <Default Extension="gif" ContentType="image/gif"/>
  <Override PartName="/ppt/tags/tag15.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slides/slide8.xml" ContentType="application/vnd.openxmlformats-officedocument.presentationml.slide+xml"/>
  <Override PartName="/ppt/handoutMasters/handoutMaster1.xml" ContentType="application/vnd.openxmlformats-officedocument.presentationml.handoutMaster+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3" r:id="rId1"/>
    <p:sldMasterId id="2147484686" r:id="rId2"/>
    <p:sldMasterId id="2147484706" r:id="rId3"/>
    <p:sldMasterId id="2147484714" r:id="rId4"/>
  </p:sldMasterIdLst>
  <p:notesMasterIdLst>
    <p:notesMasterId r:id="rId32"/>
  </p:notesMasterIdLst>
  <p:handoutMasterIdLst>
    <p:handoutMasterId r:id="rId33"/>
  </p:handoutMasterIdLst>
  <p:sldIdLst>
    <p:sldId id="398" r:id="rId5"/>
    <p:sldId id="490" r:id="rId6"/>
    <p:sldId id="489" r:id="rId7"/>
    <p:sldId id="455" r:id="rId8"/>
    <p:sldId id="473" r:id="rId9"/>
    <p:sldId id="514" r:id="rId10"/>
    <p:sldId id="491" r:id="rId11"/>
    <p:sldId id="519" r:id="rId12"/>
    <p:sldId id="492" r:id="rId13"/>
    <p:sldId id="496" r:id="rId14"/>
    <p:sldId id="498" r:id="rId15"/>
    <p:sldId id="518" r:id="rId16"/>
    <p:sldId id="517" r:id="rId17"/>
    <p:sldId id="499" r:id="rId18"/>
    <p:sldId id="452" r:id="rId19"/>
    <p:sldId id="505" r:id="rId20"/>
    <p:sldId id="506" r:id="rId21"/>
    <p:sldId id="453" r:id="rId22"/>
    <p:sldId id="507" r:id="rId23"/>
    <p:sldId id="508" r:id="rId24"/>
    <p:sldId id="510" r:id="rId25"/>
    <p:sldId id="511" r:id="rId26"/>
    <p:sldId id="512" r:id="rId27"/>
    <p:sldId id="513" r:id="rId28"/>
    <p:sldId id="515" r:id="rId29"/>
    <p:sldId id="516" r:id="rId30"/>
    <p:sldId id="478" r:id="rId31"/>
  </p:sldIdLst>
  <p:sldSz cx="9144000" cy="5143500" type="screen16x9"/>
  <p:notesSz cx="6797675" cy="9928225"/>
  <p:defaultTextStyle>
    <a:defPPr>
      <a:defRPr lang="en-US"/>
    </a:defPPr>
    <a:lvl1pPr algn="l" rtl="0" eaLnBrk="0" fontAlgn="base" hangingPunct="0">
      <a:spcBef>
        <a:spcPct val="0"/>
      </a:spcBef>
      <a:spcAft>
        <a:spcPct val="0"/>
      </a:spcAft>
      <a:defRPr sz="1400" kern="1200">
        <a:solidFill>
          <a:schemeClr val="tx1"/>
        </a:solidFill>
        <a:latin typeface="Verdana" pitchFamily="34" charset="0"/>
        <a:ea typeface="宋体" pitchFamily="2" charset="-122"/>
        <a:cs typeface="+mn-cs"/>
      </a:defRPr>
    </a:lvl1pPr>
    <a:lvl2pPr marL="457154" algn="l" rtl="0" eaLnBrk="0" fontAlgn="base" hangingPunct="0">
      <a:spcBef>
        <a:spcPct val="0"/>
      </a:spcBef>
      <a:spcAft>
        <a:spcPct val="0"/>
      </a:spcAft>
      <a:defRPr sz="1400" kern="1200">
        <a:solidFill>
          <a:schemeClr val="tx1"/>
        </a:solidFill>
        <a:latin typeface="Verdana" pitchFamily="34" charset="0"/>
        <a:ea typeface="宋体" pitchFamily="2" charset="-122"/>
        <a:cs typeface="+mn-cs"/>
      </a:defRPr>
    </a:lvl2pPr>
    <a:lvl3pPr marL="914310" algn="l" rtl="0" eaLnBrk="0" fontAlgn="base" hangingPunct="0">
      <a:spcBef>
        <a:spcPct val="0"/>
      </a:spcBef>
      <a:spcAft>
        <a:spcPct val="0"/>
      </a:spcAft>
      <a:defRPr sz="1400" kern="1200">
        <a:solidFill>
          <a:schemeClr val="tx1"/>
        </a:solidFill>
        <a:latin typeface="Verdana" pitchFamily="34" charset="0"/>
        <a:ea typeface="宋体" pitchFamily="2" charset="-122"/>
        <a:cs typeface="+mn-cs"/>
      </a:defRPr>
    </a:lvl3pPr>
    <a:lvl4pPr marL="1371464" algn="l" rtl="0" eaLnBrk="0" fontAlgn="base" hangingPunct="0">
      <a:spcBef>
        <a:spcPct val="0"/>
      </a:spcBef>
      <a:spcAft>
        <a:spcPct val="0"/>
      </a:spcAft>
      <a:defRPr sz="1400" kern="1200">
        <a:solidFill>
          <a:schemeClr val="tx1"/>
        </a:solidFill>
        <a:latin typeface="Verdana" pitchFamily="34" charset="0"/>
        <a:ea typeface="宋体" pitchFamily="2" charset="-122"/>
        <a:cs typeface="+mn-cs"/>
      </a:defRPr>
    </a:lvl4pPr>
    <a:lvl5pPr marL="1828619" algn="l" rtl="0" eaLnBrk="0" fontAlgn="base" hangingPunct="0">
      <a:spcBef>
        <a:spcPct val="0"/>
      </a:spcBef>
      <a:spcAft>
        <a:spcPct val="0"/>
      </a:spcAft>
      <a:defRPr sz="1400" kern="1200">
        <a:solidFill>
          <a:schemeClr val="tx1"/>
        </a:solidFill>
        <a:latin typeface="Verdana" pitchFamily="34" charset="0"/>
        <a:ea typeface="宋体" pitchFamily="2" charset="-122"/>
        <a:cs typeface="+mn-cs"/>
      </a:defRPr>
    </a:lvl5pPr>
    <a:lvl6pPr marL="2285772" algn="l" defTabSz="914310" rtl="0" eaLnBrk="1" latinLnBrk="0" hangingPunct="1">
      <a:defRPr sz="1400" kern="1200">
        <a:solidFill>
          <a:schemeClr val="tx1"/>
        </a:solidFill>
        <a:latin typeface="Verdana" pitchFamily="34" charset="0"/>
        <a:ea typeface="宋体" pitchFamily="2" charset="-122"/>
        <a:cs typeface="+mn-cs"/>
      </a:defRPr>
    </a:lvl6pPr>
    <a:lvl7pPr marL="2742926" algn="l" defTabSz="914310" rtl="0" eaLnBrk="1" latinLnBrk="0" hangingPunct="1">
      <a:defRPr sz="1400" kern="1200">
        <a:solidFill>
          <a:schemeClr val="tx1"/>
        </a:solidFill>
        <a:latin typeface="Verdana" pitchFamily="34" charset="0"/>
        <a:ea typeface="宋体" pitchFamily="2" charset="-122"/>
        <a:cs typeface="+mn-cs"/>
      </a:defRPr>
    </a:lvl7pPr>
    <a:lvl8pPr marL="3200080" algn="l" defTabSz="914310" rtl="0" eaLnBrk="1" latinLnBrk="0" hangingPunct="1">
      <a:defRPr sz="1400" kern="1200">
        <a:solidFill>
          <a:schemeClr val="tx1"/>
        </a:solidFill>
        <a:latin typeface="Verdana" pitchFamily="34" charset="0"/>
        <a:ea typeface="宋体" pitchFamily="2" charset="-122"/>
        <a:cs typeface="+mn-cs"/>
      </a:defRPr>
    </a:lvl8pPr>
    <a:lvl9pPr marL="3657235" algn="l" defTabSz="914310" rtl="0" eaLnBrk="1" latinLnBrk="0" hangingPunct="1">
      <a:defRPr sz="1400" kern="1200">
        <a:solidFill>
          <a:schemeClr val="tx1"/>
        </a:solidFill>
        <a:latin typeface="Verdana" pitchFamily="34"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584300"/>
    <a:srgbClr val="3C76B6"/>
    <a:srgbClr val="FFFFCC"/>
    <a:srgbClr val="FFFFFF"/>
    <a:srgbClr val="0066CC"/>
    <a:srgbClr val="8E6C00"/>
    <a:srgbClr val="D2A000"/>
    <a:srgbClr val="0033CC"/>
    <a:srgbClr val="3399FF"/>
    <a:srgbClr val="0099FF"/>
  </p:clrMru>
</p:presentationPr>
</file>

<file path=ppt/tableStyles.xml><?xml version="1.0" encoding="utf-8"?>
<a:tblStyleLst xmlns:a="http://schemas.openxmlformats.org/drawingml/2006/main" def="{5C22544A-7EE6-4342-B048-85BDC9FD1C3A}">
  <a:tblStyle styleId="{35758FB7-9AC5-4552-8A53-C91805E547FA}" styleName="主题样式 1 - 强调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96" autoAdjust="0"/>
    <p:restoredTop sz="94659"/>
  </p:normalViewPr>
  <p:slideViewPr>
    <p:cSldViewPr snapToGrid="0">
      <p:cViewPr>
        <p:scale>
          <a:sx n="80" d="100"/>
          <a:sy n="80" d="100"/>
        </p:scale>
        <p:origin x="-2502" y="-1122"/>
      </p:cViewPr>
      <p:guideLst>
        <p:guide orient="horz" pos="5"/>
        <p:guide pos="2963"/>
      </p:guideLst>
    </p:cSldViewPr>
  </p:slideViewPr>
  <p:outlineViewPr>
    <p:cViewPr>
      <p:scale>
        <a:sx n="33" d="100"/>
        <a:sy n="33" d="100"/>
      </p:scale>
      <p:origin x="0" y="312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9" d="100"/>
          <a:sy n="59" d="100"/>
        </p:scale>
        <p:origin x="-3444" y="-96"/>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wrap="square" lIns="91440" tIns="45720" rIns="91440" bIns="45720" numCol="1" anchor="t" anchorCtr="0" compatLnSpc="1">
            <a:prstTxWarp prst="textNoShape">
              <a:avLst/>
            </a:prstTxWarp>
          </a:bodyPr>
          <a:lstStyle>
            <a:lvl1pPr>
              <a:defRPr sz="1200">
                <a:latin typeface="Verdana" charset="0"/>
                <a:ea typeface="宋体" charset="-122"/>
              </a:defRPr>
            </a:lvl1pPr>
          </a:lstStyle>
          <a:p>
            <a:pPr>
              <a:defRPr/>
            </a:pPr>
            <a:endParaRPr lang="zh-CN" altLang="x-none"/>
          </a:p>
        </p:txBody>
      </p:sp>
      <p:sp>
        <p:nvSpPr>
          <p:cNvPr id="3" name="Date Placeholder 2"/>
          <p:cNvSpPr>
            <a:spLocks noGrp="1"/>
          </p:cNvSpPr>
          <p:nvPr>
            <p:ph type="dt" sz="quarter" idx="1"/>
          </p:nvPr>
        </p:nvSpPr>
        <p:spPr>
          <a:xfrm>
            <a:off x="3850443" y="0"/>
            <a:ext cx="2945659" cy="496411"/>
          </a:xfrm>
          <a:prstGeom prst="rect">
            <a:avLst/>
          </a:prstGeom>
        </p:spPr>
        <p:txBody>
          <a:bodyPr vert="horz" wrap="square" lIns="91440" tIns="45720" rIns="91440" bIns="45720" numCol="1" anchor="t" anchorCtr="0" compatLnSpc="1">
            <a:prstTxWarp prst="textNoShape">
              <a:avLst/>
            </a:prstTxWarp>
          </a:bodyPr>
          <a:lstStyle>
            <a:lvl1pPr algn="r">
              <a:defRPr sz="1200">
                <a:latin typeface="Verdana" charset="0"/>
                <a:ea typeface="宋体" charset="-122"/>
              </a:defRPr>
            </a:lvl1pPr>
          </a:lstStyle>
          <a:p>
            <a:pPr>
              <a:defRPr/>
            </a:pPr>
            <a:fld id="{3D8048B4-6B83-4214-A600-0FBDF886DE79}" type="datetime1">
              <a:rPr lang="en-US" altLang="zh-CN"/>
              <a:pPr>
                <a:defRPr/>
              </a:pPr>
              <a:t>3/15/2019</a:t>
            </a:fld>
            <a:endParaRPr lang="en-US" altLang="zh-CN"/>
          </a:p>
        </p:txBody>
      </p:sp>
      <p:sp>
        <p:nvSpPr>
          <p:cNvPr id="4" name="Footer Placeholder 3"/>
          <p:cNvSpPr>
            <a:spLocks noGrp="1"/>
          </p:cNvSpPr>
          <p:nvPr>
            <p:ph type="ftr" sz="quarter" idx="2"/>
          </p:nvPr>
        </p:nvSpPr>
        <p:spPr>
          <a:xfrm>
            <a:off x="0" y="9430091"/>
            <a:ext cx="2945659" cy="496411"/>
          </a:xfrm>
          <a:prstGeom prst="rect">
            <a:avLst/>
          </a:prstGeom>
        </p:spPr>
        <p:txBody>
          <a:bodyPr vert="horz" wrap="square" lIns="91440" tIns="45720" rIns="91440" bIns="45720" numCol="1" anchor="b" anchorCtr="0" compatLnSpc="1">
            <a:prstTxWarp prst="textNoShape">
              <a:avLst/>
            </a:prstTxWarp>
          </a:bodyPr>
          <a:lstStyle>
            <a:lvl1pPr>
              <a:defRPr sz="1200">
                <a:latin typeface="Verdana" charset="0"/>
                <a:ea typeface="宋体" charset="-122"/>
              </a:defRPr>
            </a:lvl1pPr>
          </a:lstStyle>
          <a:p>
            <a:pPr>
              <a:defRPr/>
            </a:pPr>
            <a:endParaRPr lang="zh-CN" altLang="x-none"/>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B50D21F4-992F-4574-8468-56EFE82329F0}"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45659" cy="4964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ea typeface="宋体" charset="-122"/>
              </a:defRPr>
            </a:lvl1pPr>
          </a:lstStyle>
          <a:p>
            <a:pPr>
              <a:defRPr/>
            </a:pPr>
            <a:endParaRPr lang="zh-CN" altLang="en-US"/>
          </a:p>
        </p:txBody>
      </p:sp>
      <p:sp>
        <p:nvSpPr>
          <p:cNvPr id="12291" name="Rectangle 3"/>
          <p:cNvSpPr>
            <a:spLocks noGrp="1" noChangeArrowheads="1"/>
          </p:cNvSpPr>
          <p:nvPr>
            <p:ph type="dt" idx="1"/>
          </p:nvPr>
        </p:nvSpPr>
        <p:spPr bwMode="auto">
          <a:xfrm>
            <a:off x="3852016" y="0"/>
            <a:ext cx="2945659" cy="4964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ea typeface="宋体" charset="-122"/>
              </a:defRPr>
            </a:lvl1pPr>
          </a:lstStyle>
          <a:p>
            <a:pPr>
              <a:defRPr/>
            </a:pPr>
            <a:endParaRPr lang="en-US" altLang="zh-CN"/>
          </a:p>
        </p:txBody>
      </p:sp>
      <p:sp>
        <p:nvSpPr>
          <p:cNvPr id="12292" name="Rectangle 4"/>
          <p:cNvSpPr>
            <a:spLocks noGrp="1" noRot="1" noChangeAspect="1" noChangeArrowheads="1" noTextEdit="1"/>
          </p:cNvSpPr>
          <p:nvPr>
            <p:ph type="sldImg" idx="2"/>
          </p:nvPr>
        </p:nvSpPr>
        <p:spPr bwMode="auto">
          <a:xfrm>
            <a:off x="90488" y="744538"/>
            <a:ext cx="6616700" cy="3722687"/>
          </a:xfrm>
          <a:prstGeom prst="rect">
            <a:avLst/>
          </a:prstGeom>
          <a:noFill/>
          <a:ln w="9525">
            <a:solidFill>
              <a:srgbClr val="000000"/>
            </a:solidFill>
            <a:miter lim="800000"/>
            <a:headEnd/>
            <a:tailEnd/>
          </a:ln>
        </p:spPr>
      </p:sp>
      <p:sp>
        <p:nvSpPr>
          <p:cNvPr id="12293" name="Rectangle 5"/>
          <p:cNvSpPr>
            <a:spLocks noGrp="1" noChangeArrowheads="1"/>
          </p:cNvSpPr>
          <p:nvPr>
            <p:ph type="body" sz="quarter" idx="3"/>
          </p:nvPr>
        </p:nvSpPr>
        <p:spPr bwMode="auto">
          <a:xfrm>
            <a:off x="906357" y="4715907"/>
            <a:ext cx="4984962" cy="44677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noProof="0"/>
              <a:t>Click to edit Master text styles</a:t>
            </a:r>
          </a:p>
          <a:p>
            <a:pPr lvl="1"/>
            <a:r>
              <a:rPr lang="en-US" altLang="zh-CN" noProof="0"/>
              <a:t>Second level</a:t>
            </a:r>
          </a:p>
          <a:p>
            <a:pPr lvl="2"/>
            <a:r>
              <a:rPr lang="en-US" altLang="zh-CN" noProof="0"/>
              <a:t>Third level</a:t>
            </a:r>
          </a:p>
          <a:p>
            <a:pPr lvl="3"/>
            <a:r>
              <a:rPr lang="en-US" altLang="zh-CN" noProof="0"/>
              <a:t>Fourth level</a:t>
            </a:r>
          </a:p>
          <a:p>
            <a:pPr lvl="4"/>
            <a:r>
              <a:rPr lang="en-US" altLang="zh-CN" noProof="0"/>
              <a:t>Fifth level</a:t>
            </a:r>
          </a:p>
        </p:txBody>
      </p:sp>
      <p:sp>
        <p:nvSpPr>
          <p:cNvPr id="12294" name="Rectangle 6"/>
          <p:cNvSpPr>
            <a:spLocks noGrp="1" noChangeArrowheads="1"/>
          </p:cNvSpPr>
          <p:nvPr>
            <p:ph type="ftr" sz="quarter" idx="4"/>
          </p:nvPr>
        </p:nvSpPr>
        <p:spPr bwMode="auto">
          <a:xfrm>
            <a:off x="0" y="9431814"/>
            <a:ext cx="2945659" cy="496411"/>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ea typeface="宋体" charset="-122"/>
              </a:defRPr>
            </a:lvl1pPr>
          </a:lstStyle>
          <a:p>
            <a:pPr>
              <a:defRPr/>
            </a:pPr>
            <a:endParaRPr lang="en-US" altLang="zh-CN"/>
          </a:p>
        </p:txBody>
      </p:sp>
      <p:sp>
        <p:nvSpPr>
          <p:cNvPr id="12295" name="Rectangle 7"/>
          <p:cNvSpPr>
            <a:spLocks noGrp="1" noChangeArrowheads="1"/>
          </p:cNvSpPr>
          <p:nvPr>
            <p:ph type="sldNum" sz="quarter" idx="5"/>
          </p:nvPr>
        </p:nvSpPr>
        <p:spPr bwMode="auto">
          <a:xfrm>
            <a:off x="3852016" y="9431814"/>
            <a:ext cx="2945659" cy="496411"/>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smtClean="0">
                <a:latin typeface="Arial" pitchFamily="34" charset="0"/>
              </a:defRPr>
            </a:lvl1pPr>
          </a:lstStyle>
          <a:p>
            <a:pPr>
              <a:defRPr/>
            </a:pPr>
            <a:fld id="{4B1B6A68-3EE8-4316-AF39-2CF852CAF82D}"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宋体" charset="-122"/>
      </a:defRPr>
    </a:lvl1pPr>
    <a:lvl2pPr marL="457154" algn="l" rtl="0" eaLnBrk="0" fontAlgn="base" hangingPunct="0">
      <a:spcBef>
        <a:spcPct val="30000"/>
      </a:spcBef>
      <a:spcAft>
        <a:spcPct val="0"/>
      </a:spcAft>
      <a:defRPr sz="1200" kern="1200">
        <a:solidFill>
          <a:schemeClr val="tx1"/>
        </a:solidFill>
        <a:latin typeface="Arial" charset="0"/>
        <a:ea typeface="宋体" charset="-122"/>
        <a:cs typeface="宋体" charset="-122"/>
      </a:defRPr>
    </a:lvl2pPr>
    <a:lvl3pPr marL="914310" algn="l" rtl="0" eaLnBrk="0" fontAlgn="base" hangingPunct="0">
      <a:spcBef>
        <a:spcPct val="30000"/>
      </a:spcBef>
      <a:spcAft>
        <a:spcPct val="0"/>
      </a:spcAft>
      <a:defRPr sz="1200" kern="1200">
        <a:solidFill>
          <a:schemeClr val="tx1"/>
        </a:solidFill>
        <a:latin typeface="Arial" charset="0"/>
        <a:ea typeface="宋体" charset="-122"/>
        <a:cs typeface="宋体" charset="-122"/>
      </a:defRPr>
    </a:lvl3pPr>
    <a:lvl4pPr marL="1371464" algn="l" rtl="0" eaLnBrk="0" fontAlgn="base" hangingPunct="0">
      <a:spcBef>
        <a:spcPct val="30000"/>
      </a:spcBef>
      <a:spcAft>
        <a:spcPct val="0"/>
      </a:spcAft>
      <a:defRPr sz="1200" kern="1200">
        <a:solidFill>
          <a:schemeClr val="tx1"/>
        </a:solidFill>
        <a:latin typeface="Arial" charset="0"/>
        <a:ea typeface="宋体" charset="-122"/>
        <a:cs typeface="宋体" charset="-122"/>
      </a:defRPr>
    </a:lvl4pPr>
    <a:lvl5pPr marL="1828619" algn="l" rtl="0" eaLnBrk="0" fontAlgn="base" hangingPunct="0">
      <a:spcBef>
        <a:spcPct val="30000"/>
      </a:spcBef>
      <a:spcAft>
        <a:spcPct val="0"/>
      </a:spcAft>
      <a:defRPr sz="1200" kern="1200">
        <a:solidFill>
          <a:schemeClr val="tx1"/>
        </a:solidFill>
        <a:latin typeface="Arial" charset="0"/>
        <a:ea typeface="宋体" charset="-122"/>
        <a:cs typeface="宋体" charset="-122"/>
      </a:defRPr>
    </a:lvl5pPr>
    <a:lvl6pPr marL="2285772" algn="l" defTabSz="457154" rtl="0" eaLnBrk="1" latinLnBrk="0" hangingPunct="1">
      <a:defRPr sz="1200" kern="1200">
        <a:solidFill>
          <a:schemeClr val="tx1"/>
        </a:solidFill>
        <a:latin typeface="+mn-lt"/>
        <a:ea typeface="+mn-ea"/>
        <a:cs typeface="+mn-cs"/>
      </a:defRPr>
    </a:lvl6pPr>
    <a:lvl7pPr marL="2742926" algn="l" defTabSz="457154" rtl="0" eaLnBrk="1" latinLnBrk="0" hangingPunct="1">
      <a:defRPr sz="1200" kern="1200">
        <a:solidFill>
          <a:schemeClr val="tx1"/>
        </a:solidFill>
        <a:latin typeface="+mn-lt"/>
        <a:ea typeface="+mn-ea"/>
        <a:cs typeface="+mn-cs"/>
      </a:defRPr>
    </a:lvl7pPr>
    <a:lvl8pPr marL="3200080" algn="l" defTabSz="457154" rtl="0" eaLnBrk="1" latinLnBrk="0" hangingPunct="1">
      <a:defRPr sz="1200" kern="1200">
        <a:solidFill>
          <a:schemeClr val="tx1"/>
        </a:solidFill>
        <a:latin typeface="+mn-lt"/>
        <a:ea typeface="+mn-ea"/>
        <a:cs typeface="+mn-cs"/>
      </a:defRPr>
    </a:lvl8pPr>
    <a:lvl9pPr marL="3657235" algn="l" defTabSz="45715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xmlns="" val="2306669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4B1B6A68-3EE8-4316-AF39-2CF852CAF82D}" type="slidenum">
              <a:rPr lang="zh-CN" altLang="en-US" smtClean="0"/>
              <a:pPr>
                <a:defRPr/>
              </a:pPr>
              <a:t>5</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Master" Target="../slideMasters/slideMaster4.xml"/><Relationship Id="rId4" Type="http://schemas.openxmlformats.org/officeDocument/2006/relationships/image" Target="../media/image1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Textfeld 1"/>
          <p:cNvSpPr txBox="1">
            <a:spLocks noChangeArrowheads="1"/>
          </p:cNvSpPr>
          <p:nvPr userDrawn="1"/>
        </p:nvSpPr>
        <p:spPr bwMode="auto">
          <a:xfrm>
            <a:off x="895350" y="-2743199"/>
            <a:ext cx="184714" cy="307768"/>
          </a:xfrm>
          <a:prstGeom prst="rect">
            <a:avLst/>
          </a:prstGeom>
          <a:noFill/>
          <a:ln>
            <a:noFill/>
          </a:ln>
          <a:extLst>
            <a:ext uri="{909E8E84-426E-40DD-AFC4-6F175D3DCCD1}"/>
            <a:ext uri="{91240B29-F687-4F45-9708-019B960494DF}"/>
          </a:extLst>
        </p:spPr>
        <p:txBody>
          <a:bodyPr wrap="none" lIns="91432" tIns="45716" rIns="91432" bIns="45716">
            <a:spAutoFit/>
          </a:bodyPr>
          <a:lstStyle>
            <a:lvl1pPr>
              <a:defRPr sz="1400">
                <a:solidFill>
                  <a:schemeClr val="tx1"/>
                </a:solidFill>
                <a:latin typeface="Verdana" charset="0"/>
                <a:ea typeface="宋体" charset="-122"/>
              </a:defRPr>
            </a:lvl1pPr>
            <a:lvl2pPr marL="742950" indent="-285750">
              <a:defRPr sz="1400">
                <a:solidFill>
                  <a:schemeClr val="tx1"/>
                </a:solidFill>
                <a:latin typeface="Verdana" charset="0"/>
                <a:ea typeface="宋体" charset="-122"/>
              </a:defRPr>
            </a:lvl2pPr>
            <a:lvl3pPr marL="1143000" indent="-228600">
              <a:defRPr sz="1400">
                <a:solidFill>
                  <a:schemeClr val="tx1"/>
                </a:solidFill>
                <a:latin typeface="Verdana" charset="0"/>
                <a:ea typeface="宋体" charset="-122"/>
              </a:defRPr>
            </a:lvl3pPr>
            <a:lvl4pPr marL="1600200" indent="-228600">
              <a:defRPr sz="1400">
                <a:solidFill>
                  <a:schemeClr val="tx1"/>
                </a:solidFill>
                <a:latin typeface="Verdana" charset="0"/>
                <a:ea typeface="宋体" charset="-122"/>
              </a:defRPr>
            </a:lvl4pPr>
            <a:lvl5pPr marL="2057400" indent="-228600">
              <a:defRPr sz="1400">
                <a:solidFill>
                  <a:schemeClr val="tx1"/>
                </a:solidFill>
                <a:latin typeface="Verdana" charset="0"/>
                <a:ea typeface="宋体" charset="-122"/>
              </a:defRPr>
            </a:lvl5pPr>
            <a:lvl6pPr marL="2514600" indent="-228600" eaLnBrk="0" fontAlgn="base" hangingPunct="0">
              <a:spcBef>
                <a:spcPct val="0"/>
              </a:spcBef>
              <a:spcAft>
                <a:spcPct val="0"/>
              </a:spcAft>
              <a:defRPr sz="1400">
                <a:solidFill>
                  <a:schemeClr val="tx1"/>
                </a:solidFill>
                <a:latin typeface="Verdana" charset="0"/>
                <a:ea typeface="宋体" charset="-122"/>
              </a:defRPr>
            </a:lvl6pPr>
            <a:lvl7pPr marL="2971800" indent="-228600" eaLnBrk="0" fontAlgn="base" hangingPunct="0">
              <a:spcBef>
                <a:spcPct val="0"/>
              </a:spcBef>
              <a:spcAft>
                <a:spcPct val="0"/>
              </a:spcAft>
              <a:defRPr sz="1400">
                <a:solidFill>
                  <a:schemeClr val="tx1"/>
                </a:solidFill>
                <a:latin typeface="Verdana" charset="0"/>
                <a:ea typeface="宋体" charset="-122"/>
              </a:defRPr>
            </a:lvl7pPr>
            <a:lvl8pPr marL="3429000" indent="-228600" eaLnBrk="0" fontAlgn="base" hangingPunct="0">
              <a:spcBef>
                <a:spcPct val="0"/>
              </a:spcBef>
              <a:spcAft>
                <a:spcPct val="0"/>
              </a:spcAft>
              <a:defRPr sz="1400">
                <a:solidFill>
                  <a:schemeClr val="tx1"/>
                </a:solidFill>
                <a:latin typeface="Verdana" charset="0"/>
                <a:ea typeface="宋体" charset="-122"/>
              </a:defRPr>
            </a:lvl8pPr>
            <a:lvl9pPr marL="3886200" indent="-228600" eaLnBrk="0" fontAlgn="base" hangingPunct="0">
              <a:spcBef>
                <a:spcPct val="0"/>
              </a:spcBef>
              <a:spcAft>
                <a:spcPct val="0"/>
              </a:spcAft>
              <a:defRPr sz="1400">
                <a:solidFill>
                  <a:schemeClr val="tx1"/>
                </a:solidFill>
                <a:latin typeface="Verdana" charset="0"/>
                <a:ea typeface="宋体" charset="-122"/>
              </a:defRPr>
            </a:lvl9pPr>
          </a:lstStyle>
          <a:p>
            <a:pPr eaLnBrk="1" hangingPunct="1">
              <a:defRPr/>
            </a:pPr>
            <a:endParaRPr lang="de-DE" altLang="x-none" smtClean="0"/>
          </a:p>
        </p:txBody>
      </p:sp>
      <p:pic>
        <p:nvPicPr>
          <p:cNvPr id="5" name="Bild 2"/>
          <p:cNvPicPr>
            <a:picLocks noChangeAspect="1"/>
          </p:cNvPicPr>
          <p:nvPr userDrawn="1"/>
        </p:nvPicPr>
        <p:blipFill>
          <a:blip r:embed="rId2"/>
          <a:srcRect/>
          <a:stretch>
            <a:fillRect/>
          </a:stretch>
        </p:blipFill>
        <p:spPr bwMode="auto">
          <a:xfrm>
            <a:off x="0" y="4"/>
            <a:ext cx="9144000" cy="5154613"/>
          </a:xfrm>
          <a:prstGeom prst="rect">
            <a:avLst/>
          </a:prstGeom>
          <a:noFill/>
          <a:ln w="9525">
            <a:noFill/>
            <a:miter lim="800000"/>
            <a:headEnd/>
            <a:tailEnd/>
          </a:ln>
        </p:spPr>
      </p:pic>
      <p:pic>
        <p:nvPicPr>
          <p:cNvPr id="6" name="Bild 3"/>
          <p:cNvPicPr>
            <a:picLocks noChangeAspect="1"/>
          </p:cNvPicPr>
          <p:nvPr userDrawn="1"/>
        </p:nvPicPr>
        <p:blipFill>
          <a:blip r:embed="rId3"/>
          <a:srcRect/>
          <a:stretch>
            <a:fillRect/>
          </a:stretch>
        </p:blipFill>
        <p:spPr bwMode="auto">
          <a:xfrm>
            <a:off x="444500" y="4132263"/>
            <a:ext cx="1941513" cy="527050"/>
          </a:xfrm>
          <a:prstGeom prst="rect">
            <a:avLst/>
          </a:prstGeom>
          <a:noFill/>
          <a:ln w="9525">
            <a:noFill/>
            <a:miter lim="800000"/>
            <a:headEnd/>
            <a:tailEnd/>
          </a:ln>
        </p:spPr>
      </p:pic>
      <p:sp>
        <p:nvSpPr>
          <p:cNvPr id="10" name="Text Placeholder 16"/>
          <p:cNvSpPr>
            <a:spLocks noGrp="1"/>
          </p:cNvSpPr>
          <p:nvPr>
            <p:ph type="body" sz="quarter" idx="10"/>
          </p:nvPr>
        </p:nvSpPr>
        <p:spPr>
          <a:xfrm>
            <a:off x="333872" y="675438"/>
            <a:ext cx="5043247" cy="854080"/>
          </a:xfrm>
          <a:prstGeom prst="rect">
            <a:avLst/>
          </a:prstGeom>
        </p:spPr>
        <p:txBody>
          <a:bodyPr vert="horz" wrap="square" lIns="89992" tIns="0" rIns="91432" bIns="0" anchor="t" anchorCtr="0">
            <a:spAutoFit/>
          </a:bodyPr>
          <a:lstStyle>
            <a:lvl1pPr marL="0" marR="0" indent="0" algn="l" defTabSz="914310" rtl="0" eaLnBrk="0" fontAlgn="base" latinLnBrk="0" hangingPunct="0">
              <a:lnSpc>
                <a:spcPct val="100000"/>
              </a:lnSpc>
              <a:spcBef>
                <a:spcPct val="0"/>
              </a:spcBef>
              <a:spcAft>
                <a:spcPts val="600"/>
              </a:spcAft>
              <a:buClrTx/>
              <a:buSzTx/>
              <a:buFontTx/>
              <a:buNone/>
              <a:tabLst/>
              <a:defRPr lang="en-US" altLang="zh-CN" sz="2800" dirty="0" smtClean="0">
                <a:solidFill>
                  <a:schemeClr val="tx1"/>
                </a:solidFill>
                <a:latin typeface="Myriad Pro"/>
                <a:ea typeface="黑体"/>
                <a:cs typeface="Myriad Pro"/>
              </a:defRPr>
            </a:lvl1pPr>
            <a:lvl2pPr marL="0">
              <a:buFontTx/>
              <a:buNone/>
              <a:defRPr>
                <a:solidFill>
                  <a:schemeClr val="bg1"/>
                </a:solidFill>
                <a:latin typeface="Myriad Pro"/>
                <a:cs typeface="Myriad Pro"/>
              </a:defRPr>
            </a:lvl2pPr>
          </a:lstStyle>
          <a:p>
            <a:pPr lvl="0"/>
            <a:r>
              <a:rPr lang="en-US" altLang="zh-CN" dirty="0" smtClean="0"/>
              <a:t>Click to edit Master text styles</a:t>
            </a:r>
          </a:p>
        </p:txBody>
      </p:sp>
      <p:sp>
        <p:nvSpPr>
          <p:cNvPr id="11" name="Text Placeholder 19"/>
          <p:cNvSpPr>
            <a:spLocks noGrp="1"/>
          </p:cNvSpPr>
          <p:nvPr>
            <p:ph type="body" sz="quarter" idx="11"/>
          </p:nvPr>
        </p:nvSpPr>
        <p:spPr>
          <a:xfrm>
            <a:off x="333872" y="1678696"/>
            <a:ext cx="4314378" cy="939875"/>
          </a:xfrm>
          <a:prstGeom prst="rect">
            <a:avLst/>
          </a:prstGeom>
        </p:spPr>
        <p:txBody>
          <a:bodyPr vert="horz" lIns="91432" tIns="45716" rIns="91432" bIns="45716"/>
          <a:lstStyle>
            <a:lvl1pPr marL="0" marR="0" indent="0" algn="l" defTabSz="914310" rtl="0" eaLnBrk="0" fontAlgn="base" latinLnBrk="0" hangingPunct="0">
              <a:lnSpc>
                <a:spcPct val="100000"/>
              </a:lnSpc>
              <a:spcBef>
                <a:spcPct val="0"/>
              </a:spcBef>
              <a:spcAft>
                <a:spcPts val="600"/>
              </a:spcAft>
              <a:buClrTx/>
              <a:buSzTx/>
              <a:buFontTx/>
              <a:buNone/>
              <a:tabLst/>
              <a:defRPr sz="1800">
                <a:solidFill>
                  <a:schemeClr val="tx1"/>
                </a:solidFill>
                <a:latin typeface="Myriad Pro"/>
                <a:ea typeface="黑体"/>
                <a:cs typeface="Myriad Pro"/>
              </a:defRPr>
            </a:lvl1pPr>
            <a:lvl2pPr marL="0">
              <a:buFontTx/>
              <a:buNone/>
              <a:defRPr>
                <a:solidFill>
                  <a:schemeClr val="bg1"/>
                </a:solidFill>
                <a:latin typeface="Myriad Pro"/>
                <a:cs typeface="Myriad Pro"/>
              </a:defRPr>
            </a:lvl2pPr>
          </a:lstStyle>
          <a:p>
            <a:pPr lvl="0"/>
            <a:r>
              <a:rPr lang="en-US" altLang="zh-CN" dirty="0" smtClean="0"/>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C40E33A-944B-4669-B543-D09FFA9326B1}" type="datetimeFigureOut">
              <a:rPr lang="zh-CN" altLang="en-US" smtClean="0"/>
              <a:pPr/>
              <a:t>2019/3/15 Friday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9A38562-5A61-43EA-BDA1-82473C45FDC4}"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5"/>
            <a:ext cx="7772400" cy="1022350"/>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79640"/>
            <a:ext cx="7772400" cy="1125537"/>
          </a:xfrm>
        </p:spPr>
        <p:txBody>
          <a:bodyPr anchor="b"/>
          <a:lstStyle>
            <a:lvl1pPr marL="0" indent="0">
              <a:buNone/>
              <a:defRPr sz="2000">
                <a:solidFill>
                  <a:schemeClr val="tx1">
                    <a:tint val="75000"/>
                  </a:schemeClr>
                </a:solidFill>
              </a:defRPr>
            </a:lvl1pPr>
            <a:lvl2pPr marL="457154" indent="0">
              <a:buNone/>
              <a:defRPr sz="1800">
                <a:solidFill>
                  <a:schemeClr val="tx1">
                    <a:tint val="75000"/>
                  </a:schemeClr>
                </a:solidFill>
              </a:defRPr>
            </a:lvl2pPr>
            <a:lvl3pPr marL="914310" indent="0">
              <a:buNone/>
              <a:defRPr sz="1600">
                <a:solidFill>
                  <a:schemeClr val="tx1">
                    <a:tint val="75000"/>
                  </a:schemeClr>
                </a:solidFill>
              </a:defRPr>
            </a:lvl3pPr>
            <a:lvl4pPr marL="1371464" indent="0">
              <a:buNone/>
              <a:defRPr sz="1400">
                <a:solidFill>
                  <a:schemeClr val="tx1">
                    <a:tint val="75000"/>
                  </a:schemeClr>
                </a:solidFill>
              </a:defRPr>
            </a:lvl4pPr>
            <a:lvl5pPr marL="1828619" indent="0">
              <a:buNone/>
              <a:defRPr sz="1400">
                <a:solidFill>
                  <a:schemeClr val="tx1">
                    <a:tint val="75000"/>
                  </a:schemeClr>
                </a:solidFill>
              </a:defRPr>
            </a:lvl5pPr>
            <a:lvl6pPr marL="2285772" indent="0">
              <a:buNone/>
              <a:defRPr sz="1400">
                <a:solidFill>
                  <a:schemeClr val="tx1">
                    <a:tint val="75000"/>
                  </a:schemeClr>
                </a:solidFill>
              </a:defRPr>
            </a:lvl6pPr>
            <a:lvl7pPr marL="2742926" indent="0">
              <a:buNone/>
              <a:defRPr sz="1400">
                <a:solidFill>
                  <a:schemeClr val="tx1">
                    <a:tint val="75000"/>
                  </a:schemeClr>
                </a:solidFill>
              </a:defRPr>
            </a:lvl7pPr>
            <a:lvl8pPr marL="3200080" indent="0">
              <a:buNone/>
              <a:defRPr sz="1400">
                <a:solidFill>
                  <a:schemeClr val="tx1">
                    <a:tint val="75000"/>
                  </a:schemeClr>
                </a:solidFill>
              </a:defRPr>
            </a:lvl8pPr>
            <a:lvl9pPr marL="3657235"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3C40E33A-944B-4669-B543-D09FFA9326B1}" type="datetimeFigureOut">
              <a:rPr lang="zh-CN" altLang="en-US" smtClean="0"/>
              <a:pPr/>
              <a:t>2019/3/15 Friday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9A38562-5A61-43EA-BDA1-82473C45FDC4}"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4"/>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4"/>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3C40E33A-944B-4669-B543-D09FFA9326B1}" type="datetimeFigureOut">
              <a:rPr lang="zh-CN" altLang="en-US" smtClean="0"/>
              <a:pPr/>
              <a:t>2019/3/15 Friday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9A38562-5A61-43EA-BDA1-82473C45FDC4}" type="slidenum">
              <a:rPr lang="zh-CN" altLang="en-US" smtClean="0"/>
              <a:pPr/>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154" indent="0">
              <a:buNone/>
              <a:defRPr sz="2000" b="1"/>
            </a:lvl2pPr>
            <a:lvl3pPr marL="914310" indent="0">
              <a:buNone/>
              <a:defRPr sz="1800" b="1"/>
            </a:lvl3pPr>
            <a:lvl4pPr marL="1371464" indent="0">
              <a:buNone/>
              <a:defRPr sz="1600" b="1"/>
            </a:lvl4pPr>
            <a:lvl5pPr marL="1828619" indent="0">
              <a:buNone/>
              <a:defRPr sz="1600" b="1"/>
            </a:lvl5pPr>
            <a:lvl6pPr marL="2285772" indent="0">
              <a:buNone/>
              <a:defRPr sz="1600" b="1"/>
            </a:lvl6pPr>
            <a:lvl7pPr marL="2742926" indent="0">
              <a:buNone/>
              <a:defRPr sz="1600" b="1"/>
            </a:lvl7pPr>
            <a:lvl8pPr marL="3200080" indent="0">
              <a:buNone/>
              <a:defRPr sz="1600" b="1"/>
            </a:lvl8pPr>
            <a:lvl9pPr marL="3657235"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951"/>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9" y="1150938"/>
            <a:ext cx="4041775" cy="481012"/>
          </a:xfrm>
        </p:spPr>
        <p:txBody>
          <a:bodyPr anchor="b"/>
          <a:lstStyle>
            <a:lvl1pPr marL="0" indent="0">
              <a:buNone/>
              <a:defRPr sz="2400" b="1"/>
            </a:lvl1pPr>
            <a:lvl2pPr marL="457154" indent="0">
              <a:buNone/>
              <a:defRPr sz="2000" b="1"/>
            </a:lvl2pPr>
            <a:lvl3pPr marL="914310" indent="0">
              <a:buNone/>
              <a:defRPr sz="1800" b="1"/>
            </a:lvl3pPr>
            <a:lvl4pPr marL="1371464" indent="0">
              <a:buNone/>
              <a:defRPr sz="1600" b="1"/>
            </a:lvl4pPr>
            <a:lvl5pPr marL="1828619" indent="0">
              <a:buNone/>
              <a:defRPr sz="1600" b="1"/>
            </a:lvl5pPr>
            <a:lvl6pPr marL="2285772" indent="0">
              <a:buNone/>
              <a:defRPr sz="1600" b="1"/>
            </a:lvl6pPr>
            <a:lvl7pPr marL="2742926" indent="0">
              <a:buNone/>
              <a:defRPr sz="1600" b="1"/>
            </a:lvl7pPr>
            <a:lvl8pPr marL="3200080" indent="0">
              <a:buNone/>
              <a:defRPr sz="1600" b="1"/>
            </a:lvl8pPr>
            <a:lvl9pPr marL="3657235"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9" y="1631951"/>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3C40E33A-944B-4669-B543-D09FFA9326B1}" type="datetimeFigureOut">
              <a:rPr lang="zh-CN" altLang="en-US" smtClean="0"/>
              <a:pPr/>
              <a:t>2019/3/15 Friday</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9A38562-5A61-43EA-BDA1-82473C45FDC4}" type="slidenum">
              <a:rPr lang="zh-CN" altLang="en-US" smtClean="0"/>
              <a:pPr/>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3C40E33A-944B-4669-B543-D09FFA9326B1}" type="datetimeFigureOut">
              <a:rPr lang="zh-CN" altLang="en-US" smtClean="0"/>
              <a:pPr/>
              <a:t>2019/3/15 Friday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9A38562-5A61-43EA-BDA1-82473C45FDC4}" type="slidenum">
              <a:rPr lang="zh-CN" altLang="en-US" smtClean="0"/>
              <a:pPr/>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C40E33A-944B-4669-B543-D09FFA9326B1}" type="datetimeFigureOut">
              <a:rPr lang="zh-CN" altLang="en-US" smtClean="0"/>
              <a:pPr/>
              <a:t>2019/3/15 Friday</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9A38562-5A61-43EA-BDA1-82473C45FDC4}" type="slidenum">
              <a:rPr lang="zh-CN" altLang="en-US" smtClean="0"/>
              <a:pPr/>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04792"/>
            <a:ext cx="3008313" cy="871537"/>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92"/>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2" y="1076325"/>
            <a:ext cx="3008313" cy="3517900"/>
          </a:xfrm>
        </p:spPr>
        <p:txBody>
          <a:bodyPr/>
          <a:lstStyle>
            <a:lvl1pPr marL="0" indent="0">
              <a:buNone/>
              <a:defRPr sz="1400"/>
            </a:lvl1pPr>
            <a:lvl2pPr marL="457154" indent="0">
              <a:buNone/>
              <a:defRPr sz="1200"/>
            </a:lvl2pPr>
            <a:lvl3pPr marL="914310" indent="0">
              <a:buNone/>
              <a:defRPr sz="1000"/>
            </a:lvl3pPr>
            <a:lvl4pPr marL="1371464" indent="0">
              <a:buNone/>
              <a:defRPr sz="900"/>
            </a:lvl4pPr>
            <a:lvl5pPr marL="1828619" indent="0">
              <a:buNone/>
              <a:defRPr sz="900"/>
            </a:lvl5pPr>
            <a:lvl6pPr marL="2285772" indent="0">
              <a:buNone/>
              <a:defRPr sz="900"/>
            </a:lvl6pPr>
            <a:lvl7pPr marL="2742926" indent="0">
              <a:buNone/>
              <a:defRPr sz="900"/>
            </a:lvl7pPr>
            <a:lvl8pPr marL="3200080" indent="0">
              <a:buNone/>
              <a:defRPr sz="900"/>
            </a:lvl8pPr>
            <a:lvl9pPr marL="3657235"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3C40E33A-944B-4669-B543-D09FFA9326B1}" type="datetimeFigureOut">
              <a:rPr lang="zh-CN" altLang="en-US" smtClean="0"/>
              <a:pPr/>
              <a:t>2019/3/15 Friday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9A38562-5A61-43EA-BDA1-82473C45FDC4}" type="slidenum">
              <a:rPr lang="zh-CN" altLang="en-US" smtClean="0"/>
              <a:pPr/>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1"/>
            <a:ext cx="5486400" cy="425450"/>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60375"/>
            <a:ext cx="5486400" cy="3086100"/>
          </a:xfrm>
        </p:spPr>
        <p:txBody>
          <a:bodyPr/>
          <a:lstStyle>
            <a:lvl1pPr marL="0" indent="0">
              <a:buNone/>
              <a:defRPr sz="3200"/>
            </a:lvl1pPr>
            <a:lvl2pPr marL="457154" indent="0">
              <a:buNone/>
              <a:defRPr sz="2800"/>
            </a:lvl2pPr>
            <a:lvl3pPr marL="914310" indent="0">
              <a:buNone/>
              <a:defRPr sz="2400"/>
            </a:lvl3pPr>
            <a:lvl4pPr marL="1371464" indent="0">
              <a:buNone/>
              <a:defRPr sz="2000"/>
            </a:lvl4pPr>
            <a:lvl5pPr marL="1828619" indent="0">
              <a:buNone/>
              <a:defRPr sz="2000"/>
            </a:lvl5pPr>
            <a:lvl6pPr marL="2285772" indent="0">
              <a:buNone/>
              <a:defRPr sz="2000"/>
            </a:lvl6pPr>
            <a:lvl7pPr marL="2742926" indent="0">
              <a:buNone/>
              <a:defRPr sz="2000"/>
            </a:lvl7pPr>
            <a:lvl8pPr marL="3200080" indent="0">
              <a:buNone/>
              <a:defRPr sz="2000"/>
            </a:lvl8pPr>
            <a:lvl9pPr marL="3657235" indent="0">
              <a:buNone/>
              <a:defRPr sz="2000"/>
            </a:lvl9pPr>
          </a:lstStyle>
          <a:p>
            <a:endParaRPr lang="zh-CN" altLang="en-US"/>
          </a:p>
        </p:txBody>
      </p:sp>
      <p:sp>
        <p:nvSpPr>
          <p:cNvPr id="4" name="文本占位符 3"/>
          <p:cNvSpPr>
            <a:spLocks noGrp="1"/>
          </p:cNvSpPr>
          <p:nvPr>
            <p:ph type="body" sz="half" idx="2"/>
          </p:nvPr>
        </p:nvSpPr>
        <p:spPr>
          <a:xfrm>
            <a:off x="1792288" y="4025901"/>
            <a:ext cx="5486400" cy="603250"/>
          </a:xfrm>
        </p:spPr>
        <p:txBody>
          <a:bodyPr/>
          <a:lstStyle>
            <a:lvl1pPr marL="0" indent="0">
              <a:buNone/>
              <a:defRPr sz="1400"/>
            </a:lvl1pPr>
            <a:lvl2pPr marL="457154" indent="0">
              <a:buNone/>
              <a:defRPr sz="1200"/>
            </a:lvl2pPr>
            <a:lvl3pPr marL="914310" indent="0">
              <a:buNone/>
              <a:defRPr sz="1000"/>
            </a:lvl3pPr>
            <a:lvl4pPr marL="1371464" indent="0">
              <a:buNone/>
              <a:defRPr sz="900"/>
            </a:lvl4pPr>
            <a:lvl5pPr marL="1828619" indent="0">
              <a:buNone/>
              <a:defRPr sz="900"/>
            </a:lvl5pPr>
            <a:lvl6pPr marL="2285772" indent="0">
              <a:buNone/>
              <a:defRPr sz="900"/>
            </a:lvl6pPr>
            <a:lvl7pPr marL="2742926" indent="0">
              <a:buNone/>
              <a:defRPr sz="900"/>
            </a:lvl7pPr>
            <a:lvl8pPr marL="3200080" indent="0">
              <a:buNone/>
              <a:defRPr sz="900"/>
            </a:lvl8pPr>
            <a:lvl9pPr marL="3657235"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3C40E33A-944B-4669-B543-D09FFA9326B1}" type="datetimeFigureOut">
              <a:rPr lang="zh-CN" altLang="en-US" smtClean="0"/>
              <a:pPr/>
              <a:t>2019/3/15 Friday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9A38562-5A61-43EA-BDA1-82473C45FDC4}" type="slidenum">
              <a:rPr lang="zh-CN" altLang="en-US" smtClean="0"/>
              <a:pPr/>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C40E33A-944B-4669-B543-D09FFA9326B1}" type="datetimeFigureOut">
              <a:rPr lang="zh-CN" altLang="en-US" smtClean="0"/>
              <a:pPr/>
              <a:t>2019/3/15 Friday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9A38562-5A61-43EA-BDA1-82473C45FDC4}" type="slidenum">
              <a:rPr lang="zh-CN" altLang="en-US" smtClean="0"/>
              <a:pPr/>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7"/>
            <a:ext cx="2057400" cy="438785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6377"/>
            <a:ext cx="6019800" cy="438785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C40E33A-944B-4669-B543-D09FFA9326B1}" type="datetimeFigureOut">
              <a:rPr lang="zh-CN" altLang="en-US" smtClean="0"/>
              <a:pPr/>
              <a:t>2019/3/15 Friday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9A38562-5A61-43EA-BDA1-82473C45FDC4}"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lIns="91432" tIns="45716" rIns="91432" bIns="45716"/>
          <a:lstStyle/>
          <a:p>
            <a:r>
              <a:rPr lang="zh-CN" altLang="en-US" smtClean="0"/>
              <a:t>单击此处编辑母版标题样式</a:t>
            </a:r>
            <a:endParaRPr lang="zh-CN" altLang="en-US"/>
          </a:p>
        </p:txBody>
      </p:sp>
      <p:cxnSp>
        <p:nvCxnSpPr>
          <p:cNvPr id="3" name="直接连接符 2"/>
          <p:cNvCxnSpPr/>
          <p:nvPr userDrawn="1"/>
        </p:nvCxnSpPr>
        <p:spPr>
          <a:xfrm>
            <a:off x="3774007" y="2253292"/>
            <a:ext cx="3236046" cy="0"/>
          </a:xfrm>
          <a:prstGeom prst="line">
            <a:avLst/>
          </a:prstGeom>
          <a:noFill/>
          <a:ln w="19050" cap="flat" cmpd="sng" algn="ctr">
            <a:solidFill>
              <a:srgbClr val="E7E6E6">
                <a:lumMod val="50000"/>
              </a:srgbClr>
            </a:solidFill>
            <a:prstDash val="sysDot"/>
            <a:miter lim="800000"/>
            <a:tailEnd type="oval"/>
          </a:ln>
          <a:effectLst/>
        </p:spPr>
      </p:cxnSp>
      <p:grpSp>
        <p:nvGrpSpPr>
          <p:cNvPr id="4" name="组合 3"/>
          <p:cNvGrpSpPr/>
          <p:nvPr userDrawn="1"/>
        </p:nvGrpSpPr>
        <p:grpSpPr>
          <a:xfrm>
            <a:off x="1210352" y="1420388"/>
            <a:ext cx="1837257" cy="1837257"/>
            <a:chOff x="1959919" y="2023759"/>
            <a:chExt cx="2773806" cy="2773806"/>
          </a:xfrm>
        </p:grpSpPr>
        <p:grpSp>
          <p:nvGrpSpPr>
            <p:cNvPr id="5" name="组合 4"/>
            <p:cNvGrpSpPr/>
            <p:nvPr/>
          </p:nvGrpSpPr>
          <p:grpSpPr>
            <a:xfrm>
              <a:off x="1959919" y="2023759"/>
              <a:ext cx="2773806" cy="2773806"/>
              <a:chOff x="2099081" y="2031187"/>
              <a:chExt cx="2739620" cy="2739620"/>
            </a:xfrm>
          </p:grpSpPr>
          <p:sp>
            <p:nvSpPr>
              <p:cNvPr id="7" name="椭圆 6"/>
              <p:cNvSpPr/>
              <p:nvPr/>
            </p:nvSpPr>
            <p:spPr>
              <a:xfrm>
                <a:off x="2099081" y="2031187"/>
                <a:ext cx="2739620" cy="2739620"/>
              </a:xfrm>
              <a:prstGeom prst="ellipse">
                <a:avLst/>
              </a:prstGeom>
              <a:gradFill flip="none" rotWithShape="1">
                <a:gsLst>
                  <a:gs pos="0">
                    <a:sysClr val="window" lastClr="FFFFFF">
                      <a:lumMod val="85000"/>
                    </a:sysClr>
                  </a:gs>
                  <a:gs pos="100000">
                    <a:sysClr val="window" lastClr="FFFFFF">
                      <a:alpha val="99000"/>
                    </a:sysClr>
                  </a:gs>
                </a:gsLst>
                <a:path path="circle">
                  <a:fillToRect l="100000" t="100000"/>
                </a:path>
                <a:tileRect r="-100000" b="-100000"/>
              </a:gradFill>
              <a:ln w="12700" cap="flat" cmpd="sng" algn="ctr">
                <a:noFill/>
                <a:prstDash val="solid"/>
                <a:miter lim="800000"/>
              </a:ln>
              <a:effectLst>
                <a:softEdge rad="101600"/>
              </a:effectLst>
            </p:spPr>
            <p:txBody>
              <a:bodyPr rtlCol="0" anchor="ctr"/>
              <a:lstStyle/>
              <a:p>
                <a:pPr algn="ctr">
                  <a:defRPr/>
                </a:pPr>
                <a:endParaRPr lang="zh-CN" altLang="en-US" kern="0">
                  <a:solidFill>
                    <a:sysClr val="window" lastClr="FFFFFF"/>
                  </a:solidFill>
                  <a:cs typeface="+mn-ea"/>
                  <a:sym typeface="+mn-lt"/>
                </a:endParaRPr>
              </a:p>
            </p:txBody>
          </p:sp>
          <p:sp>
            <p:nvSpPr>
              <p:cNvPr id="8" name="圆角矩形 7"/>
              <p:cNvSpPr/>
              <p:nvPr/>
            </p:nvSpPr>
            <p:spPr>
              <a:xfrm>
                <a:off x="2377216" y="2309322"/>
                <a:ext cx="2183348" cy="2183348"/>
              </a:xfrm>
              <a:prstGeom prst="roundRect">
                <a:avLst>
                  <a:gd name="adj" fmla="val 50000"/>
                </a:avLst>
              </a:prstGeom>
              <a:gradFill flip="none" rotWithShape="1">
                <a:gsLst>
                  <a:gs pos="100000">
                    <a:sysClr val="window" lastClr="FFFFFF"/>
                  </a:gs>
                  <a:gs pos="0">
                    <a:srgbClr val="B8BBBC"/>
                  </a:gs>
                </a:gsLst>
                <a:lin ang="5400000" scaled="0"/>
                <a:tileRect/>
              </a:gradFill>
              <a:ln w="12700" cap="flat" cmpd="sng" algn="ctr">
                <a:noFill/>
                <a:prstDash val="solid"/>
                <a:miter lim="800000"/>
              </a:ln>
              <a:effectLst/>
            </p:spPr>
            <p:txBody>
              <a:bodyPr rtlCol="0" anchor="ctr"/>
              <a:lstStyle/>
              <a:p>
                <a:pPr algn="ctr">
                  <a:defRPr/>
                </a:pPr>
                <a:endParaRPr lang="zh-CN" altLang="en-US" kern="0">
                  <a:solidFill>
                    <a:sysClr val="window" lastClr="FFFFFF"/>
                  </a:solidFill>
                  <a:cs typeface="+mn-ea"/>
                  <a:sym typeface="+mn-lt"/>
                </a:endParaRPr>
              </a:p>
            </p:txBody>
          </p:sp>
        </p:grpSp>
        <p:sp>
          <p:nvSpPr>
            <p:cNvPr id="6" name="椭圆 5"/>
            <p:cNvSpPr/>
            <p:nvPr/>
          </p:nvSpPr>
          <p:spPr>
            <a:xfrm>
              <a:off x="2510240" y="2574081"/>
              <a:ext cx="1673164" cy="1673161"/>
            </a:xfrm>
            <a:prstGeom prst="ellipse">
              <a:avLst/>
            </a:prstGeom>
            <a:solidFill>
              <a:schemeClr val="bg1">
                <a:lumMod val="65000"/>
              </a:schemeClr>
            </a:solidFill>
            <a:ln w="12700" cap="flat" cmpd="sng" algn="ctr">
              <a:noFill/>
              <a:prstDash val="solid"/>
              <a:miter lim="800000"/>
            </a:ln>
            <a:effectLst>
              <a:innerShdw blurRad="203200" dist="50800" dir="16200000">
                <a:prstClr val="black">
                  <a:alpha val="50000"/>
                </a:prstClr>
              </a:innerShdw>
            </a:effectLst>
          </p:spPr>
          <p:txBody>
            <a:bodyPr rtlCol="0" anchor="ctr"/>
            <a:lstStyle/>
            <a:p>
              <a:pPr algn="ctr">
                <a:defRPr/>
              </a:pPr>
              <a:endParaRPr lang="zh-CN" altLang="en-US" sz="9000" kern="0" dirty="0">
                <a:solidFill>
                  <a:sysClr val="window" lastClr="FFFFFF"/>
                </a:solidFill>
                <a:cs typeface="+mn-ea"/>
                <a:sym typeface="+mn-lt"/>
              </a:endParaRPr>
            </a:p>
          </p:txBody>
        </p:sp>
      </p:grpSp>
      <p:cxnSp>
        <p:nvCxnSpPr>
          <p:cNvPr id="9" name="直接连接符 8"/>
          <p:cNvCxnSpPr/>
          <p:nvPr userDrawn="1"/>
        </p:nvCxnSpPr>
        <p:spPr>
          <a:xfrm flipV="1">
            <a:off x="3277796" y="994143"/>
            <a:ext cx="0" cy="2808312"/>
          </a:xfrm>
          <a:prstGeom prst="line">
            <a:avLst/>
          </a:prstGeom>
          <a:noFill/>
          <a:ln w="12700" cap="flat" cmpd="sng" algn="ctr">
            <a:solidFill>
              <a:sysClr val="windowText" lastClr="000000"/>
            </a:solidFill>
            <a:prstDash val="dash"/>
          </a:ln>
          <a:effectLst/>
        </p:spPr>
      </p:cxnSp>
      <p:sp>
        <p:nvSpPr>
          <p:cNvPr id="10" name="TextBox 27"/>
          <p:cNvSpPr txBox="1"/>
          <p:nvPr userDrawn="1"/>
        </p:nvSpPr>
        <p:spPr>
          <a:xfrm>
            <a:off x="1803399" y="1671692"/>
            <a:ext cx="635927" cy="1323439"/>
          </a:xfrm>
          <a:prstGeom prst="rect">
            <a:avLst/>
          </a:prstGeom>
          <a:noFill/>
        </p:spPr>
        <p:txBody>
          <a:bodyPr wrap="square" lIns="91432" tIns="45716" rIns="91432" bIns="45716" rtlCol="0">
            <a:spAutoFit/>
          </a:bodyPr>
          <a:lstStyle/>
          <a:p>
            <a:pPr algn="ctr">
              <a:defRPr/>
            </a:pPr>
            <a:r>
              <a:rPr lang="en-US" altLang="zh-CN" sz="8000" b="1" kern="0" dirty="0" smtClean="0">
                <a:solidFill>
                  <a:sysClr val="window" lastClr="FFFFFF"/>
                </a:solidFill>
                <a:cs typeface="+mn-ea"/>
                <a:sym typeface="+mn-lt"/>
              </a:rPr>
              <a:t>4</a:t>
            </a:r>
          </a:p>
        </p:txBody>
      </p:sp>
      <p:pic>
        <p:nvPicPr>
          <p:cNvPr id="11" name="Picture 2" descr="内容页-01.png"/>
          <p:cNvPicPr>
            <a:picLocks noChangeAspect="1"/>
          </p:cNvPicPr>
          <p:nvPr userDrawn="1"/>
        </p:nvPicPr>
        <p:blipFill>
          <a:blip r:embed="rId2"/>
          <a:srcRect r="35075"/>
          <a:stretch>
            <a:fillRect/>
          </a:stretch>
        </p:blipFill>
        <p:spPr bwMode="auto">
          <a:xfrm>
            <a:off x="8076296" y="4568775"/>
            <a:ext cx="823833" cy="320675"/>
          </a:xfrm>
          <a:prstGeom prst="rect">
            <a:avLst/>
          </a:prstGeom>
          <a:noFill/>
          <a:ln w="9525">
            <a:noFill/>
            <a:miter lim="800000"/>
            <a:headEnd/>
            <a:tailEnd/>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8" name="Text Placeholder 16"/>
          <p:cNvSpPr>
            <a:spLocks noGrp="1"/>
          </p:cNvSpPr>
          <p:nvPr>
            <p:ph type="body" sz="quarter" idx="10"/>
          </p:nvPr>
        </p:nvSpPr>
        <p:spPr>
          <a:xfrm>
            <a:off x="609600" y="1141884"/>
            <a:ext cx="6096000" cy="952128"/>
          </a:xfrm>
          <a:prstGeom prst="rect">
            <a:avLst/>
          </a:prstGeom>
        </p:spPr>
        <p:txBody>
          <a:bodyPr vert="horz" lIns="68574" tIns="34289" rIns="68574" bIns="34289" anchor="ctr"/>
          <a:lstStyle>
            <a:lvl1pPr marL="0" marR="0" indent="0" algn="l" defTabSz="685732" rtl="0" eaLnBrk="0" fontAlgn="base" latinLnBrk="0" hangingPunct="0">
              <a:lnSpc>
                <a:spcPct val="100000"/>
              </a:lnSpc>
              <a:spcBef>
                <a:spcPct val="0"/>
              </a:spcBef>
              <a:spcAft>
                <a:spcPts val="450"/>
              </a:spcAft>
              <a:buClrTx/>
              <a:buSzTx/>
              <a:buFontTx/>
              <a:buNone/>
              <a:tabLst/>
              <a:defRPr lang="en-US" altLang="zh-CN" sz="2700" dirty="0" smtClean="0">
                <a:solidFill>
                  <a:schemeClr val="bg1"/>
                </a:solidFill>
                <a:latin typeface="Myriad Pro"/>
                <a:ea typeface="黑体"/>
                <a:cs typeface="Myriad Pro"/>
              </a:defRPr>
            </a:lvl1pPr>
            <a:lvl2pPr marL="0">
              <a:buFontTx/>
              <a:buNone/>
              <a:defRPr>
                <a:solidFill>
                  <a:schemeClr val="bg1"/>
                </a:solidFill>
                <a:latin typeface="Myriad Pro"/>
                <a:cs typeface="Myriad Pro"/>
              </a:defRPr>
            </a:lvl2pPr>
          </a:lstStyle>
          <a:p>
            <a:pPr lvl="0"/>
            <a:r>
              <a:rPr lang="en-US" altLang="zh-CN" dirty="0"/>
              <a:t>Click to edit Master text styles</a:t>
            </a:r>
          </a:p>
        </p:txBody>
      </p:sp>
      <p:sp>
        <p:nvSpPr>
          <p:cNvPr id="20" name="Text Placeholder 19"/>
          <p:cNvSpPr>
            <a:spLocks noGrp="1"/>
          </p:cNvSpPr>
          <p:nvPr>
            <p:ph type="body" sz="quarter" idx="11"/>
          </p:nvPr>
        </p:nvSpPr>
        <p:spPr>
          <a:xfrm>
            <a:off x="609600" y="2142846"/>
            <a:ext cx="6096000" cy="943254"/>
          </a:xfrm>
          <a:prstGeom prst="rect">
            <a:avLst/>
          </a:prstGeom>
        </p:spPr>
        <p:txBody>
          <a:bodyPr vert="horz" lIns="68574" tIns="34289" rIns="68574" bIns="34289"/>
          <a:lstStyle>
            <a:lvl1pPr marL="0" marR="0" indent="0" algn="l" defTabSz="685732" rtl="0" eaLnBrk="0" fontAlgn="base" latinLnBrk="0" hangingPunct="0">
              <a:lnSpc>
                <a:spcPct val="100000"/>
              </a:lnSpc>
              <a:spcBef>
                <a:spcPct val="0"/>
              </a:spcBef>
              <a:spcAft>
                <a:spcPts val="450"/>
              </a:spcAft>
              <a:buClrTx/>
              <a:buSzTx/>
              <a:buFontTx/>
              <a:buNone/>
              <a:tabLst/>
              <a:defRPr sz="1800">
                <a:solidFill>
                  <a:schemeClr val="bg1"/>
                </a:solidFill>
                <a:latin typeface="Myriad Pro"/>
                <a:ea typeface="黑体"/>
                <a:cs typeface="Myriad Pro"/>
              </a:defRPr>
            </a:lvl1pPr>
            <a:lvl2pPr marL="0">
              <a:buFontTx/>
              <a:buNone/>
              <a:defRPr>
                <a:solidFill>
                  <a:schemeClr val="bg1"/>
                </a:solidFill>
                <a:latin typeface="Myriad Pro"/>
                <a:cs typeface="Myriad Pro"/>
              </a:defRPr>
            </a:lvl2pPr>
          </a:lstStyle>
          <a:p>
            <a:pPr lvl="0"/>
            <a:r>
              <a:rPr lang="en-US" altLang="zh-CN"/>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4" name="Picture 1" descr="封面页（无图片）-01-03-03.png"/>
          <p:cNvPicPr>
            <a:picLocks noChangeAspect="1"/>
          </p:cNvPicPr>
          <p:nvPr/>
        </p:nvPicPr>
        <p:blipFill>
          <a:blip r:embed="rId2" cstate="print"/>
          <a:srcRect/>
          <a:stretch>
            <a:fillRect/>
          </a:stretch>
        </p:blipFill>
        <p:spPr bwMode="auto">
          <a:xfrm>
            <a:off x="0" y="0"/>
            <a:ext cx="9144000" cy="5143500"/>
          </a:xfrm>
          <a:prstGeom prst="rect">
            <a:avLst/>
          </a:prstGeom>
          <a:noFill/>
          <a:ln w="9525">
            <a:noFill/>
            <a:miter lim="800000"/>
            <a:headEnd/>
            <a:tailEnd/>
          </a:ln>
        </p:spPr>
      </p:pic>
      <p:sp>
        <p:nvSpPr>
          <p:cNvPr id="10" name="Text Placeholder 16"/>
          <p:cNvSpPr>
            <a:spLocks noGrp="1"/>
          </p:cNvSpPr>
          <p:nvPr>
            <p:ph type="body" sz="quarter" idx="10"/>
          </p:nvPr>
        </p:nvSpPr>
        <p:spPr>
          <a:xfrm>
            <a:off x="609600" y="1141884"/>
            <a:ext cx="6096000" cy="952128"/>
          </a:xfrm>
          <a:prstGeom prst="rect">
            <a:avLst/>
          </a:prstGeom>
        </p:spPr>
        <p:txBody>
          <a:bodyPr vert="horz" lIns="68574" tIns="34289" rIns="68574" bIns="34289" anchor="ctr"/>
          <a:lstStyle>
            <a:lvl1pPr marL="0" marR="0" indent="0" algn="l" defTabSz="685732" rtl="0" eaLnBrk="0" fontAlgn="base" latinLnBrk="0" hangingPunct="0">
              <a:lnSpc>
                <a:spcPct val="100000"/>
              </a:lnSpc>
              <a:spcBef>
                <a:spcPct val="0"/>
              </a:spcBef>
              <a:spcAft>
                <a:spcPts val="450"/>
              </a:spcAft>
              <a:buClrTx/>
              <a:buSzTx/>
              <a:buFontTx/>
              <a:buNone/>
              <a:tabLst/>
              <a:defRPr lang="en-US" altLang="zh-CN" sz="2700" dirty="0" smtClean="0">
                <a:solidFill>
                  <a:schemeClr val="bg1"/>
                </a:solidFill>
                <a:latin typeface="Myriad Pro"/>
                <a:ea typeface="黑体"/>
                <a:cs typeface="Myriad Pro"/>
              </a:defRPr>
            </a:lvl1pPr>
            <a:lvl2pPr marL="0">
              <a:buFontTx/>
              <a:buNone/>
              <a:defRPr>
                <a:solidFill>
                  <a:schemeClr val="bg1"/>
                </a:solidFill>
                <a:latin typeface="Myriad Pro"/>
                <a:cs typeface="Myriad Pro"/>
              </a:defRPr>
            </a:lvl2pPr>
          </a:lstStyle>
          <a:p>
            <a:pPr lvl="0"/>
            <a:r>
              <a:rPr lang="en-US" altLang="zh-CN"/>
              <a:t>Click to edit Master text styles</a:t>
            </a:r>
          </a:p>
        </p:txBody>
      </p:sp>
      <p:sp>
        <p:nvSpPr>
          <p:cNvPr id="11" name="Text Placeholder 19"/>
          <p:cNvSpPr>
            <a:spLocks noGrp="1"/>
          </p:cNvSpPr>
          <p:nvPr>
            <p:ph type="body" sz="quarter" idx="11"/>
          </p:nvPr>
        </p:nvSpPr>
        <p:spPr>
          <a:xfrm>
            <a:off x="609600" y="2142846"/>
            <a:ext cx="6096000" cy="943254"/>
          </a:xfrm>
          <a:prstGeom prst="rect">
            <a:avLst/>
          </a:prstGeom>
        </p:spPr>
        <p:txBody>
          <a:bodyPr vert="horz" lIns="68574" tIns="34289" rIns="68574" bIns="34289"/>
          <a:lstStyle>
            <a:lvl1pPr marL="0" marR="0" indent="0" algn="l" defTabSz="685732" rtl="0" eaLnBrk="0" fontAlgn="base" latinLnBrk="0" hangingPunct="0">
              <a:lnSpc>
                <a:spcPct val="100000"/>
              </a:lnSpc>
              <a:spcBef>
                <a:spcPct val="0"/>
              </a:spcBef>
              <a:spcAft>
                <a:spcPts val="450"/>
              </a:spcAft>
              <a:buClrTx/>
              <a:buSzTx/>
              <a:buFontTx/>
              <a:buNone/>
              <a:tabLst/>
              <a:defRPr sz="1800">
                <a:solidFill>
                  <a:schemeClr val="bg1"/>
                </a:solidFill>
                <a:latin typeface="Myriad Pro"/>
                <a:ea typeface="黑体"/>
                <a:cs typeface="Myriad Pro"/>
              </a:defRPr>
            </a:lvl1pPr>
            <a:lvl2pPr marL="0">
              <a:buFontTx/>
              <a:buNone/>
              <a:defRPr>
                <a:solidFill>
                  <a:schemeClr val="bg1"/>
                </a:solidFill>
                <a:latin typeface="Myriad Pro"/>
                <a:cs typeface="Myriad Pro"/>
              </a:defRPr>
            </a:lvl2pPr>
          </a:lstStyle>
          <a:p>
            <a:pPr lvl="0"/>
            <a:r>
              <a:rPr lang="en-US" altLang="zh-CN"/>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3" name="Picture 1" descr="结束页_130411_太平洋保险.png"/>
          <p:cNvPicPr>
            <a:picLocks noChangeAspect="1"/>
          </p:cNvPicPr>
          <p:nvPr/>
        </p:nvPicPr>
        <p:blipFill>
          <a:blip r:embed="rId2" cstate="print"/>
          <a:srcRect/>
          <a:stretch>
            <a:fillRect/>
          </a:stretch>
        </p:blipFill>
        <p:spPr bwMode="auto">
          <a:xfrm>
            <a:off x="0" y="0"/>
            <a:ext cx="9144000" cy="5143500"/>
          </a:xfrm>
          <a:prstGeom prst="rect">
            <a:avLst/>
          </a:prstGeom>
          <a:noFill/>
          <a:ln w="9525">
            <a:noFill/>
            <a:miter lim="800000"/>
            <a:headEnd/>
            <a:tailEnd/>
          </a:ln>
        </p:spPr>
      </p:pic>
      <p:sp>
        <p:nvSpPr>
          <p:cNvPr id="10" name="Text Placeholder 16"/>
          <p:cNvSpPr>
            <a:spLocks noGrp="1"/>
          </p:cNvSpPr>
          <p:nvPr>
            <p:ph type="body" sz="quarter" idx="10"/>
          </p:nvPr>
        </p:nvSpPr>
        <p:spPr>
          <a:xfrm>
            <a:off x="609600" y="1141884"/>
            <a:ext cx="6096000" cy="952128"/>
          </a:xfrm>
          <a:prstGeom prst="rect">
            <a:avLst/>
          </a:prstGeom>
        </p:spPr>
        <p:txBody>
          <a:bodyPr vert="horz" lIns="68574" tIns="34289" rIns="68574" bIns="34289" anchor="ctr"/>
          <a:lstStyle>
            <a:lvl1pPr marL="0" marR="0" indent="0" algn="l" defTabSz="685732" rtl="0" eaLnBrk="0" fontAlgn="base" latinLnBrk="0" hangingPunct="0">
              <a:lnSpc>
                <a:spcPct val="100000"/>
              </a:lnSpc>
              <a:spcBef>
                <a:spcPct val="0"/>
              </a:spcBef>
              <a:spcAft>
                <a:spcPts val="450"/>
              </a:spcAft>
              <a:buClrTx/>
              <a:buSzTx/>
              <a:buFontTx/>
              <a:buNone/>
              <a:tabLst/>
              <a:defRPr lang="en-US" altLang="zh-CN" sz="2700" dirty="0" smtClean="0">
                <a:solidFill>
                  <a:schemeClr val="bg1"/>
                </a:solidFill>
                <a:latin typeface="Myriad Pro"/>
                <a:ea typeface="黑体"/>
                <a:cs typeface="Myriad Pro"/>
              </a:defRPr>
            </a:lvl1pPr>
            <a:lvl2pPr marL="0">
              <a:buFontTx/>
              <a:buNone/>
              <a:defRPr>
                <a:solidFill>
                  <a:schemeClr val="bg1"/>
                </a:solidFill>
                <a:latin typeface="Myriad Pro"/>
                <a:cs typeface="Myriad Pro"/>
              </a:defRPr>
            </a:lvl2pPr>
          </a:lstStyle>
          <a:p>
            <a:pPr lvl="0"/>
            <a:r>
              <a:rPr lang="en-US" altLang="zh-CN"/>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4"/>
            <a:ext cx="7772400" cy="1102519"/>
          </a:xfrm>
          <a:prstGeom prst="rect">
            <a:avLst/>
          </a:prstGeom>
        </p:spPr>
        <p:txBody>
          <a:bodyPr lIns="68574" tIns="34289" rIns="68574" bIns="34289"/>
          <a:lstStyle/>
          <a:p>
            <a:r>
              <a:rPr lang="da-DK"/>
              <a:t>Click to edit Master title style</a:t>
            </a:r>
            <a:endParaRPr lang="en-US"/>
          </a:p>
        </p:txBody>
      </p:sp>
      <p:sp>
        <p:nvSpPr>
          <p:cNvPr id="3" name="Subtitle 2"/>
          <p:cNvSpPr>
            <a:spLocks noGrp="1"/>
          </p:cNvSpPr>
          <p:nvPr>
            <p:ph type="subTitle" idx="1"/>
          </p:nvPr>
        </p:nvSpPr>
        <p:spPr>
          <a:xfrm>
            <a:off x="1371600" y="2914650"/>
            <a:ext cx="6400800" cy="1314450"/>
          </a:xfrm>
          <a:prstGeom prst="rect">
            <a:avLst/>
          </a:prstGeom>
        </p:spPr>
        <p:txBody>
          <a:bodyPr lIns="68574" tIns="34289" rIns="68574" bIns="34289"/>
          <a:lstStyle>
            <a:lvl1pPr marL="0" indent="0" algn="ctr">
              <a:buNone/>
              <a:defRPr>
                <a:solidFill>
                  <a:schemeClr val="tx1">
                    <a:tint val="75000"/>
                  </a:schemeClr>
                </a:solidFill>
              </a:defRPr>
            </a:lvl1pPr>
            <a:lvl2pPr marL="342866" indent="0" algn="ctr">
              <a:buNone/>
              <a:defRPr>
                <a:solidFill>
                  <a:schemeClr val="tx1">
                    <a:tint val="75000"/>
                  </a:schemeClr>
                </a:solidFill>
              </a:defRPr>
            </a:lvl2pPr>
            <a:lvl3pPr marL="685732" indent="0" algn="ctr">
              <a:buNone/>
              <a:defRPr>
                <a:solidFill>
                  <a:schemeClr val="tx1">
                    <a:tint val="75000"/>
                  </a:schemeClr>
                </a:solidFill>
              </a:defRPr>
            </a:lvl3pPr>
            <a:lvl4pPr marL="1028598" indent="0" algn="ctr">
              <a:buNone/>
              <a:defRPr>
                <a:solidFill>
                  <a:schemeClr val="tx1">
                    <a:tint val="75000"/>
                  </a:schemeClr>
                </a:solidFill>
              </a:defRPr>
            </a:lvl4pPr>
            <a:lvl5pPr marL="1371464" indent="0" algn="ctr">
              <a:buNone/>
              <a:defRPr>
                <a:solidFill>
                  <a:schemeClr val="tx1">
                    <a:tint val="75000"/>
                  </a:schemeClr>
                </a:solidFill>
              </a:defRPr>
            </a:lvl5pPr>
            <a:lvl6pPr marL="1714331" indent="0" algn="ctr">
              <a:buNone/>
              <a:defRPr>
                <a:solidFill>
                  <a:schemeClr val="tx1">
                    <a:tint val="75000"/>
                  </a:schemeClr>
                </a:solidFill>
              </a:defRPr>
            </a:lvl6pPr>
            <a:lvl7pPr marL="2057195" indent="0" algn="ctr">
              <a:buNone/>
              <a:defRPr>
                <a:solidFill>
                  <a:schemeClr val="tx1">
                    <a:tint val="75000"/>
                  </a:schemeClr>
                </a:solidFill>
              </a:defRPr>
            </a:lvl7pPr>
            <a:lvl8pPr marL="2400060" indent="0" algn="ctr">
              <a:buNone/>
              <a:defRPr>
                <a:solidFill>
                  <a:schemeClr val="tx1">
                    <a:tint val="75000"/>
                  </a:schemeClr>
                </a:solidFill>
              </a:defRPr>
            </a:lvl8pPr>
            <a:lvl9pPr marL="2742926" indent="0" algn="ctr">
              <a:buNone/>
              <a:defRPr>
                <a:solidFill>
                  <a:schemeClr val="tx1">
                    <a:tint val="75000"/>
                  </a:schemeClr>
                </a:solidFill>
              </a:defRPr>
            </a:lvl9pPr>
          </a:lstStyle>
          <a:p>
            <a:r>
              <a:rPr lang="da-DK"/>
              <a:t>Click to edit Master subtitle style</a:t>
            </a:r>
            <a:endParaRPr lang="en-US"/>
          </a:p>
        </p:txBody>
      </p:sp>
      <p:sp>
        <p:nvSpPr>
          <p:cNvPr id="4" name="Date Placeholder 3"/>
          <p:cNvSpPr>
            <a:spLocks noGrp="1"/>
          </p:cNvSpPr>
          <p:nvPr>
            <p:ph type="dt" sz="half" idx="10"/>
          </p:nvPr>
        </p:nvSpPr>
        <p:spPr>
          <a:xfrm>
            <a:off x="457200" y="4767264"/>
            <a:ext cx="2133600" cy="273844"/>
          </a:xfrm>
          <a:prstGeom prst="rect">
            <a:avLst/>
          </a:prstGeom>
        </p:spPr>
        <p:txBody>
          <a:bodyPr lIns="68574" tIns="34289" rIns="68574" bIns="34289"/>
          <a:lstStyle>
            <a:lvl1pPr>
              <a:defRPr/>
            </a:lvl1pPr>
          </a:lstStyle>
          <a:p>
            <a:pPr eaLnBrk="1" hangingPunct="1"/>
            <a:fld id="{B59583A2-A06B-4391-BD20-F2158C08C4E5}" type="datetime1">
              <a:rPr lang="en-US" altLang="zh-CN" sz="1100">
                <a:solidFill>
                  <a:srgbClr val="404040"/>
                </a:solidFill>
                <a:ea typeface="MS PGothic" pitchFamily="34" charset="-128"/>
              </a:rPr>
              <a:pPr eaLnBrk="1" hangingPunct="1"/>
              <a:t>3/15/2019</a:t>
            </a:fld>
            <a:endParaRPr lang="en-US" altLang="zh-CN" sz="1100" dirty="0">
              <a:solidFill>
                <a:srgbClr val="404040"/>
              </a:solidFill>
              <a:ea typeface="MS PGothic" pitchFamily="34" charset="-128"/>
            </a:endParaRPr>
          </a:p>
        </p:txBody>
      </p:sp>
      <p:sp>
        <p:nvSpPr>
          <p:cNvPr id="5" name="Footer Placeholder 4"/>
          <p:cNvSpPr>
            <a:spLocks noGrp="1"/>
          </p:cNvSpPr>
          <p:nvPr>
            <p:ph type="ftr" sz="quarter" idx="11"/>
          </p:nvPr>
        </p:nvSpPr>
        <p:spPr>
          <a:xfrm>
            <a:off x="3124200" y="4767264"/>
            <a:ext cx="2895600" cy="273844"/>
          </a:xfrm>
          <a:prstGeom prst="rect">
            <a:avLst/>
          </a:prstGeom>
        </p:spPr>
        <p:txBody>
          <a:bodyPr lIns="68574" tIns="34289" rIns="68574" bIns="34289"/>
          <a:lstStyle>
            <a:lvl1pPr>
              <a:defRPr/>
            </a:lvl1pPr>
          </a:lstStyle>
          <a:p>
            <a:pPr eaLnBrk="1" hangingPunct="1"/>
            <a:endParaRPr lang="zh-CN" altLang="zh-CN" sz="1100" dirty="0">
              <a:solidFill>
                <a:srgbClr val="404040"/>
              </a:solidFill>
              <a:ea typeface="MS PGothic" pitchFamily="34" charset="-128"/>
            </a:endParaRPr>
          </a:p>
        </p:txBody>
      </p:sp>
      <p:sp>
        <p:nvSpPr>
          <p:cNvPr id="6" name="Slide Number Placeholder 5"/>
          <p:cNvSpPr>
            <a:spLocks noGrp="1"/>
          </p:cNvSpPr>
          <p:nvPr>
            <p:ph type="sldNum" sz="quarter" idx="12"/>
          </p:nvPr>
        </p:nvSpPr>
        <p:spPr>
          <a:xfrm>
            <a:off x="6553200" y="4767264"/>
            <a:ext cx="2133600" cy="273844"/>
          </a:xfrm>
          <a:prstGeom prst="rect">
            <a:avLst/>
          </a:prstGeom>
        </p:spPr>
        <p:txBody>
          <a:bodyPr lIns="68574" tIns="34289" rIns="68574" bIns="34289"/>
          <a:lstStyle>
            <a:lvl1pPr>
              <a:defRPr/>
            </a:lvl1pPr>
          </a:lstStyle>
          <a:p>
            <a:pPr eaLnBrk="1" hangingPunct="1"/>
            <a:fld id="{1C490419-7D50-4155-9EE7-B2844C37A1B8}" type="slidenum">
              <a:rPr lang="en-US" altLang="zh-CN" sz="1100">
                <a:solidFill>
                  <a:srgbClr val="404040"/>
                </a:solidFill>
                <a:ea typeface="MS PGothic" pitchFamily="34" charset="-128"/>
              </a:rPr>
              <a:pPr eaLnBrk="1" hangingPunct="1"/>
              <a:t>‹#›</a:t>
            </a:fld>
            <a:endParaRPr lang="en-US" altLang="zh-CN" sz="1100" dirty="0">
              <a:solidFill>
                <a:srgbClr val="404040"/>
              </a:solidFill>
              <a:ea typeface="MS PGothic" pitchFamily="34" charset="-128"/>
            </a:endParaRPr>
          </a:p>
        </p:txBody>
      </p:sp>
    </p:spTree>
    <p:extLst>
      <p:ext uri="{BB962C8B-B14F-4D97-AF65-F5344CB8AC3E}">
        <p14:creationId xmlns:p14="http://schemas.microsoft.com/office/powerpoint/2010/main" xmlns="" val="34361345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两栏内容">
    <p:spTree>
      <p:nvGrpSpPr>
        <p:cNvPr id="1" name=""/>
        <p:cNvGrpSpPr/>
        <p:nvPr/>
      </p:nvGrpSpPr>
      <p:grpSpPr>
        <a:xfrm>
          <a:off x="0" y="0"/>
          <a:ext cx="0" cy="0"/>
          <a:chOff x="0" y="0"/>
          <a:chExt cx="0" cy="0"/>
        </a:xfrm>
      </p:grpSpPr>
      <p:pic>
        <p:nvPicPr>
          <p:cNvPr id="8" name="Picture 1" descr="black_line copy.png"/>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207117" y="4770842"/>
            <a:ext cx="8306296" cy="824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1" name="直接连接符 10"/>
          <p:cNvCxnSpPr/>
          <p:nvPr userDrawn="1"/>
        </p:nvCxnSpPr>
        <p:spPr>
          <a:xfrm>
            <a:off x="2" y="533895"/>
            <a:ext cx="8891355" cy="0"/>
          </a:xfrm>
          <a:prstGeom prst="line">
            <a:avLst/>
          </a:prstGeom>
          <a:ln>
            <a:tailEnd type="oval"/>
          </a:ln>
        </p:spPr>
        <p:style>
          <a:lnRef idx="1">
            <a:schemeClr val="accent1"/>
          </a:lnRef>
          <a:fillRef idx="0">
            <a:schemeClr val="accent1"/>
          </a:fillRef>
          <a:effectRef idx="0">
            <a:schemeClr val="accent1"/>
          </a:effectRef>
          <a:fontRef idx="minor">
            <a:schemeClr val="tx1"/>
          </a:fontRef>
        </p:style>
      </p:cxnSp>
      <p:sp>
        <p:nvSpPr>
          <p:cNvPr id="12" name="矩形 8"/>
          <p:cNvSpPr/>
          <p:nvPr userDrawn="1"/>
        </p:nvSpPr>
        <p:spPr>
          <a:xfrm>
            <a:off x="0" y="203330"/>
            <a:ext cx="1071538" cy="330569"/>
          </a:xfrm>
          <a:custGeom>
            <a:avLst/>
            <a:gdLst>
              <a:gd name="connsiteX0" fmla="*/ 0 w 1224136"/>
              <a:gd name="connsiteY0" fmla="*/ 0 h 432048"/>
              <a:gd name="connsiteX1" fmla="*/ 1224136 w 1224136"/>
              <a:gd name="connsiteY1" fmla="*/ 0 h 432048"/>
              <a:gd name="connsiteX2" fmla="*/ 1224136 w 1224136"/>
              <a:gd name="connsiteY2" fmla="*/ 432048 h 432048"/>
              <a:gd name="connsiteX3" fmla="*/ 0 w 1224136"/>
              <a:gd name="connsiteY3" fmla="*/ 432048 h 432048"/>
              <a:gd name="connsiteX4" fmla="*/ 0 w 1224136"/>
              <a:gd name="connsiteY4" fmla="*/ 0 h 432048"/>
              <a:gd name="connsiteX0" fmla="*/ 0 w 1224136"/>
              <a:gd name="connsiteY0" fmla="*/ 28575 h 460623"/>
              <a:gd name="connsiteX1" fmla="*/ 1024111 w 1224136"/>
              <a:gd name="connsiteY1" fmla="*/ 0 h 460623"/>
              <a:gd name="connsiteX2" fmla="*/ 1224136 w 1224136"/>
              <a:gd name="connsiteY2" fmla="*/ 460623 h 460623"/>
              <a:gd name="connsiteX3" fmla="*/ 0 w 1224136"/>
              <a:gd name="connsiteY3" fmla="*/ 460623 h 460623"/>
              <a:gd name="connsiteX4" fmla="*/ 0 w 1224136"/>
              <a:gd name="connsiteY4" fmla="*/ 28575 h 460623"/>
              <a:gd name="connsiteX0" fmla="*/ 0 w 1224136"/>
              <a:gd name="connsiteY0" fmla="*/ 0 h 432048"/>
              <a:gd name="connsiteX1" fmla="*/ 1024111 w 1224136"/>
              <a:gd name="connsiteY1" fmla="*/ 0 h 432048"/>
              <a:gd name="connsiteX2" fmla="*/ 1224136 w 1224136"/>
              <a:gd name="connsiteY2" fmla="*/ 432048 h 432048"/>
              <a:gd name="connsiteX3" fmla="*/ 0 w 1224136"/>
              <a:gd name="connsiteY3" fmla="*/ 432048 h 432048"/>
              <a:gd name="connsiteX4" fmla="*/ 0 w 1224136"/>
              <a:gd name="connsiteY4" fmla="*/ 0 h 432048"/>
              <a:gd name="connsiteX0" fmla="*/ 0 w 1224136"/>
              <a:gd name="connsiteY0" fmla="*/ 0 h 432048"/>
              <a:gd name="connsiteX1" fmla="*/ 1014586 w 1224136"/>
              <a:gd name="connsiteY1" fmla="*/ 0 h 432048"/>
              <a:gd name="connsiteX2" fmla="*/ 1224136 w 1224136"/>
              <a:gd name="connsiteY2" fmla="*/ 432048 h 432048"/>
              <a:gd name="connsiteX3" fmla="*/ 0 w 1224136"/>
              <a:gd name="connsiteY3" fmla="*/ 432048 h 432048"/>
              <a:gd name="connsiteX4" fmla="*/ 0 w 1224136"/>
              <a:gd name="connsiteY4" fmla="*/ 0 h 432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4136" h="432048">
                <a:moveTo>
                  <a:pt x="0" y="0"/>
                </a:moveTo>
                <a:lnTo>
                  <a:pt x="1014586" y="0"/>
                </a:lnTo>
                <a:lnTo>
                  <a:pt x="1224136" y="432048"/>
                </a:lnTo>
                <a:lnTo>
                  <a:pt x="0" y="432048"/>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9" rIns="68574" bIns="34289" rtlCol="0" anchor="ctr"/>
          <a:lstStyle/>
          <a:p>
            <a:pPr algn="ctr" eaLnBrk="1" hangingPunct="1"/>
            <a:endParaRPr lang="zh-CN" altLang="en-US" sz="1100" dirty="0">
              <a:solidFill>
                <a:srgbClr val="FFFFFF"/>
              </a:solidFill>
              <a:latin typeface="微软雅黑" pitchFamily="34" charset="-122"/>
            </a:endParaRPr>
          </a:p>
        </p:txBody>
      </p:sp>
      <p:sp>
        <p:nvSpPr>
          <p:cNvPr id="13" name="灯片编号占位符 5"/>
          <p:cNvSpPr txBox="1">
            <a:spLocks/>
          </p:cNvSpPr>
          <p:nvPr userDrawn="1"/>
        </p:nvSpPr>
        <p:spPr>
          <a:xfrm>
            <a:off x="-90539" y="254312"/>
            <a:ext cx="1090640" cy="279585"/>
          </a:xfrm>
          <a:prstGeom prst="rect">
            <a:avLst/>
          </a:prstGeom>
          <a:effectLst>
            <a:outerShdw blurRad="152400" dist="317500" dir="5400000" sx="90000" sy="-19000" rotWithShape="0">
              <a:prstClr val="black">
                <a:alpha val="15000"/>
              </a:prstClr>
            </a:outerShdw>
          </a:effectLst>
        </p:spPr>
        <p:txBody>
          <a:bodyPr lIns="68574" tIns="34289" rIns="68574" bIns="34289" anchor="ctr"/>
          <a:lstStyle>
            <a:defPPr>
              <a:defRPr lang="zh-CN"/>
            </a:defPPr>
            <a:lvl1pPr algn="r" rtl="0" fontAlgn="auto">
              <a:spcBef>
                <a:spcPts val="0"/>
              </a:spcBef>
              <a:spcAft>
                <a:spcPts val="0"/>
              </a:spcAft>
              <a:defRPr sz="1000" kern="1200">
                <a:solidFill>
                  <a:schemeClr val="bg1"/>
                </a:solidFill>
                <a:latin typeface="华文宋体" pitchFamily="2" charset="-122"/>
                <a:ea typeface="华文宋体" pitchFamily="2"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a:lstStyle>
          <a:p>
            <a:pPr algn="ctr" eaLnBrk="1" hangingPunct="1">
              <a:defRPr/>
            </a:pPr>
            <a:r>
              <a:rPr lang="zh-CN" altLang="en-US" sz="1100" dirty="0">
                <a:solidFill>
                  <a:srgbClr val="FFFFFF"/>
                </a:solidFill>
                <a:latin typeface="微软雅黑" pitchFamily="34" charset="-122"/>
                <a:ea typeface="微软雅黑" pitchFamily="34" charset="-122"/>
              </a:rPr>
              <a:t>第 </a:t>
            </a:r>
            <a:fld id="{2EEF1883-7A0E-4F66-9932-E581691AD397}" type="slidenum">
              <a:rPr lang="zh-CN" altLang="en-US" sz="1100" smtClean="0">
                <a:solidFill>
                  <a:srgbClr val="FFFFFF"/>
                </a:solidFill>
                <a:latin typeface="微软雅黑" pitchFamily="34" charset="-122"/>
                <a:ea typeface="微软雅黑" pitchFamily="34" charset="-122"/>
              </a:rPr>
              <a:pPr algn="ctr" eaLnBrk="1" hangingPunct="1">
                <a:defRPr/>
              </a:pPr>
              <a:t>‹#›</a:t>
            </a:fld>
            <a:r>
              <a:rPr lang="zh-CN" altLang="en-US" sz="1100" dirty="0">
                <a:solidFill>
                  <a:srgbClr val="FFFFFF"/>
                </a:solidFill>
                <a:latin typeface="微软雅黑" pitchFamily="34" charset="-122"/>
                <a:ea typeface="微软雅黑" pitchFamily="34" charset="-122"/>
              </a:rPr>
              <a:t> 页</a:t>
            </a:r>
          </a:p>
        </p:txBody>
      </p:sp>
      <p:sp>
        <p:nvSpPr>
          <p:cNvPr id="7" name="标题 1"/>
          <p:cNvSpPr>
            <a:spLocks noGrp="1"/>
          </p:cNvSpPr>
          <p:nvPr>
            <p:ph type="title"/>
          </p:nvPr>
        </p:nvSpPr>
        <p:spPr>
          <a:xfrm>
            <a:off x="1143460" y="164090"/>
            <a:ext cx="8353424" cy="540543"/>
          </a:xfrm>
          <a:prstGeom prst="rect">
            <a:avLst/>
          </a:prstGeom>
        </p:spPr>
        <p:txBody>
          <a:bodyPr lIns="68574" tIns="34289" rIns="68574" bIns="34289"/>
          <a:lstStyle>
            <a:lvl1pPr>
              <a:defRPr sz="2100" baseline="0">
                <a:solidFill>
                  <a:srgbClr val="0064AC"/>
                </a:solidFill>
                <a:ea typeface="华文细黑" pitchFamily="2" charset="-122"/>
              </a:defRPr>
            </a:lvl1pPr>
          </a:lstStyle>
          <a:p>
            <a:r>
              <a:rPr lang="zh-CN" altLang="en-US" dirty="0"/>
              <a:t>单击此处编辑母版标题样式</a:t>
            </a:r>
          </a:p>
        </p:txBody>
      </p:sp>
      <p:pic>
        <p:nvPicPr>
          <p:cNvPr id="9" name="Picture 2" descr="内容页-01.png">
            <a:extLst>
              <a:ext uri="{FF2B5EF4-FFF2-40B4-BE49-F238E27FC236}">
                <a16:creationId xmlns:a16="http://schemas.microsoft.com/office/drawing/2014/main" xmlns="" id="{5CB4B2EF-2465-45A2-A257-8DC06A29FC46}"/>
              </a:ext>
            </a:extLst>
          </p:cNvPr>
          <p:cNvPicPr>
            <a:picLocks noChangeAspect="1"/>
          </p:cNvPicPr>
          <p:nvPr userDrawn="1"/>
        </p:nvPicPr>
        <p:blipFill>
          <a:blip r:embed="rId3" cstate="print"/>
          <a:srcRect/>
          <a:stretch>
            <a:fillRect/>
          </a:stretch>
        </p:blipFill>
        <p:spPr bwMode="auto">
          <a:xfrm>
            <a:off x="8109755" y="4874424"/>
            <a:ext cx="1034249" cy="269081"/>
          </a:xfrm>
          <a:prstGeom prst="rect">
            <a:avLst/>
          </a:prstGeom>
          <a:noFill/>
          <a:ln w="9525">
            <a:noFill/>
            <a:miter lim="800000"/>
            <a:headEnd/>
            <a:tailEnd/>
          </a:ln>
        </p:spPr>
      </p:pic>
    </p:spTree>
    <p:extLst>
      <p:ext uri="{BB962C8B-B14F-4D97-AF65-F5344CB8AC3E}">
        <p14:creationId xmlns:p14="http://schemas.microsoft.com/office/powerpoint/2010/main" xmlns="" val="30820741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7390310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36FFB5DD-C094-49DD-9145-BCD4D3DB8F70}"/>
              </a:ext>
            </a:extLst>
          </p:cNvPr>
          <p:cNvSpPr>
            <a:spLocks noGrp="1"/>
          </p:cNvSpPr>
          <p:nvPr>
            <p:ph type="dt" sz="half" idx="10"/>
          </p:nvPr>
        </p:nvSpPr>
        <p:spPr/>
        <p:txBody>
          <a:bodyPr lIns="68574" tIns="34289" rIns="68574" bIns="34289"/>
          <a:lstStyle/>
          <a:p>
            <a:pPr eaLnBrk="1" hangingPunct="1"/>
            <a:endParaRPr lang="zh-CN" altLang="en-US" sz="1100">
              <a:solidFill>
                <a:srgbClr val="000000"/>
              </a:solidFill>
              <a:ea typeface="MS PGothic" pitchFamily="34" charset="-128"/>
            </a:endParaRPr>
          </a:p>
        </p:txBody>
      </p:sp>
      <p:sp>
        <p:nvSpPr>
          <p:cNvPr id="3" name="页脚占位符 2">
            <a:extLst>
              <a:ext uri="{FF2B5EF4-FFF2-40B4-BE49-F238E27FC236}">
                <a16:creationId xmlns:a16="http://schemas.microsoft.com/office/drawing/2014/main" xmlns="" id="{088E61FD-B446-4EB5-8A3F-E488AC6E5BF0}"/>
              </a:ext>
            </a:extLst>
          </p:cNvPr>
          <p:cNvSpPr>
            <a:spLocks noGrp="1"/>
          </p:cNvSpPr>
          <p:nvPr>
            <p:ph type="ftr" sz="quarter" idx="11"/>
          </p:nvPr>
        </p:nvSpPr>
        <p:spPr/>
        <p:txBody>
          <a:bodyPr lIns="68574" tIns="34289" rIns="68574" bIns="34289"/>
          <a:lstStyle/>
          <a:p>
            <a:pPr eaLnBrk="1" hangingPunct="1"/>
            <a:endParaRPr lang="zh-CN" altLang="en-US" sz="1100">
              <a:solidFill>
                <a:srgbClr val="000000"/>
              </a:solidFill>
              <a:ea typeface="MS PGothic" pitchFamily="34" charset="-128"/>
            </a:endParaRPr>
          </a:p>
        </p:txBody>
      </p:sp>
      <p:sp>
        <p:nvSpPr>
          <p:cNvPr id="4" name="灯片编号占位符 3">
            <a:extLst>
              <a:ext uri="{FF2B5EF4-FFF2-40B4-BE49-F238E27FC236}">
                <a16:creationId xmlns:a16="http://schemas.microsoft.com/office/drawing/2014/main" xmlns="" id="{9600A3D0-25A8-432C-8273-CE8629132BC4}"/>
              </a:ext>
            </a:extLst>
          </p:cNvPr>
          <p:cNvSpPr>
            <a:spLocks noGrp="1"/>
          </p:cNvSpPr>
          <p:nvPr>
            <p:ph type="sldNum" sz="quarter" idx="12"/>
          </p:nvPr>
        </p:nvSpPr>
        <p:spPr/>
        <p:txBody>
          <a:bodyPr lIns="68574" tIns="34289" rIns="68574" bIns="34289"/>
          <a:lstStyle/>
          <a:p>
            <a:pPr eaLnBrk="1" hangingPunct="1"/>
            <a:fld id="{AC481AFC-20F4-415E-B98A-92E7F26EC106}" type="slidenum">
              <a:rPr lang="zh-CN" altLang="en-US" sz="1100" smtClean="0">
                <a:solidFill>
                  <a:srgbClr val="000000"/>
                </a:solidFill>
                <a:ea typeface="MS PGothic" pitchFamily="34" charset="-128"/>
              </a:rPr>
              <a:pPr eaLnBrk="1" hangingPunct="1"/>
              <a:t>‹#›</a:t>
            </a:fld>
            <a:endParaRPr lang="zh-CN" altLang="en-US" sz="1100">
              <a:solidFill>
                <a:srgbClr val="000000"/>
              </a:solidFill>
              <a:ea typeface="MS PGothic" pitchFamily="34" charset="-128"/>
            </a:endParaRPr>
          </a:p>
        </p:txBody>
      </p:sp>
    </p:spTree>
    <p:extLst>
      <p:ext uri="{BB962C8B-B14F-4D97-AF65-F5344CB8AC3E}">
        <p14:creationId xmlns:p14="http://schemas.microsoft.com/office/powerpoint/2010/main" xmlns="" val="36821498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2" cstate="print">
            <a:extLst>
              <a:ext uri="{28A0092B-C50C-407E-A947-70E740481C1C}">
                <a14:useLocalDpi xmlns:a14="http://schemas.microsoft.com/office/drawing/2010/main" xmlns="" val="0"/>
              </a:ext>
            </a:extLst>
          </a:blip>
          <a:srcRect t="7850"/>
          <a:stretch/>
        </p:blipFill>
        <p:spPr>
          <a:xfrm>
            <a:off x="-12700" y="0"/>
            <a:ext cx="9156700" cy="5143500"/>
          </a:xfrm>
          <a:prstGeom prst="rect">
            <a:avLst/>
          </a:prstGeom>
        </p:spPr>
      </p:pic>
      <p:sp>
        <p:nvSpPr>
          <p:cNvPr id="4" name="Date Placeholder 3"/>
          <p:cNvSpPr>
            <a:spLocks noGrp="1"/>
          </p:cNvSpPr>
          <p:nvPr>
            <p:ph type="dt" sz="half" idx="10"/>
          </p:nvPr>
        </p:nvSpPr>
        <p:spPr/>
        <p:txBody>
          <a:bodyPr/>
          <a:lstStyle/>
          <a:p>
            <a:fld id="{D7025A3A-F097-4CAB-8FCD-25906BE26535}" type="datetimeFigureOut">
              <a:rPr lang="zh-CN" altLang="en-US" smtClean="0"/>
              <a:pPr/>
              <a:t>2019/3/15 Friday</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0AE4330-B21D-40DB-A27F-E0F6EC53CA2E}" type="slidenum">
              <a:rPr lang="zh-CN" altLang="en-US" smtClean="0"/>
              <a:pPr/>
              <a:t>‹#›</a:t>
            </a:fld>
            <a:endParaRPr lang="zh-CN" altLang="en-US"/>
          </a:p>
        </p:txBody>
      </p:sp>
      <p:sp>
        <p:nvSpPr>
          <p:cNvPr id="2" name="Title 1"/>
          <p:cNvSpPr>
            <a:spLocks noGrp="1"/>
          </p:cNvSpPr>
          <p:nvPr>
            <p:ph type="ctrTitle"/>
          </p:nvPr>
        </p:nvSpPr>
        <p:spPr>
          <a:xfrm>
            <a:off x="3409951" y="847729"/>
            <a:ext cx="5286374" cy="1276369"/>
          </a:xfrm>
        </p:spPr>
        <p:txBody>
          <a:bodyPr anchor="b">
            <a:normAutofit/>
          </a:bodyPr>
          <a:lstStyle>
            <a:lvl1pPr algn="ctr">
              <a:lnSpc>
                <a:spcPct val="100000"/>
              </a:lnSpc>
              <a:defRPr sz="3000" b="0" i="0">
                <a:solidFill>
                  <a:schemeClr val="accent1">
                    <a:lumMod val="75000"/>
                  </a:schemeClr>
                </a:solidFill>
              </a:defRPr>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3409951" y="2200294"/>
            <a:ext cx="5286374" cy="526238"/>
          </a:xfrm>
        </p:spPr>
        <p:txBody>
          <a:bodyPr>
            <a:normAutofit/>
          </a:bodyPr>
          <a:lstStyle>
            <a:lvl1pPr marL="0" indent="0" algn="ctr">
              <a:buNone/>
              <a:defRPr sz="1400">
                <a:solidFill>
                  <a:schemeClr val="accent2">
                    <a:lumMod val="75000"/>
                  </a:schemeClr>
                </a:solidFill>
              </a:defRPr>
            </a:lvl1pPr>
            <a:lvl2pPr marL="257150" indent="0" algn="ctr">
              <a:buNone/>
              <a:defRPr sz="1100"/>
            </a:lvl2pPr>
            <a:lvl3pPr marL="514301" indent="0" algn="ctr">
              <a:buNone/>
              <a:defRPr sz="1000"/>
            </a:lvl3pPr>
            <a:lvl4pPr marL="771449" indent="0" algn="ctr">
              <a:buNone/>
              <a:defRPr sz="900"/>
            </a:lvl4pPr>
            <a:lvl5pPr marL="1028598" indent="0" algn="ctr">
              <a:buNone/>
              <a:defRPr sz="900"/>
            </a:lvl5pPr>
            <a:lvl6pPr marL="1285747" indent="0" algn="ctr">
              <a:buNone/>
              <a:defRPr sz="900"/>
            </a:lvl6pPr>
            <a:lvl7pPr marL="1542896" indent="0" algn="ctr">
              <a:buNone/>
              <a:defRPr sz="900"/>
            </a:lvl7pPr>
            <a:lvl8pPr marL="1800045" indent="0" algn="ctr">
              <a:buNone/>
              <a:defRPr sz="900"/>
            </a:lvl8pPr>
            <a:lvl9pPr marL="2057195" indent="0" algn="ctr">
              <a:buNone/>
              <a:defRPr sz="900"/>
            </a:lvl9pPr>
          </a:lstStyle>
          <a:p>
            <a:r>
              <a:rPr lang="zh-CN" altLang="en-US" smtClean="0"/>
              <a:t>单击此处编辑母版副标题样式</a:t>
            </a:r>
            <a:endParaRPr lang="en-US" dirty="0"/>
          </a:p>
        </p:txBody>
      </p:sp>
      <p:pic>
        <p:nvPicPr>
          <p:cNvPr id="8" name="图片 7"/>
          <p:cNvPicPr>
            <a:picLocks noChangeAspect="1"/>
          </p:cNvPicPr>
          <p:nvPr/>
        </p:nvPicPr>
        <p:blipFill rotWithShape="1">
          <a:blip r:embed="rId3" cstate="print">
            <a:extLst>
              <a:ext uri="{28A0092B-C50C-407E-A947-70E740481C1C}">
                <a14:useLocalDpi xmlns:a14="http://schemas.microsoft.com/office/drawing/2010/main" xmlns="" val="0"/>
              </a:ext>
            </a:extLst>
          </a:blip>
          <a:srcRect l="6328" t="13665" r="30926" b="15342"/>
          <a:stretch/>
        </p:blipFill>
        <p:spPr>
          <a:xfrm>
            <a:off x="9527" y="847727"/>
            <a:ext cx="3400425" cy="3817149"/>
          </a:xfrm>
          <a:prstGeom prst="rect">
            <a:avLst/>
          </a:prstGeom>
        </p:spPr>
      </p:pic>
    </p:spTree>
    <p:extLst>
      <p:ext uri="{BB962C8B-B14F-4D97-AF65-F5344CB8AC3E}">
        <p14:creationId xmlns:p14="http://schemas.microsoft.com/office/powerpoint/2010/main" xmlns="" val="430371654"/>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6623">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75000"/>
                  </a:schemeClr>
                </a:solidFill>
              </a:defRPr>
            </a:lvl1p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p:txBody>
      </p:sp>
      <p:sp>
        <p:nvSpPr>
          <p:cNvPr id="4" name="Date Placeholder 3"/>
          <p:cNvSpPr>
            <a:spLocks noGrp="1"/>
          </p:cNvSpPr>
          <p:nvPr>
            <p:ph type="dt" sz="half" idx="10"/>
          </p:nvPr>
        </p:nvSpPr>
        <p:spPr/>
        <p:txBody>
          <a:bodyPr/>
          <a:lstStyle/>
          <a:p>
            <a:fld id="{D7025A3A-F097-4CAB-8FCD-25906BE26535}" type="datetimeFigureOut">
              <a:rPr lang="zh-CN" altLang="en-US" smtClean="0"/>
              <a:pPr/>
              <a:t>2019/3/15 Friday</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0AE4330-B21D-40DB-A27F-E0F6EC53CA2E}" type="slidenum">
              <a:rPr lang="zh-CN" altLang="en-US" smtClean="0"/>
              <a:pPr/>
              <a:t>‹#›</a:t>
            </a:fld>
            <a:endParaRPr lang="zh-CN" altLang="en-US"/>
          </a:p>
        </p:txBody>
      </p:sp>
    </p:spTree>
    <p:extLst>
      <p:ext uri="{BB962C8B-B14F-4D97-AF65-F5344CB8AC3E}">
        <p14:creationId xmlns:p14="http://schemas.microsoft.com/office/powerpoint/2010/main" xmlns="" val="25625010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2090059"/>
            <a:ext cx="7886700" cy="802754"/>
          </a:xfrm>
        </p:spPr>
        <p:txBody>
          <a:bodyPr anchor="b"/>
          <a:lstStyle>
            <a:lvl1pPr>
              <a:defRPr sz="2700">
                <a:solidFill>
                  <a:schemeClr val="tx1"/>
                </a:solidFill>
              </a:defRPr>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2913052"/>
            <a:ext cx="7886700" cy="458798"/>
          </a:xfrm>
        </p:spPr>
        <p:txBody>
          <a:bodyPr/>
          <a:lstStyle>
            <a:lvl1pPr marL="0" indent="0">
              <a:buNone/>
              <a:defRPr sz="1400">
                <a:solidFill>
                  <a:schemeClr val="tx1"/>
                </a:solidFill>
              </a:defRPr>
            </a:lvl1pPr>
            <a:lvl2pPr marL="257150" indent="0">
              <a:buNone/>
              <a:defRPr sz="1100">
                <a:solidFill>
                  <a:schemeClr val="tx1">
                    <a:tint val="75000"/>
                  </a:schemeClr>
                </a:solidFill>
              </a:defRPr>
            </a:lvl2pPr>
            <a:lvl3pPr marL="514301" indent="0">
              <a:buNone/>
              <a:defRPr sz="1000">
                <a:solidFill>
                  <a:schemeClr val="tx1">
                    <a:tint val="75000"/>
                  </a:schemeClr>
                </a:solidFill>
              </a:defRPr>
            </a:lvl3pPr>
            <a:lvl4pPr marL="771449" indent="0">
              <a:buNone/>
              <a:defRPr sz="900">
                <a:solidFill>
                  <a:schemeClr val="tx1">
                    <a:tint val="75000"/>
                  </a:schemeClr>
                </a:solidFill>
              </a:defRPr>
            </a:lvl4pPr>
            <a:lvl5pPr marL="1028598" indent="0">
              <a:buNone/>
              <a:defRPr sz="900">
                <a:solidFill>
                  <a:schemeClr val="tx1">
                    <a:tint val="75000"/>
                  </a:schemeClr>
                </a:solidFill>
              </a:defRPr>
            </a:lvl5pPr>
            <a:lvl6pPr marL="1285747" indent="0">
              <a:buNone/>
              <a:defRPr sz="900">
                <a:solidFill>
                  <a:schemeClr val="tx1">
                    <a:tint val="75000"/>
                  </a:schemeClr>
                </a:solidFill>
              </a:defRPr>
            </a:lvl6pPr>
            <a:lvl7pPr marL="1542896" indent="0">
              <a:buNone/>
              <a:defRPr sz="900">
                <a:solidFill>
                  <a:schemeClr val="tx1">
                    <a:tint val="75000"/>
                  </a:schemeClr>
                </a:solidFill>
              </a:defRPr>
            </a:lvl7pPr>
            <a:lvl8pPr marL="1800045" indent="0">
              <a:buNone/>
              <a:defRPr sz="900">
                <a:solidFill>
                  <a:schemeClr val="tx1">
                    <a:tint val="75000"/>
                  </a:schemeClr>
                </a:solidFill>
              </a:defRPr>
            </a:lvl8pPr>
            <a:lvl9pPr marL="2057195" indent="0">
              <a:buNone/>
              <a:defRPr sz="9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D7025A3A-F097-4CAB-8FCD-25906BE26535}" type="datetimeFigureOut">
              <a:rPr lang="zh-CN" altLang="en-US" smtClean="0"/>
              <a:pPr/>
              <a:t>2019/3/15 Friday</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0AE4330-B21D-40DB-A27F-E0F6EC53CA2E}" type="slidenum">
              <a:rPr lang="zh-CN" altLang="en-US" smtClean="0"/>
              <a:pPr/>
              <a:t>‹#›</a:t>
            </a:fld>
            <a:endParaRPr lang="zh-CN" altLang="en-US"/>
          </a:p>
        </p:txBody>
      </p:sp>
    </p:spTree>
    <p:extLst>
      <p:ext uri="{BB962C8B-B14F-4D97-AF65-F5344CB8AC3E}">
        <p14:creationId xmlns:p14="http://schemas.microsoft.com/office/powerpoint/2010/main" xmlns="" val="565527772"/>
      </p:ext>
    </p:extLst>
  </p:cSld>
  <p:clrMapOvr>
    <a:masterClrMapping/>
  </p:clrMapOvr>
  <p:extLst mod="1">
    <p:ext uri="{DCECCB84-F9BA-43D5-87BE-67443E8EF086}">
      <p15:sldGuideLst xmlns:p15="http://schemas.microsoft.com/office/powerpoint/2012/main" xmlns=""/>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lIns="91432" tIns="45716" rIns="91432" bIns="45716"/>
          <a:lstStyle/>
          <a:p>
            <a:r>
              <a:rPr lang="zh-CN" altLang="en-US" smtClean="0"/>
              <a:t>单击此处编辑母版标题样式</a:t>
            </a:r>
            <a:endParaRPr lang="zh-CN" altLang="en-US"/>
          </a:p>
        </p:txBody>
      </p:sp>
      <p:cxnSp>
        <p:nvCxnSpPr>
          <p:cNvPr id="3" name="直接连接符 2"/>
          <p:cNvCxnSpPr/>
          <p:nvPr userDrawn="1"/>
        </p:nvCxnSpPr>
        <p:spPr>
          <a:xfrm>
            <a:off x="3774007" y="2253292"/>
            <a:ext cx="3236046" cy="0"/>
          </a:xfrm>
          <a:prstGeom prst="line">
            <a:avLst/>
          </a:prstGeom>
          <a:noFill/>
          <a:ln w="19050" cap="flat" cmpd="sng" algn="ctr">
            <a:solidFill>
              <a:srgbClr val="E7E6E6">
                <a:lumMod val="50000"/>
              </a:srgbClr>
            </a:solidFill>
            <a:prstDash val="sysDot"/>
            <a:miter lim="800000"/>
            <a:tailEnd type="oval"/>
          </a:ln>
          <a:effectLst/>
        </p:spPr>
      </p:cxnSp>
      <p:grpSp>
        <p:nvGrpSpPr>
          <p:cNvPr id="4" name="组合 3"/>
          <p:cNvGrpSpPr/>
          <p:nvPr userDrawn="1"/>
        </p:nvGrpSpPr>
        <p:grpSpPr>
          <a:xfrm>
            <a:off x="1210352" y="1420388"/>
            <a:ext cx="1837257" cy="1837257"/>
            <a:chOff x="1959919" y="2023759"/>
            <a:chExt cx="2773806" cy="2773806"/>
          </a:xfrm>
        </p:grpSpPr>
        <p:grpSp>
          <p:nvGrpSpPr>
            <p:cNvPr id="5" name="组合 4"/>
            <p:cNvGrpSpPr/>
            <p:nvPr/>
          </p:nvGrpSpPr>
          <p:grpSpPr>
            <a:xfrm>
              <a:off x="1959919" y="2023759"/>
              <a:ext cx="2773806" cy="2773806"/>
              <a:chOff x="2099081" y="2031187"/>
              <a:chExt cx="2739620" cy="2739620"/>
            </a:xfrm>
          </p:grpSpPr>
          <p:sp>
            <p:nvSpPr>
              <p:cNvPr id="7" name="椭圆 6"/>
              <p:cNvSpPr/>
              <p:nvPr/>
            </p:nvSpPr>
            <p:spPr>
              <a:xfrm>
                <a:off x="2099081" y="2031187"/>
                <a:ext cx="2739620" cy="2739620"/>
              </a:xfrm>
              <a:prstGeom prst="ellipse">
                <a:avLst/>
              </a:prstGeom>
              <a:gradFill flip="none" rotWithShape="1">
                <a:gsLst>
                  <a:gs pos="0">
                    <a:sysClr val="window" lastClr="FFFFFF">
                      <a:lumMod val="85000"/>
                    </a:sysClr>
                  </a:gs>
                  <a:gs pos="100000">
                    <a:sysClr val="window" lastClr="FFFFFF">
                      <a:alpha val="99000"/>
                    </a:sysClr>
                  </a:gs>
                </a:gsLst>
                <a:path path="circle">
                  <a:fillToRect l="100000" t="100000"/>
                </a:path>
                <a:tileRect r="-100000" b="-100000"/>
              </a:gradFill>
              <a:ln w="12700" cap="flat" cmpd="sng" algn="ctr">
                <a:noFill/>
                <a:prstDash val="solid"/>
                <a:miter lim="800000"/>
              </a:ln>
              <a:effectLst>
                <a:softEdge rad="101600"/>
              </a:effectLst>
            </p:spPr>
            <p:txBody>
              <a:bodyPr rtlCol="0" anchor="ctr"/>
              <a:lstStyle/>
              <a:p>
                <a:pPr algn="ctr">
                  <a:defRPr/>
                </a:pPr>
                <a:endParaRPr lang="zh-CN" altLang="en-US" kern="0">
                  <a:solidFill>
                    <a:sysClr val="window" lastClr="FFFFFF"/>
                  </a:solidFill>
                  <a:cs typeface="+mn-ea"/>
                  <a:sym typeface="+mn-lt"/>
                </a:endParaRPr>
              </a:p>
            </p:txBody>
          </p:sp>
          <p:sp>
            <p:nvSpPr>
              <p:cNvPr id="8" name="圆角矩形 7"/>
              <p:cNvSpPr/>
              <p:nvPr/>
            </p:nvSpPr>
            <p:spPr>
              <a:xfrm>
                <a:off x="2377216" y="2309322"/>
                <a:ext cx="2183348" cy="2183348"/>
              </a:xfrm>
              <a:prstGeom prst="roundRect">
                <a:avLst>
                  <a:gd name="adj" fmla="val 50000"/>
                </a:avLst>
              </a:prstGeom>
              <a:gradFill flip="none" rotWithShape="1">
                <a:gsLst>
                  <a:gs pos="100000">
                    <a:sysClr val="window" lastClr="FFFFFF"/>
                  </a:gs>
                  <a:gs pos="0">
                    <a:srgbClr val="B8BBBC"/>
                  </a:gs>
                </a:gsLst>
                <a:lin ang="5400000" scaled="0"/>
                <a:tileRect/>
              </a:gradFill>
              <a:ln w="12700" cap="flat" cmpd="sng" algn="ctr">
                <a:noFill/>
                <a:prstDash val="solid"/>
                <a:miter lim="800000"/>
              </a:ln>
              <a:effectLst/>
            </p:spPr>
            <p:txBody>
              <a:bodyPr rtlCol="0" anchor="ctr"/>
              <a:lstStyle/>
              <a:p>
                <a:pPr algn="ctr">
                  <a:defRPr/>
                </a:pPr>
                <a:endParaRPr lang="zh-CN" altLang="en-US" kern="0">
                  <a:solidFill>
                    <a:sysClr val="window" lastClr="FFFFFF"/>
                  </a:solidFill>
                  <a:cs typeface="+mn-ea"/>
                  <a:sym typeface="+mn-lt"/>
                </a:endParaRPr>
              </a:p>
            </p:txBody>
          </p:sp>
        </p:grpSp>
        <p:sp>
          <p:nvSpPr>
            <p:cNvPr id="6" name="椭圆 5"/>
            <p:cNvSpPr/>
            <p:nvPr/>
          </p:nvSpPr>
          <p:spPr>
            <a:xfrm>
              <a:off x="2510240" y="2574081"/>
              <a:ext cx="1673164" cy="1673161"/>
            </a:xfrm>
            <a:prstGeom prst="ellipse">
              <a:avLst/>
            </a:prstGeom>
            <a:solidFill>
              <a:schemeClr val="bg1">
                <a:lumMod val="65000"/>
              </a:schemeClr>
            </a:solidFill>
            <a:ln w="12700" cap="flat" cmpd="sng" algn="ctr">
              <a:noFill/>
              <a:prstDash val="solid"/>
              <a:miter lim="800000"/>
            </a:ln>
            <a:effectLst>
              <a:innerShdw blurRad="203200" dist="50800" dir="16200000">
                <a:prstClr val="black">
                  <a:alpha val="50000"/>
                </a:prstClr>
              </a:innerShdw>
            </a:effectLst>
          </p:spPr>
          <p:txBody>
            <a:bodyPr rtlCol="0" anchor="ctr"/>
            <a:lstStyle/>
            <a:p>
              <a:pPr algn="ctr">
                <a:defRPr/>
              </a:pPr>
              <a:endParaRPr lang="zh-CN" altLang="en-US" sz="9000" kern="0" dirty="0">
                <a:solidFill>
                  <a:sysClr val="window" lastClr="FFFFFF"/>
                </a:solidFill>
                <a:cs typeface="+mn-ea"/>
                <a:sym typeface="+mn-lt"/>
              </a:endParaRPr>
            </a:p>
          </p:txBody>
        </p:sp>
      </p:grpSp>
      <p:cxnSp>
        <p:nvCxnSpPr>
          <p:cNvPr id="9" name="直接连接符 8"/>
          <p:cNvCxnSpPr/>
          <p:nvPr userDrawn="1"/>
        </p:nvCxnSpPr>
        <p:spPr>
          <a:xfrm flipV="1">
            <a:off x="3277796" y="994143"/>
            <a:ext cx="0" cy="2808312"/>
          </a:xfrm>
          <a:prstGeom prst="line">
            <a:avLst/>
          </a:prstGeom>
          <a:noFill/>
          <a:ln w="12700" cap="flat" cmpd="sng" algn="ctr">
            <a:solidFill>
              <a:sysClr val="windowText" lastClr="000000"/>
            </a:solidFill>
            <a:prstDash val="dash"/>
          </a:ln>
          <a:effectLst/>
        </p:spPr>
      </p:cxnSp>
      <p:sp>
        <p:nvSpPr>
          <p:cNvPr id="10" name="TextBox 27"/>
          <p:cNvSpPr txBox="1"/>
          <p:nvPr userDrawn="1"/>
        </p:nvSpPr>
        <p:spPr>
          <a:xfrm>
            <a:off x="1803399" y="1671692"/>
            <a:ext cx="635927" cy="1323439"/>
          </a:xfrm>
          <a:prstGeom prst="rect">
            <a:avLst/>
          </a:prstGeom>
          <a:noFill/>
        </p:spPr>
        <p:txBody>
          <a:bodyPr wrap="square" lIns="91432" tIns="45716" rIns="91432" bIns="45716" rtlCol="0">
            <a:spAutoFit/>
          </a:bodyPr>
          <a:lstStyle/>
          <a:p>
            <a:pPr algn="ctr">
              <a:defRPr/>
            </a:pPr>
            <a:r>
              <a:rPr lang="en-US" altLang="zh-CN" sz="8000" b="1" kern="0" dirty="0" smtClean="0">
                <a:solidFill>
                  <a:sysClr val="window" lastClr="FFFFFF"/>
                </a:solidFill>
                <a:cs typeface="+mn-ea"/>
                <a:sym typeface="+mn-lt"/>
              </a:rPr>
              <a:t>2</a:t>
            </a:r>
          </a:p>
        </p:txBody>
      </p:sp>
      <p:pic>
        <p:nvPicPr>
          <p:cNvPr id="11" name="Picture 2" descr="内容页-01.png"/>
          <p:cNvPicPr>
            <a:picLocks noChangeAspect="1"/>
          </p:cNvPicPr>
          <p:nvPr userDrawn="1"/>
        </p:nvPicPr>
        <p:blipFill>
          <a:blip r:embed="rId2"/>
          <a:srcRect r="35075"/>
          <a:stretch>
            <a:fillRect/>
          </a:stretch>
        </p:blipFill>
        <p:spPr bwMode="auto">
          <a:xfrm>
            <a:off x="8076296" y="4568775"/>
            <a:ext cx="823833" cy="320675"/>
          </a:xfrm>
          <a:prstGeom prst="rect">
            <a:avLst/>
          </a:prstGeom>
          <a:noFill/>
          <a:ln w="9525">
            <a:noFill/>
            <a:miter lim="800000"/>
            <a:headEnd/>
            <a:tailEnd/>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D7025A3A-F097-4CAB-8FCD-25906BE26535}" type="datetimeFigureOut">
              <a:rPr lang="zh-CN" altLang="en-US" smtClean="0"/>
              <a:pPr/>
              <a:t>2019/3/15 Friday</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40AE4330-B21D-40DB-A27F-E0F6EC53CA2E}" type="slidenum">
              <a:rPr lang="zh-CN" altLang="en-US" smtClean="0"/>
              <a:pPr/>
              <a:t>‹#›</a:t>
            </a:fld>
            <a:endParaRPr lang="zh-CN" altLang="en-US"/>
          </a:p>
        </p:txBody>
      </p:sp>
    </p:spTree>
    <p:extLst>
      <p:ext uri="{BB962C8B-B14F-4D97-AF65-F5344CB8AC3E}">
        <p14:creationId xmlns:p14="http://schemas.microsoft.com/office/powerpoint/2010/main" xmlns="" val="25109631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7"/>
            <a:ext cx="7886700" cy="994172"/>
          </a:xfrm>
        </p:spPr>
        <p:txBody>
          <a:bodyPr/>
          <a:lstStyle>
            <a:lvl1pPr>
              <a:defRPr>
                <a:solidFill>
                  <a:schemeClr val="tx1"/>
                </a:solidFill>
              </a:defRPr>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400" b="1"/>
            </a:lvl1pPr>
            <a:lvl2pPr marL="257150" indent="0">
              <a:buNone/>
              <a:defRPr sz="1100" b="1"/>
            </a:lvl2pPr>
            <a:lvl3pPr marL="514301" indent="0">
              <a:buNone/>
              <a:defRPr sz="1000" b="1"/>
            </a:lvl3pPr>
            <a:lvl4pPr marL="771449" indent="0">
              <a:buNone/>
              <a:defRPr sz="900" b="1"/>
            </a:lvl4pPr>
            <a:lvl5pPr marL="1028598" indent="0">
              <a:buNone/>
              <a:defRPr sz="900" b="1"/>
            </a:lvl5pPr>
            <a:lvl6pPr marL="1285747" indent="0">
              <a:buNone/>
              <a:defRPr sz="900" b="1"/>
            </a:lvl6pPr>
            <a:lvl7pPr marL="1542896" indent="0">
              <a:buNone/>
              <a:defRPr sz="900" b="1"/>
            </a:lvl7pPr>
            <a:lvl8pPr marL="1800045" indent="0">
              <a:buNone/>
              <a:defRPr sz="900" b="1"/>
            </a:lvl8pPr>
            <a:lvl9pPr marL="2057195" indent="0">
              <a:buNone/>
              <a:defRPr sz="9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29152" y="1260872"/>
            <a:ext cx="3887391" cy="617934"/>
          </a:xfrm>
        </p:spPr>
        <p:txBody>
          <a:bodyPr anchor="b"/>
          <a:lstStyle>
            <a:lvl1pPr marL="0" indent="0">
              <a:buNone/>
              <a:defRPr sz="1400" b="1"/>
            </a:lvl1pPr>
            <a:lvl2pPr marL="257150" indent="0">
              <a:buNone/>
              <a:defRPr sz="1100" b="1"/>
            </a:lvl2pPr>
            <a:lvl3pPr marL="514301" indent="0">
              <a:buNone/>
              <a:defRPr sz="1000" b="1"/>
            </a:lvl3pPr>
            <a:lvl4pPr marL="771449" indent="0">
              <a:buNone/>
              <a:defRPr sz="900" b="1"/>
            </a:lvl4pPr>
            <a:lvl5pPr marL="1028598" indent="0">
              <a:buNone/>
              <a:defRPr sz="900" b="1"/>
            </a:lvl5pPr>
            <a:lvl6pPr marL="1285747" indent="0">
              <a:buNone/>
              <a:defRPr sz="900" b="1"/>
            </a:lvl6pPr>
            <a:lvl7pPr marL="1542896" indent="0">
              <a:buNone/>
              <a:defRPr sz="900" b="1"/>
            </a:lvl7pPr>
            <a:lvl8pPr marL="1800045" indent="0">
              <a:buNone/>
              <a:defRPr sz="900" b="1"/>
            </a:lvl8pPr>
            <a:lvl9pPr marL="2057195" indent="0">
              <a:buNone/>
              <a:defRPr sz="9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2"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D7025A3A-F097-4CAB-8FCD-25906BE26535}" type="datetimeFigureOut">
              <a:rPr lang="zh-CN" altLang="en-US" smtClean="0"/>
              <a:pPr/>
              <a:t>2019/3/15 Friday</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40AE4330-B21D-40DB-A27F-E0F6EC53CA2E}" type="slidenum">
              <a:rPr lang="zh-CN" altLang="en-US" smtClean="0"/>
              <a:pPr/>
              <a:t>‹#›</a:t>
            </a:fld>
            <a:endParaRPr lang="zh-CN" altLang="en-US"/>
          </a:p>
        </p:txBody>
      </p:sp>
    </p:spTree>
    <p:extLst>
      <p:ext uri="{BB962C8B-B14F-4D97-AF65-F5344CB8AC3E}">
        <p14:creationId xmlns:p14="http://schemas.microsoft.com/office/powerpoint/2010/main" xmlns="" val="11465451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D7025A3A-F097-4CAB-8FCD-25906BE26535}" type="datetimeFigureOut">
              <a:rPr lang="zh-CN" altLang="en-US" smtClean="0"/>
              <a:pPr/>
              <a:t>2019/3/15 Friday</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40AE4330-B21D-40DB-A27F-E0F6EC53CA2E}" type="slidenum">
              <a:rPr lang="zh-CN" altLang="en-US" smtClean="0"/>
              <a:pPr/>
              <a:t>‹#›</a:t>
            </a:fld>
            <a:endParaRPr lang="zh-CN" altLang="en-US"/>
          </a:p>
        </p:txBody>
      </p:sp>
    </p:spTree>
    <p:extLst>
      <p:ext uri="{BB962C8B-B14F-4D97-AF65-F5344CB8AC3E}">
        <p14:creationId xmlns:p14="http://schemas.microsoft.com/office/powerpoint/2010/main" xmlns="" val="32781554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pic>
        <p:nvPicPr>
          <p:cNvPr id="9" name="图片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700" y="0"/>
            <a:ext cx="9144000" cy="5143500"/>
          </a:xfrm>
          <a:prstGeom prst="rect">
            <a:avLst/>
          </a:prstGeom>
        </p:spPr>
      </p:pic>
      <p:sp>
        <p:nvSpPr>
          <p:cNvPr id="2" name="Date Placeholder 1"/>
          <p:cNvSpPr>
            <a:spLocks noGrp="1"/>
          </p:cNvSpPr>
          <p:nvPr>
            <p:ph type="dt" sz="half" idx="10"/>
          </p:nvPr>
        </p:nvSpPr>
        <p:spPr/>
        <p:txBody>
          <a:bodyPr/>
          <a:lstStyle/>
          <a:p>
            <a:fld id="{D7025A3A-F097-4CAB-8FCD-25906BE26535}" type="datetimeFigureOut">
              <a:rPr lang="zh-CN" altLang="en-US" smtClean="0"/>
              <a:pPr/>
              <a:t>2019/3/15 Friday</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40AE4330-B21D-40DB-A27F-E0F6EC53CA2E}" type="slidenum">
              <a:rPr lang="zh-CN" altLang="en-US" smtClean="0"/>
              <a:pPr/>
              <a:t>‹#›</a:t>
            </a:fld>
            <a:endParaRPr lang="zh-CN" altLang="en-US"/>
          </a:p>
        </p:txBody>
      </p:sp>
      <p:sp>
        <p:nvSpPr>
          <p:cNvPr id="7" name="Slide Number Placeholder 5"/>
          <p:cNvSpPr txBox="1">
            <a:spLocks/>
          </p:cNvSpPr>
          <p:nvPr/>
        </p:nvSpPr>
        <p:spPr>
          <a:xfrm>
            <a:off x="6572250" y="4881567"/>
            <a:ext cx="2057400" cy="273844"/>
          </a:xfrm>
          <a:prstGeom prst="rect">
            <a:avLst/>
          </a:prstGeom>
        </p:spPr>
        <p:txBody>
          <a:bodyPr vert="horz" lIns="51431" tIns="25718" rIns="51431" bIns="25718" rtlCol="0" anchor="ctr"/>
          <a:lstStyle>
            <a:defPPr>
              <a:defRPr lang="zh-CN"/>
            </a:defPPr>
            <a:lvl1pPr marL="0" algn="r" defTabSz="1219170" rtl="0" eaLnBrk="1" latinLnBrk="0" hangingPunct="1">
              <a:defRPr sz="1200" kern="1200">
                <a:solidFill>
                  <a:schemeClr val="bg1">
                    <a:lumMod val="65000"/>
                  </a:schemeClr>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fld id="{EF906490-237C-474C-BA2E-D98840BC1F8F}" type="slidenum">
              <a:rPr lang="zh-CN" altLang="en-US" sz="700" smtClean="0"/>
              <a:pPr/>
              <a:t>‹#›</a:t>
            </a:fld>
            <a:endParaRPr lang="zh-CN" altLang="en-US" sz="700" dirty="0"/>
          </a:p>
        </p:txBody>
      </p:sp>
    </p:spTree>
    <p:extLst>
      <p:ext uri="{BB962C8B-B14F-4D97-AF65-F5344CB8AC3E}">
        <p14:creationId xmlns:p14="http://schemas.microsoft.com/office/powerpoint/2010/main" xmlns="" val="8324185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8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740576"/>
            <a:ext cx="4629150" cy="3655219"/>
          </a:xfrm>
        </p:spPr>
        <p:txBody>
          <a:bodyPr/>
          <a:lstStyle>
            <a:lvl1pPr>
              <a:defRPr sz="1800"/>
            </a:lvl1pPr>
            <a:lvl2pPr>
              <a:defRPr sz="1600"/>
            </a:lvl2pPr>
            <a:lvl3pPr>
              <a:defRPr sz="1400"/>
            </a:lvl3pPr>
            <a:lvl4pPr>
              <a:defRPr sz="1100"/>
            </a:lvl4pPr>
            <a:lvl5pPr>
              <a:defRPr sz="1100"/>
            </a:lvl5pPr>
            <a:lvl6pPr>
              <a:defRPr sz="1100"/>
            </a:lvl6pPr>
            <a:lvl7pPr>
              <a:defRPr sz="1100"/>
            </a:lvl7pPr>
            <a:lvl8pPr>
              <a:defRPr sz="1100"/>
            </a:lvl8pPr>
            <a:lvl9pPr>
              <a:defRPr sz="11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29841" y="1543052"/>
            <a:ext cx="2949178" cy="2858691"/>
          </a:xfrm>
        </p:spPr>
        <p:txBody>
          <a:bodyPr/>
          <a:lstStyle>
            <a:lvl1pPr marL="0" indent="0">
              <a:buNone/>
              <a:defRPr sz="900"/>
            </a:lvl1pPr>
            <a:lvl2pPr marL="257150" indent="0">
              <a:buNone/>
              <a:defRPr sz="800"/>
            </a:lvl2pPr>
            <a:lvl3pPr marL="514301" indent="0">
              <a:buNone/>
              <a:defRPr sz="700"/>
            </a:lvl3pPr>
            <a:lvl4pPr marL="771449" indent="0">
              <a:buNone/>
              <a:defRPr sz="600"/>
            </a:lvl4pPr>
            <a:lvl5pPr marL="1028598" indent="0">
              <a:buNone/>
              <a:defRPr sz="600"/>
            </a:lvl5pPr>
            <a:lvl6pPr marL="1285747" indent="0">
              <a:buNone/>
              <a:defRPr sz="600"/>
            </a:lvl6pPr>
            <a:lvl7pPr marL="1542896" indent="0">
              <a:buNone/>
              <a:defRPr sz="600"/>
            </a:lvl7pPr>
            <a:lvl8pPr marL="1800045" indent="0">
              <a:buNone/>
              <a:defRPr sz="600"/>
            </a:lvl8pPr>
            <a:lvl9pPr marL="2057195" indent="0">
              <a:buNone/>
              <a:defRPr sz="6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D7025A3A-F097-4CAB-8FCD-25906BE26535}" type="datetimeFigureOut">
              <a:rPr lang="zh-CN" altLang="en-US" smtClean="0"/>
              <a:pPr/>
              <a:t>2019/3/15 Friday</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40AE4330-B21D-40DB-A27F-E0F6EC53CA2E}" type="slidenum">
              <a:rPr lang="zh-CN" altLang="en-US" smtClean="0"/>
              <a:pPr/>
              <a:t>‹#›</a:t>
            </a:fld>
            <a:endParaRPr lang="zh-CN" altLang="en-US"/>
          </a:p>
        </p:txBody>
      </p:sp>
    </p:spTree>
    <p:extLst>
      <p:ext uri="{BB962C8B-B14F-4D97-AF65-F5344CB8AC3E}">
        <p14:creationId xmlns:p14="http://schemas.microsoft.com/office/powerpoint/2010/main" xmlns="" val="37628085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8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740576"/>
            <a:ext cx="4629150" cy="3655219"/>
          </a:xfrm>
        </p:spPr>
        <p:txBody>
          <a:bodyPr anchor="t"/>
          <a:lstStyle>
            <a:lvl1pPr marL="0" indent="0">
              <a:buNone/>
              <a:defRPr sz="1800"/>
            </a:lvl1pPr>
            <a:lvl2pPr marL="257150" indent="0">
              <a:buNone/>
              <a:defRPr sz="1600"/>
            </a:lvl2pPr>
            <a:lvl3pPr marL="514301" indent="0">
              <a:buNone/>
              <a:defRPr sz="1400"/>
            </a:lvl3pPr>
            <a:lvl4pPr marL="771449" indent="0">
              <a:buNone/>
              <a:defRPr sz="1100"/>
            </a:lvl4pPr>
            <a:lvl5pPr marL="1028598" indent="0">
              <a:buNone/>
              <a:defRPr sz="1100"/>
            </a:lvl5pPr>
            <a:lvl6pPr marL="1285747" indent="0">
              <a:buNone/>
              <a:defRPr sz="1100"/>
            </a:lvl6pPr>
            <a:lvl7pPr marL="1542896" indent="0">
              <a:buNone/>
              <a:defRPr sz="1100"/>
            </a:lvl7pPr>
            <a:lvl8pPr marL="1800045" indent="0">
              <a:buNone/>
              <a:defRPr sz="1100"/>
            </a:lvl8pPr>
            <a:lvl9pPr marL="2057195" indent="0">
              <a:buNone/>
              <a:defRPr sz="11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1543052"/>
            <a:ext cx="2949178" cy="2858691"/>
          </a:xfrm>
        </p:spPr>
        <p:txBody>
          <a:bodyPr/>
          <a:lstStyle>
            <a:lvl1pPr marL="0" indent="0">
              <a:buNone/>
              <a:defRPr sz="900"/>
            </a:lvl1pPr>
            <a:lvl2pPr marL="257150" indent="0">
              <a:buNone/>
              <a:defRPr sz="800"/>
            </a:lvl2pPr>
            <a:lvl3pPr marL="514301" indent="0">
              <a:buNone/>
              <a:defRPr sz="700"/>
            </a:lvl3pPr>
            <a:lvl4pPr marL="771449" indent="0">
              <a:buNone/>
              <a:defRPr sz="600"/>
            </a:lvl4pPr>
            <a:lvl5pPr marL="1028598" indent="0">
              <a:buNone/>
              <a:defRPr sz="600"/>
            </a:lvl5pPr>
            <a:lvl6pPr marL="1285747" indent="0">
              <a:buNone/>
              <a:defRPr sz="600"/>
            </a:lvl6pPr>
            <a:lvl7pPr marL="1542896" indent="0">
              <a:buNone/>
              <a:defRPr sz="600"/>
            </a:lvl7pPr>
            <a:lvl8pPr marL="1800045" indent="0">
              <a:buNone/>
              <a:defRPr sz="600"/>
            </a:lvl8pPr>
            <a:lvl9pPr marL="2057195" indent="0">
              <a:buNone/>
              <a:defRPr sz="6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D7025A3A-F097-4CAB-8FCD-25906BE26535}" type="datetimeFigureOut">
              <a:rPr lang="zh-CN" altLang="en-US" smtClean="0"/>
              <a:pPr/>
              <a:t>2019/3/15 Friday</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40AE4330-B21D-40DB-A27F-E0F6EC53CA2E}" type="slidenum">
              <a:rPr lang="zh-CN" altLang="en-US" smtClean="0"/>
              <a:pPr/>
              <a:t>‹#›</a:t>
            </a:fld>
            <a:endParaRPr lang="zh-CN" altLang="en-US"/>
          </a:p>
        </p:txBody>
      </p:sp>
    </p:spTree>
    <p:extLst>
      <p:ext uri="{BB962C8B-B14F-4D97-AF65-F5344CB8AC3E}">
        <p14:creationId xmlns:p14="http://schemas.microsoft.com/office/powerpoint/2010/main" xmlns="" val="16101306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D7025A3A-F097-4CAB-8FCD-25906BE26535}" type="datetimeFigureOut">
              <a:rPr lang="zh-CN" altLang="en-US" smtClean="0"/>
              <a:pPr/>
              <a:t>2019/3/15 Friday</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0AE4330-B21D-40DB-A27F-E0F6EC53CA2E}" type="slidenum">
              <a:rPr lang="zh-CN" altLang="en-US" smtClean="0"/>
              <a:pPr/>
              <a:t>‹#›</a:t>
            </a:fld>
            <a:endParaRPr lang="zh-CN" altLang="en-US"/>
          </a:p>
        </p:txBody>
      </p:sp>
    </p:spTree>
    <p:extLst>
      <p:ext uri="{BB962C8B-B14F-4D97-AF65-F5344CB8AC3E}">
        <p14:creationId xmlns:p14="http://schemas.microsoft.com/office/powerpoint/2010/main" xmlns="" val="10783867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8"/>
            <a:ext cx="1971675" cy="4358879"/>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2" y="273848"/>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D7025A3A-F097-4CAB-8FCD-25906BE26535}" type="datetimeFigureOut">
              <a:rPr lang="zh-CN" altLang="en-US" smtClean="0"/>
              <a:pPr/>
              <a:t>2019/3/15 Friday</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0AE4330-B21D-40DB-A27F-E0F6EC53CA2E}" type="slidenum">
              <a:rPr lang="zh-CN" altLang="en-US" smtClean="0"/>
              <a:pPr/>
              <a:t>‹#›</a:t>
            </a:fld>
            <a:endParaRPr lang="zh-CN" altLang="en-US"/>
          </a:p>
        </p:txBody>
      </p:sp>
    </p:spTree>
    <p:extLst>
      <p:ext uri="{BB962C8B-B14F-4D97-AF65-F5344CB8AC3E}">
        <p14:creationId xmlns:p14="http://schemas.microsoft.com/office/powerpoint/2010/main" xmlns="" val="33453461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Textfeld 3"/>
          <p:cNvSpPr txBox="1">
            <a:spLocks noChangeArrowheads="1"/>
          </p:cNvSpPr>
          <p:nvPr userDrawn="1"/>
        </p:nvSpPr>
        <p:spPr bwMode="auto">
          <a:xfrm>
            <a:off x="895354" y="-2743200"/>
            <a:ext cx="138545" cy="2885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74" tIns="34289" rIns="68574" bIns="34289">
            <a:spAutoFit/>
          </a:bodyPr>
          <a:lstStyle>
            <a:lvl1pPr>
              <a:defRPr sz="1400">
                <a:solidFill>
                  <a:schemeClr val="tx1"/>
                </a:solidFill>
                <a:latin typeface="Verdana" charset="0"/>
                <a:ea typeface="宋体" charset="-122"/>
              </a:defRPr>
            </a:lvl1pPr>
            <a:lvl2pPr marL="742950" indent="-285750">
              <a:defRPr sz="1400">
                <a:solidFill>
                  <a:schemeClr val="tx1"/>
                </a:solidFill>
                <a:latin typeface="Verdana" charset="0"/>
                <a:ea typeface="宋体" charset="-122"/>
              </a:defRPr>
            </a:lvl2pPr>
            <a:lvl3pPr marL="1143000" indent="-228600">
              <a:defRPr sz="1400">
                <a:solidFill>
                  <a:schemeClr val="tx1"/>
                </a:solidFill>
                <a:latin typeface="Verdana" charset="0"/>
                <a:ea typeface="宋体" charset="-122"/>
              </a:defRPr>
            </a:lvl3pPr>
            <a:lvl4pPr marL="1600200" indent="-228600">
              <a:defRPr sz="1400">
                <a:solidFill>
                  <a:schemeClr val="tx1"/>
                </a:solidFill>
                <a:latin typeface="Verdana" charset="0"/>
                <a:ea typeface="宋体" charset="-122"/>
              </a:defRPr>
            </a:lvl4pPr>
            <a:lvl5pPr marL="2057400" indent="-228600">
              <a:defRPr sz="1400">
                <a:solidFill>
                  <a:schemeClr val="tx1"/>
                </a:solidFill>
                <a:latin typeface="Verdana" charset="0"/>
                <a:ea typeface="宋体" charset="-122"/>
              </a:defRPr>
            </a:lvl5pPr>
            <a:lvl6pPr marL="2514600" indent="-228600" eaLnBrk="0" fontAlgn="base" hangingPunct="0">
              <a:spcBef>
                <a:spcPct val="0"/>
              </a:spcBef>
              <a:spcAft>
                <a:spcPct val="0"/>
              </a:spcAft>
              <a:defRPr sz="1400">
                <a:solidFill>
                  <a:schemeClr val="tx1"/>
                </a:solidFill>
                <a:latin typeface="Verdana" charset="0"/>
                <a:ea typeface="宋体" charset="-122"/>
              </a:defRPr>
            </a:lvl6pPr>
            <a:lvl7pPr marL="2971800" indent="-228600" eaLnBrk="0" fontAlgn="base" hangingPunct="0">
              <a:spcBef>
                <a:spcPct val="0"/>
              </a:spcBef>
              <a:spcAft>
                <a:spcPct val="0"/>
              </a:spcAft>
              <a:defRPr sz="1400">
                <a:solidFill>
                  <a:schemeClr val="tx1"/>
                </a:solidFill>
                <a:latin typeface="Verdana" charset="0"/>
                <a:ea typeface="宋体" charset="-122"/>
              </a:defRPr>
            </a:lvl7pPr>
            <a:lvl8pPr marL="3429000" indent="-228600" eaLnBrk="0" fontAlgn="base" hangingPunct="0">
              <a:spcBef>
                <a:spcPct val="0"/>
              </a:spcBef>
              <a:spcAft>
                <a:spcPct val="0"/>
              </a:spcAft>
              <a:defRPr sz="1400">
                <a:solidFill>
                  <a:schemeClr val="tx1"/>
                </a:solidFill>
                <a:latin typeface="Verdana" charset="0"/>
                <a:ea typeface="宋体" charset="-122"/>
              </a:defRPr>
            </a:lvl8pPr>
            <a:lvl9pPr marL="3886200" indent="-228600" eaLnBrk="0" fontAlgn="base" hangingPunct="0">
              <a:spcBef>
                <a:spcPct val="0"/>
              </a:spcBef>
              <a:spcAft>
                <a:spcPct val="0"/>
              </a:spcAft>
              <a:defRPr sz="1400">
                <a:solidFill>
                  <a:schemeClr val="tx1"/>
                </a:solidFill>
                <a:latin typeface="Verdana" charset="0"/>
                <a:ea typeface="宋体" charset="-122"/>
              </a:defRPr>
            </a:lvl9pPr>
          </a:lstStyle>
          <a:p>
            <a:pPr eaLnBrk="1" hangingPunct="1">
              <a:defRPr/>
            </a:pPr>
            <a:endParaRPr lang="de-DE" altLang="x-none" sz="1400" dirty="0" smtClean="0"/>
          </a:p>
        </p:txBody>
      </p:sp>
      <p:pic>
        <p:nvPicPr>
          <p:cNvPr id="5" name="Bild 2"/>
          <p:cNvPicPr>
            <a:picLocks noChangeAspect="1"/>
          </p:cNvPicPr>
          <p:nvPr userDrawn="1"/>
        </p:nvPicPr>
        <p:blipFill>
          <a:blip r:embed="rId2" cstate="print">
            <a:extLst>
              <a:ext uri="{28A0092B-C50C-407E-A947-70E740481C1C}">
                <a14:useLocalDpi xmlns:a14="http://schemas.microsoft.com/office/drawing/2010/main" xmlns=""/>
              </a:ext>
            </a:extLst>
          </a:blip>
          <a:srcRect/>
          <a:stretch>
            <a:fillRect/>
          </a:stretch>
        </p:blipFill>
        <p:spPr bwMode="auto">
          <a:xfrm>
            <a:off x="0" y="1"/>
            <a:ext cx="9144000" cy="5130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hteck 5"/>
          <p:cNvSpPr>
            <a:spLocks noChangeArrowheads="1"/>
          </p:cNvSpPr>
          <p:nvPr userDrawn="1"/>
        </p:nvSpPr>
        <p:spPr bwMode="auto">
          <a:xfrm>
            <a:off x="6821493" y="4022726"/>
            <a:ext cx="1978025" cy="219291"/>
          </a:xfrm>
          <a:prstGeom prst="rect">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spAutoFit/>
          </a:bodyPr>
          <a:lstStyle>
            <a:lvl1pPr>
              <a:defRPr sz="1400">
                <a:solidFill>
                  <a:schemeClr val="tx1"/>
                </a:solidFill>
                <a:latin typeface="Verdana" charset="0"/>
                <a:ea typeface="宋体" charset="-122"/>
              </a:defRPr>
            </a:lvl1pPr>
            <a:lvl2pPr marL="742950" indent="-285750">
              <a:defRPr sz="1400">
                <a:solidFill>
                  <a:schemeClr val="tx1"/>
                </a:solidFill>
                <a:latin typeface="Verdana" charset="0"/>
                <a:ea typeface="宋体" charset="-122"/>
              </a:defRPr>
            </a:lvl2pPr>
            <a:lvl3pPr marL="1143000" indent="-228600">
              <a:defRPr sz="1400">
                <a:solidFill>
                  <a:schemeClr val="tx1"/>
                </a:solidFill>
                <a:latin typeface="Verdana" charset="0"/>
                <a:ea typeface="宋体" charset="-122"/>
              </a:defRPr>
            </a:lvl3pPr>
            <a:lvl4pPr marL="1600200" indent="-228600">
              <a:defRPr sz="1400">
                <a:solidFill>
                  <a:schemeClr val="tx1"/>
                </a:solidFill>
                <a:latin typeface="Verdana" charset="0"/>
                <a:ea typeface="宋体" charset="-122"/>
              </a:defRPr>
            </a:lvl4pPr>
            <a:lvl5pPr marL="2057400" indent="-228600">
              <a:defRPr sz="1400">
                <a:solidFill>
                  <a:schemeClr val="tx1"/>
                </a:solidFill>
                <a:latin typeface="Verdana" charset="0"/>
                <a:ea typeface="宋体" charset="-122"/>
              </a:defRPr>
            </a:lvl5pPr>
            <a:lvl6pPr marL="2514600" indent="-228600" eaLnBrk="0" fontAlgn="base" hangingPunct="0">
              <a:spcBef>
                <a:spcPct val="0"/>
              </a:spcBef>
              <a:spcAft>
                <a:spcPct val="0"/>
              </a:spcAft>
              <a:defRPr sz="1400">
                <a:solidFill>
                  <a:schemeClr val="tx1"/>
                </a:solidFill>
                <a:latin typeface="Verdana" charset="0"/>
                <a:ea typeface="宋体" charset="-122"/>
              </a:defRPr>
            </a:lvl6pPr>
            <a:lvl7pPr marL="2971800" indent="-228600" eaLnBrk="0" fontAlgn="base" hangingPunct="0">
              <a:spcBef>
                <a:spcPct val="0"/>
              </a:spcBef>
              <a:spcAft>
                <a:spcPct val="0"/>
              </a:spcAft>
              <a:defRPr sz="1400">
                <a:solidFill>
                  <a:schemeClr val="tx1"/>
                </a:solidFill>
                <a:latin typeface="Verdana" charset="0"/>
                <a:ea typeface="宋体" charset="-122"/>
              </a:defRPr>
            </a:lvl7pPr>
            <a:lvl8pPr marL="3429000" indent="-228600" eaLnBrk="0" fontAlgn="base" hangingPunct="0">
              <a:spcBef>
                <a:spcPct val="0"/>
              </a:spcBef>
              <a:spcAft>
                <a:spcPct val="0"/>
              </a:spcAft>
              <a:defRPr sz="1400">
                <a:solidFill>
                  <a:schemeClr val="tx1"/>
                </a:solidFill>
                <a:latin typeface="Verdana" charset="0"/>
                <a:ea typeface="宋体" charset="-122"/>
              </a:defRPr>
            </a:lvl8pPr>
            <a:lvl9pPr marL="3886200" indent="-228600" eaLnBrk="0" fontAlgn="base" hangingPunct="0">
              <a:spcBef>
                <a:spcPct val="0"/>
              </a:spcBef>
              <a:spcAft>
                <a:spcPct val="0"/>
              </a:spcAft>
              <a:defRPr sz="1400">
                <a:solidFill>
                  <a:schemeClr val="tx1"/>
                </a:solidFill>
                <a:latin typeface="Verdana" charset="0"/>
                <a:ea typeface="宋体" charset="-122"/>
              </a:defRPr>
            </a:lvl9pPr>
          </a:lstStyle>
          <a:p>
            <a:pPr>
              <a:defRPr/>
            </a:pPr>
            <a:endParaRPr lang="de-DE" altLang="de-DE" sz="1400" dirty="0" smtClean="0">
              <a:ea typeface="ＭＳ Ｐゴシック" charset="-128"/>
              <a:cs typeface="ＭＳ Ｐゴシック" charset="-128"/>
            </a:endParaRPr>
          </a:p>
        </p:txBody>
      </p:sp>
      <p:pic>
        <p:nvPicPr>
          <p:cNvPr id="7" name="Bild 3"/>
          <p:cNvPicPr>
            <a:picLocks noChangeAspect="1"/>
          </p:cNvPicPr>
          <p:nvPr userDrawn="1"/>
        </p:nvPicPr>
        <p:blipFill>
          <a:blip r:embed="rId3" cstate="print">
            <a:extLst>
              <a:ext uri="{28A0092B-C50C-407E-A947-70E740481C1C}">
                <a14:useLocalDpi xmlns:a14="http://schemas.microsoft.com/office/drawing/2010/main" xmlns=""/>
              </a:ext>
            </a:extLst>
          </a:blip>
          <a:srcRect/>
          <a:stretch>
            <a:fillRect/>
          </a:stretch>
        </p:blipFill>
        <p:spPr bwMode="auto">
          <a:xfrm>
            <a:off x="5446713" y="4137025"/>
            <a:ext cx="3498850" cy="933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 Placeholder 16"/>
          <p:cNvSpPr>
            <a:spLocks noGrp="1"/>
          </p:cNvSpPr>
          <p:nvPr>
            <p:ph type="body" sz="quarter" idx="10"/>
          </p:nvPr>
        </p:nvSpPr>
        <p:spPr>
          <a:xfrm>
            <a:off x="390144" y="2326571"/>
            <a:ext cx="6431280" cy="430887"/>
          </a:xfrm>
          <a:prstGeom prst="rect">
            <a:avLst/>
          </a:prstGeom>
        </p:spPr>
        <p:txBody>
          <a:bodyPr vert="horz" wrap="square" lIns="67494" tIns="0" bIns="0" anchor="ctr">
            <a:spAutoFit/>
          </a:bodyPr>
          <a:lstStyle>
            <a:lvl1pPr marL="0" marR="0" indent="0" algn="l" defTabSz="914288" rtl="0" eaLnBrk="0" fontAlgn="base" latinLnBrk="0" hangingPunct="0">
              <a:lnSpc>
                <a:spcPct val="100000"/>
              </a:lnSpc>
              <a:spcBef>
                <a:spcPct val="0"/>
              </a:spcBef>
              <a:spcAft>
                <a:spcPts val="600"/>
              </a:spcAft>
              <a:buClrTx/>
              <a:buSzTx/>
              <a:buFontTx/>
              <a:buNone/>
              <a:tabLst/>
              <a:defRPr lang="en-US" altLang="zh-CN" sz="2800" dirty="0" smtClean="0">
                <a:solidFill>
                  <a:schemeClr val="bg1"/>
                </a:solidFill>
                <a:latin typeface="Myriad Pro"/>
                <a:ea typeface="黑体"/>
                <a:cs typeface="Myriad Pro"/>
              </a:defRPr>
            </a:lvl1pPr>
            <a:lvl2pPr marL="0">
              <a:buFontTx/>
              <a:buNone/>
              <a:defRPr>
                <a:solidFill>
                  <a:schemeClr val="bg1"/>
                </a:solidFill>
                <a:latin typeface="Myriad Pro"/>
                <a:cs typeface="Myriad Pro"/>
              </a:defRPr>
            </a:lvl2pPr>
          </a:lstStyle>
          <a:p>
            <a:pPr lvl="0"/>
            <a:r>
              <a:rPr lang="en-US" altLang="zh-CN" dirty="0" smtClean="0"/>
              <a:t>Click to edit Master text styles</a:t>
            </a:r>
          </a:p>
        </p:txBody>
      </p:sp>
      <p:sp>
        <p:nvSpPr>
          <p:cNvPr id="11" name="Text Placeholder 19"/>
          <p:cNvSpPr>
            <a:spLocks noGrp="1"/>
          </p:cNvSpPr>
          <p:nvPr>
            <p:ph type="body" sz="quarter" idx="11"/>
          </p:nvPr>
        </p:nvSpPr>
        <p:spPr>
          <a:xfrm>
            <a:off x="390144" y="3075534"/>
            <a:ext cx="6096000" cy="943254"/>
          </a:xfrm>
          <a:prstGeom prst="rect">
            <a:avLst/>
          </a:prstGeom>
        </p:spPr>
        <p:txBody>
          <a:bodyPr vert="horz"/>
          <a:lstStyle>
            <a:lvl1pPr marL="0" marR="0" indent="0" algn="l" defTabSz="914288" rtl="0" eaLnBrk="0" fontAlgn="base" latinLnBrk="0" hangingPunct="0">
              <a:lnSpc>
                <a:spcPct val="100000"/>
              </a:lnSpc>
              <a:spcBef>
                <a:spcPct val="0"/>
              </a:spcBef>
              <a:spcAft>
                <a:spcPts val="600"/>
              </a:spcAft>
              <a:buClrTx/>
              <a:buSzTx/>
              <a:buFontTx/>
              <a:buNone/>
              <a:tabLst/>
              <a:defRPr sz="1800">
                <a:solidFill>
                  <a:schemeClr val="bg1"/>
                </a:solidFill>
                <a:latin typeface="Myriad Pro"/>
                <a:ea typeface="黑体"/>
                <a:cs typeface="Myriad Pro"/>
              </a:defRPr>
            </a:lvl1pPr>
            <a:lvl2pPr marL="0">
              <a:buFontTx/>
              <a:buNone/>
              <a:defRPr>
                <a:solidFill>
                  <a:schemeClr val="bg1"/>
                </a:solidFill>
                <a:latin typeface="Myriad Pro"/>
                <a:cs typeface="Myriad Pro"/>
              </a:defRPr>
            </a:lvl2pPr>
          </a:lstStyle>
          <a:p>
            <a:pPr lvl="0"/>
            <a:r>
              <a:rPr lang="en-US" altLang="zh-CN" dirty="0" smtClean="0"/>
              <a:t>Click to edit Master text styles</a:t>
            </a:r>
          </a:p>
        </p:txBody>
      </p:sp>
    </p:spTree>
    <p:extLst>
      <p:ext uri="{BB962C8B-B14F-4D97-AF65-F5344CB8AC3E}">
        <p14:creationId xmlns:p14="http://schemas.microsoft.com/office/powerpoint/2010/main" xmlns="" val="41756273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_Title and Vertical Text">
    <p:spTree>
      <p:nvGrpSpPr>
        <p:cNvPr id="1" name=""/>
        <p:cNvGrpSpPr/>
        <p:nvPr/>
      </p:nvGrpSpPr>
      <p:grpSpPr>
        <a:xfrm>
          <a:off x="0" y="0"/>
          <a:ext cx="0" cy="0"/>
          <a:chOff x="0" y="0"/>
          <a:chExt cx="0" cy="0"/>
        </a:xfrm>
      </p:grpSpPr>
      <p:pic>
        <p:nvPicPr>
          <p:cNvPr id="4" name="Picture 1" descr="black_line copy.png"/>
          <p:cNvPicPr>
            <a:picLocks noChangeAspect="1"/>
          </p:cNvPicPr>
          <p:nvPr userDrawn="1"/>
        </p:nvPicPr>
        <p:blipFill>
          <a:blip r:embed="rId2" cstate="print">
            <a:extLst>
              <a:ext uri="{28A0092B-C50C-407E-A947-70E740481C1C}">
                <a14:useLocalDpi xmlns:a14="http://schemas.microsoft.com/office/drawing/2010/main" xmlns=""/>
              </a:ext>
            </a:extLst>
          </a:blip>
          <a:srcRect/>
          <a:stretch>
            <a:fillRect/>
          </a:stretch>
        </p:blipFill>
        <p:spPr bwMode="auto">
          <a:xfrm>
            <a:off x="276230" y="4737100"/>
            <a:ext cx="8634413" cy="6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2" descr="内容页-01.png"/>
          <p:cNvPicPr>
            <a:picLocks noChangeAspect="1"/>
          </p:cNvPicPr>
          <p:nvPr userDrawn="1"/>
        </p:nvPicPr>
        <p:blipFill>
          <a:blip r:embed="rId3" cstate="print">
            <a:extLst>
              <a:ext uri="{28A0092B-C50C-407E-A947-70E740481C1C}">
                <a14:useLocalDpi xmlns:a14="http://schemas.microsoft.com/office/drawing/2010/main" xmlns=""/>
              </a:ext>
            </a:extLst>
          </a:blip>
          <a:srcRect/>
          <a:stretch>
            <a:fillRect/>
          </a:stretch>
        </p:blipFill>
        <p:spPr bwMode="auto">
          <a:xfrm>
            <a:off x="8107368" y="4789493"/>
            <a:ext cx="803275" cy="320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itle 1"/>
          <p:cNvSpPr>
            <a:spLocks noGrp="1"/>
          </p:cNvSpPr>
          <p:nvPr>
            <p:ph type="title"/>
          </p:nvPr>
        </p:nvSpPr>
        <p:spPr>
          <a:xfrm>
            <a:off x="683569" y="280137"/>
            <a:ext cx="7848872" cy="748564"/>
          </a:xfrm>
          <a:prstGeom prst="rect">
            <a:avLst/>
          </a:prstGeom>
        </p:spPr>
        <p:txBody>
          <a:bodyPr/>
          <a:lstStyle>
            <a:lvl1pPr>
              <a:spcAft>
                <a:spcPts val="6000"/>
              </a:spcAft>
              <a:defRPr lang="en-US" altLang="en-US" sz="2800" b="0" kern="1200" noProof="0" dirty="0">
                <a:solidFill>
                  <a:srgbClr val="173E81"/>
                </a:solidFill>
                <a:latin typeface="Myriad Pro"/>
                <a:ea typeface="黑体"/>
                <a:cs typeface="Myriad Pro"/>
              </a:defRPr>
            </a:lvl1pPr>
          </a:lstStyle>
          <a:p>
            <a:r>
              <a:rPr lang="en-US" altLang="zh-CN" dirty="0" smtClean="0"/>
              <a:t>Click to edit Master title style</a:t>
            </a:r>
            <a:endParaRPr lang="en-US" dirty="0"/>
          </a:p>
        </p:txBody>
      </p:sp>
      <p:sp>
        <p:nvSpPr>
          <p:cNvPr id="7" name="Content Placeholder 2"/>
          <p:cNvSpPr>
            <a:spLocks noGrp="1"/>
          </p:cNvSpPr>
          <p:nvPr>
            <p:ph idx="1"/>
          </p:nvPr>
        </p:nvSpPr>
        <p:spPr>
          <a:xfrm>
            <a:off x="683569" y="1112542"/>
            <a:ext cx="7848872" cy="3516609"/>
          </a:xfrm>
          <a:prstGeom prst="rect">
            <a:avLst/>
          </a:prstGeom>
          <a:noFill/>
        </p:spPr>
        <p:txBody>
          <a:bodyPr/>
          <a:lstStyle>
            <a:lvl1pPr marL="0">
              <a:defRPr sz="2000" b="0" i="0">
                <a:solidFill>
                  <a:srgbClr val="404040"/>
                </a:solidFill>
                <a:latin typeface="Myriad Pro Light"/>
                <a:ea typeface="方正细黑一简体"/>
                <a:cs typeface="Myriad Pro Light"/>
              </a:defRPr>
            </a:lvl1pPr>
            <a:lvl2pPr marL="0">
              <a:buFont typeface="Arial"/>
              <a:buChar char="•"/>
              <a:defRPr sz="2000" b="0" i="0">
                <a:solidFill>
                  <a:schemeClr val="bg1">
                    <a:lumMod val="25000"/>
                  </a:schemeClr>
                </a:solidFill>
                <a:latin typeface="Myriad Pro Light"/>
                <a:ea typeface="方正细黑一简体"/>
                <a:cs typeface="Myriad Pro Light"/>
              </a:defRPr>
            </a:lvl2pPr>
            <a:lvl3pPr marL="0">
              <a:buFont typeface="Arial"/>
              <a:buChar char="•"/>
              <a:defRPr sz="2000" b="0" i="0">
                <a:solidFill>
                  <a:schemeClr val="bg1">
                    <a:lumMod val="25000"/>
                  </a:schemeClr>
                </a:solidFill>
                <a:latin typeface="Myriad Pro Light"/>
                <a:ea typeface="方正细黑一简体"/>
                <a:cs typeface="Myriad Pro Light"/>
              </a:defRPr>
            </a:lvl3pPr>
            <a:lvl4pPr marL="0">
              <a:buFont typeface="Arial"/>
              <a:buChar char="•"/>
              <a:defRPr sz="2000" b="0" i="0">
                <a:solidFill>
                  <a:schemeClr val="bg1">
                    <a:lumMod val="25000"/>
                  </a:schemeClr>
                </a:solidFill>
                <a:latin typeface="Myriad Pro Light"/>
                <a:ea typeface="方正细黑一简体"/>
                <a:cs typeface="Myriad Pro Light"/>
              </a:defRPr>
            </a:lvl4pPr>
            <a:lvl5pPr marL="0">
              <a:buFont typeface="Arial"/>
              <a:buChar char="•"/>
              <a:defRPr sz="2000" b="0" i="0">
                <a:solidFill>
                  <a:schemeClr val="bg1">
                    <a:lumMod val="25000"/>
                  </a:schemeClr>
                </a:solidFill>
                <a:latin typeface="Myriad Pro Light"/>
                <a:ea typeface="方正细黑一简体"/>
                <a:cs typeface="Myriad Pro Light"/>
              </a:defRPr>
            </a:lvl5pPr>
          </a:lstStyle>
          <a:p>
            <a:pPr lvl="0"/>
            <a:r>
              <a:rPr lang="en-US" altLang="zh-CN" dirty="0" smtClean="0"/>
              <a:t>Click to edit Master text styles</a:t>
            </a:r>
          </a:p>
          <a:p>
            <a:pPr lvl="1"/>
            <a:r>
              <a:rPr lang="en-US" altLang="zh-CN" dirty="0" smtClean="0"/>
              <a:t>Second level</a:t>
            </a:r>
          </a:p>
          <a:p>
            <a:pPr lvl="2"/>
            <a:r>
              <a:rPr lang="en-US" altLang="zh-CN" dirty="0" smtClean="0"/>
              <a:t>Third level</a:t>
            </a:r>
          </a:p>
          <a:p>
            <a:pPr lvl="3"/>
            <a:r>
              <a:rPr lang="en-US" altLang="zh-CN" dirty="0" smtClean="0"/>
              <a:t>Fourth level</a:t>
            </a:r>
          </a:p>
          <a:p>
            <a:pPr lvl="4"/>
            <a:r>
              <a:rPr lang="en-US" altLang="zh-CN" dirty="0" smtClean="0"/>
              <a:t>Fifth level</a:t>
            </a:r>
            <a:endParaRPr lang="zh-CN" altLang="en-US" dirty="0"/>
          </a:p>
        </p:txBody>
      </p:sp>
      <p:pic>
        <p:nvPicPr>
          <p:cNvPr id="9" name="Picture 2" descr="E:\VI\太平洋品牌表达\太平洋品牌表达\设计完稿文件\3.0_视觉识别元素\品牌标志\CMYK\数字太保 服务每天会更好\数字太保 服务每天会更好1.png"/>
          <p:cNvPicPr>
            <a:picLocks noChangeAspect="1" noChangeArrowheads="1"/>
          </p:cNvPicPr>
          <p:nvPr userDrawn="1"/>
        </p:nvPicPr>
        <p:blipFill>
          <a:blip r:embed="rId4" cstate="print"/>
          <a:srcRect/>
          <a:stretch>
            <a:fillRect/>
          </a:stretch>
        </p:blipFill>
        <p:spPr bwMode="auto">
          <a:xfrm>
            <a:off x="644530" y="4829180"/>
            <a:ext cx="411163" cy="220663"/>
          </a:xfrm>
          <a:prstGeom prst="rect">
            <a:avLst/>
          </a:prstGeom>
          <a:noFill/>
          <a:ln w="9525">
            <a:noFill/>
            <a:miter lim="800000"/>
            <a:headEnd/>
            <a:tailEnd/>
          </a:ln>
        </p:spPr>
      </p:pic>
    </p:spTree>
    <p:extLst>
      <p:ext uri="{BB962C8B-B14F-4D97-AF65-F5344CB8AC3E}">
        <p14:creationId xmlns:p14="http://schemas.microsoft.com/office/powerpoint/2010/main" xmlns="" val="3016142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节标题">
    <p:spTree>
      <p:nvGrpSpPr>
        <p:cNvPr id="1" name=""/>
        <p:cNvGrpSpPr/>
        <p:nvPr/>
      </p:nvGrpSpPr>
      <p:grpSpPr>
        <a:xfrm>
          <a:off x="0" y="0"/>
          <a:ext cx="0" cy="0"/>
          <a:chOff x="0" y="0"/>
          <a:chExt cx="0" cy="0"/>
        </a:xfrm>
      </p:grpSpPr>
      <p:pic>
        <p:nvPicPr>
          <p:cNvPr id="7" name="Picture 1" descr="black_line copy.png"/>
          <p:cNvPicPr>
            <a:picLocks noChangeAspect="1"/>
          </p:cNvPicPr>
          <p:nvPr userDrawn="1"/>
        </p:nvPicPr>
        <p:blipFill>
          <a:blip r:embed="rId2" cstate="print"/>
          <a:srcRect/>
          <a:stretch>
            <a:fillRect/>
          </a:stretch>
        </p:blipFill>
        <p:spPr bwMode="auto">
          <a:xfrm>
            <a:off x="276237" y="4747032"/>
            <a:ext cx="8634413" cy="63103"/>
          </a:xfrm>
          <a:prstGeom prst="rect">
            <a:avLst/>
          </a:prstGeom>
          <a:noFill/>
          <a:ln w="9525">
            <a:noFill/>
            <a:miter lim="800000"/>
            <a:headEnd/>
            <a:tailEnd/>
          </a:ln>
        </p:spPr>
      </p:pic>
      <p:cxnSp>
        <p:nvCxnSpPr>
          <p:cNvPr id="5" name="直接连接符 4"/>
          <p:cNvCxnSpPr/>
          <p:nvPr userDrawn="1"/>
        </p:nvCxnSpPr>
        <p:spPr>
          <a:xfrm>
            <a:off x="3920776" y="1868440"/>
            <a:ext cx="3236046" cy="0"/>
          </a:xfrm>
          <a:prstGeom prst="line">
            <a:avLst/>
          </a:prstGeom>
          <a:noFill/>
          <a:ln w="19050" cap="flat" cmpd="sng" algn="ctr">
            <a:solidFill>
              <a:srgbClr val="E7E6E6">
                <a:lumMod val="50000"/>
              </a:srgbClr>
            </a:solidFill>
            <a:prstDash val="sysDot"/>
            <a:miter lim="800000"/>
            <a:tailEnd type="oval"/>
          </a:ln>
          <a:effectLst/>
        </p:spPr>
      </p:cxnSp>
      <p:grpSp>
        <p:nvGrpSpPr>
          <p:cNvPr id="2" name="组合 4"/>
          <p:cNvGrpSpPr/>
          <p:nvPr userDrawn="1"/>
        </p:nvGrpSpPr>
        <p:grpSpPr>
          <a:xfrm>
            <a:off x="1357121" y="1035536"/>
            <a:ext cx="1837257" cy="1837257"/>
            <a:chOff x="1959919" y="2023759"/>
            <a:chExt cx="2773806" cy="2773806"/>
          </a:xfrm>
        </p:grpSpPr>
        <p:grpSp>
          <p:nvGrpSpPr>
            <p:cNvPr id="3" name="组合 15"/>
            <p:cNvGrpSpPr/>
            <p:nvPr/>
          </p:nvGrpSpPr>
          <p:grpSpPr>
            <a:xfrm>
              <a:off x="1959919" y="2023759"/>
              <a:ext cx="2773806" cy="2773806"/>
              <a:chOff x="2099081" y="2031187"/>
              <a:chExt cx="2739620" cy="2739620"/>
            </a:xfrm>
          </p:grpSpPr>
          <p:sp>
            <p:nvSpPr>
              <p:cNvPr id="12" name="椭圆 11"/>
              <p:cNvSpPr/>
              <p:nvPr/>
            </p:nvSpPr>
            <p:spPr>
              <a:xfrm>
                <a:off x="2099081" y="2031187"/>
                <a:ext cx="2739620" cy="2739620"/>
              </a:xfrm>
              <a:prstGeom prst="ellipse">
                <a:avLst/>
              </a:prstGeom>
              <a:gradFill flip="none" rotWithShape="1">
                <a:gsLst>
                  <a:gs pos="0">
                    <a:sysClr val="window" lastClr="FFFFFF">
                      <a:lumMod val="85000"/>
                    </a:sysClr>
                  </a:gs>
                  <a:gs pos="100000">
                    <a:sysClr val="window" lastClr="FFFFFF">
                      <a:alpha val="99000"/>
                    </a:sysClr>
                  </a:gs>
                </a:gsLst>
                <a:path path="circle">
                  <a:fillToRect l="100000" t="100000"/>
                </a:path>
                <a:tileRect r="-100000" b="-100000"/>
              </a:gradFill>
              <a:ln w="12700" cap="flat" cmpd="sng" algn="ctr">
                <a:noFill/>
                <a:prstDash val="solid"/>
                <a:miter lim="800000"/>
              </a:ln>
              <a:effectLst>
                <a:softEdge rad="101600"/>
              </a:effectLst>
            </p:spPr>
            <p:txBody>
              <a:bodyPr rtlCol="0" anchor="ctr"/>
              <a:lstStyle/>
              <a:p>
                <a:pPr marL="0" marR="0" lvl="0" indent="0" algn="ctr" defTabSz="91431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 lastClr="FFFFFF"/>
                  </a:solidFill>
                  <a:effectLst/>
                  <a:uLnTx/>
                  <a:uFillTx/>
                  <a:cs typeface="+mn-ea"/>
                  <a:sym typeface="+mn-lt"/>
                </a:endParaRPr>
              </a:p>
            </p:txBody>
          </p:sp>
          <p:sp>
            <p:nvSpPr>
              <p:cNvPr id="13" name="圆角矩形 12"/>
              <p:cNvSpPr/>
              <p:nvPr/>
            </p:nvSpPr>
            <p:spPr>
              <a:xfrm>
                <a:off x="2377216" y="2309322"/>
                <a:ext cx="2183348" cy="2183348"/>
              </a:xfrm>
              <a:prstGeom prst="roundRect">
                <a:avLst>
                  <a:gd name="adj" fmla="val 50000"/>
                </a:avLst>
              </a:prstGeom>
              <a:gradFill flip="none" rotWithShape="1">
                <a:gsLst>
                  <a:gs pos="100000">
                    <a:sysClr val="window" lastClr="FFFFFF"/>
                  </a:gs>
                  <a:gs pos="0">
                    <a:srgbClr val="B8BBBC"/>
                  </a:gs>
                </a:gsLst>
                <a:lin ang="5400000" scaled="0"/>
                <a:tileRect/>
              </a:gradFill>
              <a:ln w="12700" cap="flat" cmpd="sng" algn="ctr">
                <a:noFill/>
                <a:prstDash val="solid"/>
                <a:miter lim="800000"/>
              </a:ln>
              <a:effectLst/>
            </p:spPr>
            <p:txBody>
              <a:bodyPr rtlCol="0" anchor="ctr"/>
              <a:lstStyle/>
              <a:p>
                <a:pPr marL="0" marR="0" lvl="0" indent="0" algn="ctr" defTabSz="91431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 lastClr="FFFFFF"/>
                  </a:solidFill>
                  <a:effectLst/>
                  <a:uLnTx/>
                  <a:uFillTx/>
                  <a:cs typeface="+mn-ea"/>
                  <a:sym typeface="+mn-lt"/>
                </a:endParaRPr>
              </a:p>
            </p:txBody>
          </p:sp>
        </p:grpSp>
        <p:sp>
          <p:nvSpPr>
            <p:cNvPr id="11" name="椭圆 10"/>
            <p:cNvSpPr/>
            <p:nvPr/>
          </p:nvSpPr>
          <p:spPr>
            <a:xfrm>
              <a:off x="2510240" y="2574081"/>
              <a:ext cx="1673164" cy="1673161"/>
            </a:xfrm>
            <a:prstGeom prst="ellipse">
              <a:avLst/>
            </a:prstGeom>
            <a:solidFill>
              <a:srgbClr val="005A9E"/>
            </a:solidFill>
            <a:ln w="12700" cap="flat" cmpd="sng" algn="ctr">
              <a:noFill/>
              <a:prstDash val="solid"/>
              <a:miter lim="800000"/>
            </a:ln>
            <a:effectLst>
              <a:innerShdw blurRad="203200" dist="50800" dir="16200000">
                <a:prstClr val="black">
                  <a:alpha val="50000"/>
                </a:prstClr>
              </a:innerShdw>
            </a:effectLst>
          </p:spPr>
          <p:txBody>
            <a:bodyPr rtlCol="0" anchor="ctr"/>
            <a:lstStyle/>
            <a:p>
              <a:pPr marL="0" marR="0" lvl="0" indent="0" algn="ctr" defTabSz="914310" eaLnBrk="1" fontAlgn="auto" latinLnBrk="0" hangingPunct="1">
                <a:lnSpc>
                  <a:spcPct val="100000"/>
                </a:lnSpc>
                <a:spcBef>
                  <a:spcPts val="0"/>
                </a:spcBef>
                <a:spcAft>
                  <a:spcPts val="0"/>
                </a:spcAft>
                <a:buClrTx/>
                <a:buSzTx/>
                <a:buFontTx/>
                <a:buNone/>
                <a:tabLst/>
                <a:defRPr/>
              </a:pPr>
              <a:endParaRPr kumimoji="0" lang="zh-CN" altLang="en-US" sz="9000" b="0" i="0" u="none" strike="noStrike" kern="0" cap="none" spc="0" normalizeH="0" baseline="0" noProof="0" dirty="0">
                <a:ln>
                  <a:noFill/>
                </a:ln>
                <a:solidFill>
                  <a:sysClr val="window" lastClr="FFFFFF"/>
                </a:solidFill>
                <a:effectLst/>
                <a:uLnTx/>
                <a:uFillTx/>
                <a:cs typeface="+mn-ea"/>
                <a:sym typeface="+mn-lt"/>
              </a:endParaRPr>
            </a:p>
          </p:txBody>
        </p:sp>
      </p:grpSp>
      <p:cxnSp>
        <p:nvCxnSpPr>
          <p:cNvPr id="15" name="直接连接符 14"/>
          <p:cNvCxnSpPr/>
          <p:nvPr userDrawn="1"/>
        </p:nvCxnSpPr>
        <p:spPr>
          <a:xfrm flipV="1">
            <a:off x="3424565" y="609291"/>
            <a:ext cx="0" cy="2808312"/>
          </a:xfrm>
          <a:prstGeom prst="line">
            <a:avLst/>
          </a:prstGeom>
          <a:noFill/>
          <a:ln w="12700" cap="flat" cmpd="sng" algn="ctr">
            <a:solidFill>
              <a:sysClr val="windowText" lastClr="000000"/>
            </a:solidFill>
            <a:prstDash val="dash"/>
          </a:ln>
          <a:effectLst/>
        </p:spPr>
      </p:cxnSp>
      <p:sp>
        <p:nvSpPr>
          <p:cNvPr id="16" name="TextBox 15"/>
          <p:cNvSpPr txBox="1"/>
          <p:nvPr userDrawn="1"/>
        </p:nvSpPr>
        <p:spPr>
          <a:xfrm>
            <a:off x="1849918" y="1302080"/>
            <a:ext cx="635927" cy="1323439"/>
          </a:xfrm>
          <a:prstGeom prst="rect">
            <a:avLst/>
          </a:prstGeom>
          <a:noFill/>
        </p:spPr>
        <p:txBody>
          <a:bodyPr wrap="square" lIns="91432" tIns="45716" rIns="91432" bIns="45716" rtlCol="0">
            <a:spAutoFit/>
          </a:bodyPr>
          <a:lstStyle/>
          <a:p>
            <a:pPr marL="0" marR="0" lvl="0" indent="0" defTabSz="914310" eaLnBrk="1" fontAlgn="auto" latinLnBrk="0" hangingPunct="1">
              <a:lnSpc>
                <a:spcPct val="100000"/>
              </a:lnSpc>
              <a:spcBef>
                <a:spcPts val="0"/>
              </a:spcBef>
              <a:spcAft>
                <a:spcPts val="0"/>
              </a:spcAft>
              <a:buClrTx/>
              <a:buSzTx/>
              <a:buFontTx/>
              <a:buNone/>
              <a:tabLst/>
              <a:defRPr/>
            </a:pPr>
            <a:r>
              <a:rPr kumimoji="0" lang="en-US" altLang="zh-CN" sz="8000" b="1" i="0" u="none" strike="noStrike" kern="0" cap="none" spc="0" normalizeH="0" baseline="0" noProof="0" dirty="0" smtClean="0">
                <a:ln>
                  <a:noFill/>
                </a:ln>
                <a:solidFill>
                  <a:sysClr val="window" lastClr="FFFFFF"/>
                </a:solidFill>
                <a:effectLst/>
                <a:uLnTx/>
                <a:uFillTx/>
                <a:cs typeface="+mn-ea"/>
                <a:sym typeface="+mn-lt"/>
              </a:rPr>
              <a:t>3</a:t>
            </a:r>
          </a:p>
        </p:txBody>
      </p:sp>
      <p:pic>
        <p:nvPicPr>
          <p:cNvPr id="14" name="Picture 2" descr="内容页-01.png"/>
          <p:cNvPicPr>
            <a:picLocks noChangeAspect="1"/>
          </p:cNvPicPr>
          <p:nvPr userDrawn="1"/>
        </p:nvPicPr>
        <p:blipFill>
          <a:blip r:embed="rId3"/>
          <a:srcRect r="35075"/>
          <a:stretch>
            <a:fillRect/>
          </a:stretch>
        </p:blipFill>
        <p:spPr bwMode="auto">
          <a:xfrm>
            <a:off x="8076296" y="4568775"/>
            <a:ext cx="823833" cy="320675"/>
          </a:xfrm>
          <a:prstGeom prst="rect">
            <a:avLst/>
          </a:prstGeom>
          <a:noFill/>
          <a:ln w="9525">
            <a:noFill/>
            <a:miter lim="800000"/>
            <a:headEnd/>
            <a:tailEnd/>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3" name="Bild 1"/>
          <p:cNvPicPr>
            <a:picLocks noChangeAspect="1"/>
          </p:cNvPicPr>
          <p:nvPr userDrawn="1"/>
        </p:nvPicPr>
        <p:blipFill>
          <a:blip r:embed="rId2" cstate="print">
            <a:extLst>
              <a:ext uri="{28A0092B-C50C-407E-A947-70E740481C1C}">
                <a14:useLocalDpi xmlns:a14="http://schemas.microsoft.com/office/drawing/2010/main" xmlns=""/>
              </a:ext>
            </a:extLst>
          </a:blip>
          <a:srcRect/>
          <a:stretch>
            <a:fillRect/>
          </a:stretch>
        </p:blipFill>
        <p:spPr bwMode="auto">
          <a:xfrm>
            <a:off x="0" y="-357188"/>
            <a:ext cx="9144000" cy="5570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Bild 2"/>
          <p:cNvPicPr>
            <a:picLocks noChangeAspect="1"/>
          </p:cNvPicPr>
          <p:nvPr userDrawn="1"/>
        </p:nvPicPr>
        <p:blipFill>
          <a:blip r:embed="rId3" cstate="print">
            <a:extLst>
              <a:ext uri="{28A0092B-C50C-407E-A947-70E740481C1C}">
                <a14:useLocalDpi xmlns:a14="http://schemas.microsoft.com/office/drawing/2010/main" xmlns=""/>
              </a:ext>
            </a:extLst>
          </a:blip>
          <a:srcRect/>
          <a:stretch>
            <a:fillRect/>
          </a:stretch>
        </p:blipFill>
        <p:spPr bwMode="auto">
          <a:xfrm>
            <a:off x="7196138" y="4583118"/>
            <a:ext cx="1516062" cy="414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 Placeholder 16"/>
          <p:cNvSpPr>
            <a:spLocks noGrp="1"/>
          </p:cNvSpPr>
          <p:nvPr>
            <p:ph type="body" sz="quarter" idx="10"/>
          </p:nvPr>
        </p:nvSpPr>
        <p:spPr>
          <a:xfrm>
            <a:off x="574349" y="954228"/>
            <a:ext cx="1219200" cy="734364"/>
          </a:xfrm>
          <a:prstGeom prst="rect">
            <a:avLst/>
          </a:prstGeom>
        </p:spPr>
        <p:txBody>
          <a:bodyPr vert="horz" anchor="ctr"/>
          <a:lstStyle>
            <a:lvl1pPr marL="0" marR="0" indent="0" algn="l" defTabSz="914288" rtl="0" eaLnBrk="0" fontAlgn="base" latinLnBrk="0" hangingPunct="0">
              <a:lnSpc>
                <a:spcPct val="100000"/>
              </a:lnSpc>
              <a:spcBef>
                <a:spcPct val="0"/>
              </a:spcBef>
              <a:spcAft>
                <a:spcPts val="600"/>
              </a:spcAft>
              <a:buClrTx/>
              <a:buSzTx/>
              <a:buFontTx/>
              <a:buNone/>
              <a:tabLst/>
              <a:defRPr lang="en-US" altLang="zh-CN" sz="3600" dirty="0" smtClean="0">
                <a:solidFill>
                  <a:schemeClr val="bg1"/>
                </a:solidFill>
                <a:latin typeface="Myriad Pro"/>
                <a:ea typeface="黑体"/>
                <a:cs typeface="Myriad Pro"/>
              </a:defRPr>
            </a:lvl1pPr>
            <a:lvl2pPr marL="0">
              <a:buFontTx/>
              <a:buNone/>
              <a:defRPr>
                <a:solidFill>
                  <a:schemeClr val="bg1"/>
                </a:solidFill>
                <a:latin typeface="Myriad Pro"/>
                <a:cs typeface="Myriad Pro"/>
              </a:defRPr>
            </a:lvl2pPr>
          </a:lstStyle>
          <a:p>
            <a:pPr lvl="0"/>
            <a:r>
              <a:rPr lang="de-DE" altLang="zh-CN" smtClean="0"/>
              <a:t>Mastertextformat bearbeiten</a:t>
            </a:r>
          </a:p>
        </p:txBody>
      </p:sp>
    </p:spTree>
    <p:extLst>
      <p:ext uri="{BB962C8B-B14F-4D97-AF65-F5344CB8AC3E}">
        <p14:creationId xmlns:p14="http://schemas.microsoft.com/office/powerpoint/2010/main" xmlns="" val="1338138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节标题">
    <p:spTree>
      <p:nvGrpSpPr>
        <p:cNvPr id="1" name=""/>
        <p:cNvGrpSpPr/>
        <p:nvPr/>
      </p:nvGrpSpPr>
      <p:grpSpPr>
        <a:xfrm>
          <a:off x="0" y="0"/>
          <a:ext cx="0" cy="0"/>
          <a:chOff x="0" y="0"/>
          <a:chExt cx="0" cy="0"/>
        </a:xfrm>
      </p:grpSpPr>
      <p:pic>
        <p:nvPicPr>
          <p:cNvPr id="7" name="Picture 1" descr="black_line copy.png"/>
          <p:cNvPicPr>
            <a:picLocks noChangeAspect="1"/>
          </p:cNvPicPr>
          <p:nvPr userDrawn="1"/>
        </p:nvPicPr>
        <p:blipFill>
          <a:blip r:embed="rId2" cstate="print"/>
          <a:srcRect/>
          <a:stretch>
            <a:fillRect/>
          </a:stretch>
        </p:blipFill>
        <p:spPr bwMode="auto">
          <a:xfrm>
            <a:off x="276237" y="4747032"/>
            <a:ext cx="8634413" cy="63103"/>
          </a:xfrm>
          <a:prstGeom prst="rect">
            <a:avLst/>
          </a:prstGeom>
          <a:noFill/>
          <a:ln w="9525">
            <a:noFill/>
            <a:miter lim="800000"/>
            <a:headEnd/>
            <a:tailEnd/>
          </a:ln>
        </p:spPr>
      </p:pic>
      <p:cxnSp>
        <p:nvCxnSpPr>
          <p:cNvPr id="5" name="直接连接符 4"/>
          <p:cNvCxnSpPr/>
          <p:nvPr userDrawn="1"/>
        </p:nvCxnSpPr>
        <p:spPr>
          <a:xfrm>
            <a:off x="3920776" y="1868440"/>
            <a:ext cx="3236046" cy="0"/>
          </a:xfrm>
          <a:prstGeom prst="line">
            <a:avLst/>
          </a:prstGeom>
          <a:noFill/>
          <a:ln w="19050" cap="flat" cmpd="sng" algn="ctr">
            <a:solidFill>
              <a:srgbClr val="E7E6E6">
                <a:lumMod val="50000"/>
              </a:srgbClr>
            </a:solidFill>
            <a:prstDash val="sysDot"/>
            <a:miter lim="800000"/>
            <a:tailEnd type="oval"/>
          </a:ln>
          <a:effectLst/>
        </p:spPr>
      </p:cxnSp>
      <p:grpSp>
        <p:nvGrpSpPr>
          <p:cNvPr id="2" name="组合 4"/>
          <p:cNvGrpSpPr/>
          <p:nvPr userDrawn="1"/>
        </p:nvGrpSpPr>
        <p:grpSpPr>
          <a:xfrm>
            <a:off x="1357121" y="1035536"/>
            <a:ext cx="1837257" cy="1837257"/>
            <a:chOff x="1959919" y="2023759"/>
            <a:chExt cx="2773806" cy="2773806"/>
          </a:xfrm>
        </p:grpSpPr>
        <p:grpSp>
          <p:nvGrpSpPr>
            <p:cNvPr id="3" name="组合 15"/>
            <p:cNvGrpSpPr/>
            <p:nvPr/>
          </p:nvGrpSpPr>
          <p:grpSpPr>
            <a:xfrm>
              <a:off x="1959919" y="2023759"/>
              <a:ext cx="2773806" cy="2773806"/>
              <a:chOff x="2099081" y="2031187"/>
              <a:chExt cx="2739620" cy="2739620"/>
            </a:xfrm>
          </p:grpSpPr>
          <p:sp>
            <p:nvSpPr>
              <p:cNvPr id="12" name="椭圆 11"/>
              <p:cNvSpPr/>
              <p:nvPr/>
            </p:nvSpPr>
            <p:spPr>
              <a:xfrm>
                <a:off x="2099081" y="2031187"/>
                <a:ext cx="2739620" cy="2739620"/>
              </a:xfrm>
              <a:prstGeom prst="ellipse">
                <a:avLst/>
              </a:prstGeom>
              <a:gradFill flip="none" rotWithShape="1">
                <a:gsLst>
                  <a:gs pos="0">
                    <a:sysClr val="window" lastClr="FFFFFF">
                      <a:lumMod val="85000"/>
                    </a:sysClr>
                  </a:gs>
                  <a:gs pos="100000">
                    <a:sysClr val="window" lastClr="FFFFFF">
                      <a:alpha val="99000"/>
                    </a:sysClr>
                  </a:gs>
                </a:gsLst>
                <a:path path="circle">
                  <a:fillToRect l="100000" t="100000"/>
                </a:path>
                <a:tileRect r="-100000" b="-100000"/>
              </a:gradFill>
              <a:ln w="12700" cap="flat" cmpd="sng" algn="ctr">
                <a:noFill/>
                <a:prstDash val="solid"/>
                <a:miter lim="800000"/>
              </a:ln>
              <a:effectLst>
                <a:softEdge rad="101600"/>
              </a:effectLst>
            </p:spPr>
            <p:txBody>
              <a:bodyPr rtlCol="0" anchor="ctr"/>
              <a:lstStyle/>
              <a:p>
                <a:pPr marL="0" marR="0" lvl="0" indent="0" algn="ctr" defTabSz="91431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 lastClr="FFFFFF"/>
                  </a:solidFill>
                  <a:effectLst/>
                  <a:uLnTx/>
                  <a:uFillTx/>
                  <a:cs typeface="+mn-ea"/>
                  <a:sym typeface="+mn-lt"/>
                </a:endParaRPr>
              </a:p>
            </p:txBody>
          </p:sp>
          <p:sp>
            <p:nvSpPr>
              <p:cNvPr id="13" name="圆角矩形 12"/>
              <p:cNvSpPr/>
              <p:nvPr/>
            </p:nvSpPr>
            <p:spPr>
              <a:xfrm>
                <a:off x="2377216" y="2309322"/>
                <a:ext cx="2183348" cy="2183348"/>
              </a:xfrm>
              <a:prstGeom prst="roundRect">
                <a:avLst>
                  <a:gd name="adj" fmla="val 50000"/>
                </a:avLst>
              </a:prstGeom>
              <a:gradFill flip="none" rotWithShape="1">
                <a:gsLst>
                  <a:gs pos="100000">
                    <a:sysClr val="window" lastClr="FFFFFF"/>
                  </a:gs>
                  <a:gs pos="0">
                    <a:srgbClr val="B8BBBC"/>
                  </a:gs>
                </a:gsLst>
                <a:lin ang="5400000" scaled="0"/>
                <a:tileRect/>
              </a:gradFill>
              <a:ln w="12700" cap="flat" cmpd="sng" algn="ctr">
                <a:noFill/>
                <a:prstDash val="solid"/>
                <a:miter lim="800000"/>
              </a:ln>
              <a:effectLst/>
            </p:spPr>
            <p:txBody>
              <a:bodyPr rtlCol="0" anchor="ctr"/>
              <a:lstStyle/>
              <a:p>
                <a:pPr marL="0" marR="0" lvl="0" indent="0" algn="ctr" defTabSz="91431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 lastClr="FFFFFF"/>
                  </a:solidFill>
                  <a:effectLst/>
                  <a:uLnTx/>
                  <a:uFillTx/>
                  <a:cs typeface="+mn-ea"/>
                  <a:sym typeface="+mn-lt"/>
                </a:endParaRPr>
              </a:p>
            </p:txBody>
          </p:sp>
        </p:grpSp>
        <p:sp>
          <p:nvSpPr>
            <p:cNvPr id="11" name="椭圆 10"/>
            <p:cNvSpPr/>
            <p:nvPr/>
          </p:nvSpPr>
          <p:spPr>
            <a:xfrm>
              <a:off x="2510240" y="2574081"/>
              <a:ext cx="1673164" cy="1673161"/>
            </a:xfrm>
            <a:prstGeom prst="ellipse">
              <a:avLst/>
            </a:prstGeom>
            <a:solidFill>
              <a:srgbClr val="005A9E"/>
            </a:solidFill>
            <a:ln w="12700" cap="flat" cmpd="sng" algn="ctr">
              <a:noFill/>
              <a:prstDash val="solid"/>
              <a:miter lim="800000"/>
            </a:ln>
            <a:effectLst>
              <a:innerShdw blurRad="203200" dist="50800" dir="16200000">
                <a:prstClr val="black">
                  <a:alpha val="50000"/>
                </a:prstClr>
              </a:innerShdw>
            </a:effectLst>
          </p:spPr>
          <p:txBody>
            <a:bodyPr rtlCol="0" anchor="ctr"/>
            <a:lstStyle/>
            <a:p>
              <a:pPr marL="0" marR="0" lvl="0" indent="0" algn="ctr" defTabSz="914310" eaLnBrk="1" fontAlgn="auto" latinLnBrk="0" hangingPunct="1">
                <a:lnSpc>
                  <a:spcPct val="100000"/>
                </a:lnSpc>
                <a:spcBef>
                  <a:spcPts val="0"/>
                </a:spcBef>
                <a:spcAft>
                  <a:spcPts val="0"/>
                </a:spcAft>
                <a:buClrTx/>
                <a:buSzTx/>
                <a:buFontTx/>
                <a:buNone/>
                <a:tabLst/>
                <a:defRPr/>
              </a:pPr>
              <a:endParaRPr kumimoji="0" lang="zh-CN" altLang="en-US" sz="9000" b="0" i="0" u="none" strike="noStrike" kern="0" cap="none" spc="0" normalizeH="0" baseline="0" noProof="0" dirty="0">
                <a:ln>
                  <a:noFill/>
                </a:ln>
                <a:solidFill>
                  <a:sysClr val="window" lastClr="FFFFFF"/>
                </a:solidFill>
                <a:effectLst/>
                <a:uLnTx/>
                <a:uFillTx/>
                <a:cs typeface="+mn-ea"/>
                <a:sym typeface="+mn-lt"/>
              </a:endParaRPr>
            </a:p>
          </p:txBody>
        </p:sp>
      </p:grpSp>
      <p:cxnSp>
        <p:nvCxnSpPr>
          <p:cNvPr id="15" name="直接连接符 14"/>
          <p:cNvCxnSpPr/>
          <p:nvPr userDrawn="1"/>
        </p:nvCxnSpPr>
        <p:spPr>
          <a:xfrm flipV="1">
            <a:off x="3424565" y="609291"/>
            <a:ext cx="0" cy="2808312"/>
          </a:xfrm>
          <a:prstGeom prst="line">
            <a:avLst/>
          </a:prstGeom>
          <a:noFill/>
          <a:ln w="12700" cap="flat" cmpd="sng" algn="ctr">
            <a:solidFill>
              <a:sysClr val="windowText" lastClr="000000"/>
            </a:solidFill>
            <a:prstDash val="dash"/>
          </a:ln>
          <a:effectLst/>
        </p:spPr>
      </p:cxnSp>
      <p:sp>
        <p:nvSpPr>
          <p:cNvPr id="16" name="TextBox 15"/>
          <p:cNvSpPr txBox="1"/>
          <p:nvPr userDrawn="1"/>
        </p:nvSpPr>
        <p:spPr>
          <a:xfrm>
            <a:off x="1849918" y="1302080"/>
            <a:ext cx="635927" cy="1323439"/>
          </a:xfrm>
          <a:prstGeom prst="rect">
            <a:avLst/>
          </a:prstGeom>
          <a:noFill/>
        </p:spPr>
        <p:txBody>
          <a:bodyPr wrap="square" lIns="91432" tIns="45716" rIns="91432" bIns="45716" rtlCol="0">
            <a:spAutoFit/>
          </a:bodyPr>
          <a:lstStyle/>
          <a:p>
            <a:pPr marL="0" marR="0" lvl="0" indent="0" defTabSz="914310" eaLnBrk="1" fontAlgn="auto" latinLnBrk="0" hangingPunct="1">
              <a:lnSpc>
                <a:spcPct val="100000"/>
              </a:lnSpc>
              <a:spcBef>
                <a:spcPts val="0"/>
              </a:spcBef>
              <a:spcAft>
                <a:spcPts val="0"/>
              </a:spcAft>
              <a:buClrTx/>
              <a:buSzTx/>
              <a:buFontTx/>
              <a:buNone/>
              <a:tabLst/>
              <a:defRPr/>
            </a:pPr>
            <a:r>
              <a:rPr kumimoji="0" lang="en-US" altLang="zh-CN" sz="8000" b="1" i="0" u="none" strike="noStrike" kern="0" cap="none" spc="0" normalizeH="0" baseline="0" noProof="0" dirty="0" smtClean="0">
                <a:ln>
                  <a:noFill/>
                </a:ln>
                <a:solidFill>
                  <a:sysClr val="window" lastClr="FFFFFF"/>
                </a:solidFill>
                <a:effectLst/>
                <a:uLnTx/>
                <a:uFillTx/>
                <a:cs typeface="+mn-ea"/>
                <a:sym typeface="+mn-lt"/>
              </a:rPr>
              <a:t>1</a:t>
            </a:r>
          </a:p>
        </p:txBody>
      </p:sp>
      <p:pic>
        <p:nvPicPr>
          <p:cNvPr id="14" name="Picture 2" descr="内容页-01.png"/>
          <p:cNvPicPr>
            <a:picLocks noChangeAspect="1"/>
          </p:cNvPicPr>
          <p:nvPr userDrawn="1"/>
        </p:nvPicPr>
        <p:blipFill>
          <a:blip r:embed="rId3"/>
          <a:srcRect r="35075"/>
          <a:stretch>
            <a:fillRect/>
          </a:stretch>
        </p:blipFill>
        <p:spPr bwMode="auto">
          <a:xfrm>
            <a:off x="8076296" y="4568775"/>
            <a:ext cx="823833" cy="320675"/>
          </a:xfrm>
          <a:prstGeom prst="rect">
            <a:avLst/>
          </a:prstGeom>
          <a:noFill/>
          <a:ln w="9525">
            <a:noFill/>
            <a:miter lim="800000"/>
            <a:headEnd/>
            <a:tailEnd/>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节标题">
    <p:spTree>
      <p:nvGrpSpPr>
        <p:cNvPr id="1" name=""/>
        <p:cNvGrpSpPr/>
        <p:nvPr/>
      </p:nvGrpSpPr>
      <p:grpSpPr>
        <a:xfrm>
          <a:off x="0" y="0"/>
          <a:ext cx="0" cy="0"/>
          <a:chOff x="0" y="0"/>
          <a:chExt cx="0" cy="0"/>
        </a:xfrm>
      </p:grpSpPr>
      <p:pic>
        <p:nvPicPr>
          <p:cNvPr id="7" name="Picture 1" descr="black_line copy.png"/>
          <p:cNvPicPr>
            <a:picLocks noChangeAspect="1"/>
          </p:cNvPicPr>
          <p:nvPr userDrawn="1"/>
        </p:nvPicPr>
        <p:blipFill>
          <a:blip r:embed="rId2" cstate="print"/>
          <a:srcRect/>
          <a:stretch>
            <a:fillRect/>
          </a:stretch>
        </p:blipFill>
        <p:spPr bwMode="auto">
          <a:xfrm>
            <a:off x="276237" y="4747032"/>
            <a:ext cx="8634413" cy="63103"/>
          </a:xfrm>
          <a:prstGeom prst="rect">
            <a:avLst/>
          </a:prstGeom>
          <a:noFill/>
          <a:ln w="9525">
            <a:noFill/>
            <a:miter lim="800000"/>
            <a:headEnd/>
            <a:tailEnd/>
          </a:ln>
        </p:spPr>
      </p:pic>
      <p:cxnSp>
        <p:nvCxnSpPr>
          <p:cNvPr id="5" name="直接连接符 4"/>
          <p:cNvCxnSpPr/>
          <p:nvPr userDrawn="1"/>
        </p:nvCxnSpPr>
        <p:spPr>
          <a:xfrm>
            <a:off x="3920776" y="1868440"/>
            <a:ext cx="3236046" cy="0"/>
          </a:xfrm>
          <a:prstGeom prst="line">
            <a:avLst/>
          </a:prstGeom>
          <a:noFill/>
          <a:ln w="19050" cap="flat" cmpd="sng" algn="ctr">
            <a:solidFill>
              <a:srgbClr val="E7E6E6">
                <a:lumMod val="50000"/>
              </a:srgbClr>
            </a:solidFill>
            <a:prstDash val="sysDot"/>
            <a:miter lim="800000"/>
            <a:tailEnd type="oval"/>
          </a:ln>
          <a:effectLst/>
        </p:spPr>
      </p:cxnSp>
      <p:grpSp>
        <p:nvGrpSpPr>
          <p:cNvPr id="2" name="组合 4"/>
          <p:cNvGrpSpPr/>
          <p:nvPr userDrawn="1"/>
        </p:nvGrpSpPr>
        <p:grpSpPr>
          <a:xfrm>
            <a:off x="1357121" y="1035536"/>
            <a:ext cx="1837257" cy="1837257"/>
            <a:chOff x="1959919" y="2023759"/>
            <a:chExt cx="2773806" cy="2773806"/>
          </a:xfrm>
        </p:grpSpPr>
        <p:grpSp>
          <p:nvGrpSpPr>
            <p:cNvPr id="3" name="组合 15"/>
            <p:cNvGrpSpPr/>
            <p:nvPr/>
          </p:nvGrpSpPr>
          <p:grpSpPr>
            <a:xfrm>
              <a:off x="1959919" y="2023759"/>
              <a:ext cx="2773806" cy="2773806"/>
              <a:chOff x="2099081" y="2031187"/>
              <a:chExt cx="2739620" cy="2739620"/>
            </a:xfrm>
          </p:grpSpPr>
          <p:sp>
            <p:nvSpPr>
              <p:cNvPr id="12" name="椭圆 11"/>
              <p:cNvSpPr/>
              <p:nvPr/>
            </p:nvSpPr>
            <p:spPr>
              <a:xfrm>
                <a:off x="2099081" y="2031187"/>
                <a:ext cx="2739620" cy="2739620"/>
              </a:xfrm>
              <a:prstGeom prst="ellipse">
                <a:avLst/>
              </a:prstGeom>
              <a:gradFill flip="none" rotWithShape="1">
                <a:gsLst>
                  <a:gs pos="0">
                    <a:sysClr val="window" lastClr="FFFFFF">
                      <a:lumMod val="85000"/>
                    </a:sysClr>
                  </a:gs>
                  <a:gs pos="100000">
                    <a:sysClr val="window" lastClr="FFFFFF">
                      <a:alpha val="99000"/>
                    </a:sysClr>
                  </a:gs>
                </a:gsLst>
                <a:path path="circle">
                  <a:fillToRect l="100000" t="100000"/>
                </a:path>
                <a:tileRect r="-100000" b="-100000"/>
              </a:gradFill>
              <a:ln w="12700" cap="flat" cmpd="sng" algn="ctr">
                <a:noFill/>
                <a:prstDash val="solid"/>
                <a:miter lim="800000"/>
              </a:ln>
              <a:effectLst>
                <a:softEdge rad="101600"/>
              </a:effectLst>
            </p:spPr>
            <p:txBody>
              <a:bodyPr rtlCol="0" anchor="ctr"/>
              <a:lstStyle/>
              <a:p>
                <a:pPr marL="0" marR="0" lvl="0" indent="0" algn="ctr" defTabSz="91431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 lastClr="FFFFFF"/>
                  </a:solidFill>
                  <a:effectLst/>
                  <a:uLnTx/>
                  <a:uFillTx/>
                  <a:cs typeface="+mn-ea"/>
                  <a:sym typeface="+mn-lt"/>
                </a:endParaRPr>
              </a:p>
            </p:txBody>
          </p:sp>
          <p:sp>
            <p:nvSpPr>
              <p:cNvPr id="13" name="圆角矩形 12"/>
              <p:cNvSpPr/>
              <p:nvPr/>
            </p:nvSpPr>
            <p:spPr>
              <a:xfrm>
                <a:off x="2377216" y="2309322"/>
                <a:ext cx="2183348" cy="2183348"/>
              </a:xfrm>
              <a:prstGeom prst="roundRect">
                <a:avLst>
                  <a:gd name="adj" fmla="val 50000"/>
                </a:avLst>
              </a:prstGeom>
              <a:gradFill flip="none" rotWithShape="1">
                <a:gsLst>
                  <a:gs pos="100000">
                    <a:sysClr val="window" lastClr="FFFFFF"/>
                  </a:gs>
                  <a:gs pos="0">
                    <a:srgbClr val="B8BBBC"/>
                  </a:gs>
                </a:gsLst>
                <a:lin ang="5400000" scaled="0"/>
                <a:tileRect/>
              </a:gradFill>
              <a:ln w="12700" cap="flat" cmpd="sng" algn="ctr">
                <a:noFill/>
                <a:prstDash val="solid"/>
                <a:miter lim="800000"/>
              </a:ln>
              <a:effectLst/>
            </p:spPr>
            <p:txBody>
              <a:bodyPr rtlCol="0" anchor="ctr"/>
              <a:lstStyle/>
              <a:p>
                <a:pPr marL="0" marR="0" lvl="0" indent="0" algn="ctr" defTabSz="91431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 lastClr="FFFFFF"/>
                  </a:solidFill>
                  <a:effectLst/>
                  <a:uLnTx/>
                  <a:uFillTx/>
                  <a:cs typeface="+mn-ea"/>
                  <a:sym typeface="+mn-lt"/>
                </a:endParaRPr>
              </a:p>
            </p:txBody>
          </p:sp>
        </p:grpSp>
        <p:sp>
          <p:nvSpPr>
            <p:cNvPr id="11" name="椭圆 10"/>
            <p:cNvSpPr/>
            <p:nvPr/>
          </p:nvSpPr>
          <p:spPr>
            <a:xfrm>
              <a:off x="2510240" y="2574081"/>
              <a:ext cx="1673164" cy="1673161"/>
            </a:xfrm>
            <a:prstGeom prst="ellipse">
              <a:avLst/>
            </a:prstGeom>
            <a:solidFill>
              <a:srgbClr val="005A9E"/>
            </a:solidFill>
            <a:ln w="12700" cap="flat" cmpd="sng" algn="ctr">
              <a:noFill/>
              <a:prstDash val="solid"/>
              <a:miter lim="800000"/>
            </a:ln>
            <a:effectLst>
              <a:innerShdw blurRad="203200" dist="50800" dir="16200000">
                <a:prstClr val="black">
                  <a:alpha val="50000"/>
                </a:prstClr>
              </a:innerShdw>
            </a:effectLst>
          </p:spPr>
          <p:txBody>
            <a:bodyPr rtlCol="0" anchor="ctr"/>
            <a:lstStyle/>
            <a:p>
              <a:pPr marL="0" marR="0" lvl="0" indent="0" algn="ctr" defTabSz="914310" eaLnBrk="1" fontAlgn="auto" latinLnBrk="0" hangingPunct="1">
                <a:lnSpc>
                  <a:spcPct val="100000"/>
                </a:lnSpc>
                <a:spcBef>
                  <a:spcPts val="0"/>
                </a:spcBef>
                <a:spcAft>
                  <a:spcPts val="0"/>
                </a:spcAft>
                <a:buClrTx/>
                <a:buSzTx/>
                <a:buFontTx/>
                <a:buNone/>
                <a:tabLst/>
                <a:defRPr/>
              </a:pPr>
              <a:endParaRPr kumimoji="0" lang="zh-CN" altLang="en-US" sz="9000" b="0" i="0" u="none" strike="noStrike" kern="0" cap="none" spc="0" normalizeH="0" baseline="0" noProof="0" dirty="0">
                <a:ln>
                  <a:noFill/>
                </a:ln>
                <a:solidFill>
                  <a:sysClr val="window" lastClr="FFFFFF"/>
                </a:solidFill>
                <a:effectLst/>
                <a:uLnTx/>
                <a:uFillTx/>
                <a:cs typeface="+mn-ea"/>
                <a:sym typeface="+mn-lt"/>
              </a:endParaRPr>
            </a:p>
          </p:txBody>
        </p:sp>
      </p:grpSp>
      <p:cxnSp>
        <p:nvCxnSpPr>
          <p:cNvPr id="15" name="直接连接符 14"/>
          <p:cNvCxnSpPr/>
          <p:nvPr userDrawn="1"/>
        </p:nvCxnSpPr>
        <p:spPr>
          <a:xfrm flipV="1">
            <a:off x="3424565" y="609291"/>
            <a:ext cx="0" cy="2808312"/>
          </a:xfrm>
          <a:prstGeom prst="line">
            <a:avLst/>
          </a:prstGeom>
          <a:noFill/>
          <a:ln w="12700" cap="flat" cmpd="sng" algn="ctr">
            <a:solidFill>
              <a:sysClr val="windowText" lastClr="000000"/>
            </a:solidFill>
            <a:prstDash val="dash"/>
          </a:ln>
          <a:effectLst/>
        </p:spPr>
      </p:cxnSp>
      <p:sp>
        <p:nvSpPr>
          <p:cNvPr id="16" name="TextBox 15"/>
          <p:cNvSpPr txBox="1"/>
          <p:nvPr userDrawn="1"/>
        </p:nvSpPr>
        <p:spPr>
          <a:xfrm>
            <a:off x="1849918" y="1302080"/>
            <a:ext cx="635927" cy="1323439"/>
          </a:xfrm>
          <a:prstGeom prst="rect">
            <a:avLst/>
          </a:prstGeom>
          <a:noFill/>
        </p:spPr>
        <p:txBody>
          <a:bodyPr wrap="square" lIns="91432" tIns="45716" rIns="91432" bIns="45716" rtlCol="0">
            <a:spAutoFit/>
          </a:bodyPr>
          <a:lstStyle/>
          <a:p>
            <a:pPr marL="0" marR="0" lvl="0" indent="0" defTabSz="914310" eaLnBrk="1" fontAlgn="auto" latinLnBrk="0" hangingPunct="1">
              <a:lnSpc>
                <a:spcPct val="100000"/>
              </a:lnSpc>
              <a:spcBef>
                <a:spcPts val="0"/>
              </a:spcBef>
              <a:spcAft>
                <a:spcPts val="0"/>
              </a:spcAft>
              <a:buClrTx/>
              <a:buSzTx/>
              <a:buFontTx/>
              <a:buNone/>
              <a:tabLst/>
              <a:defRPr/>
            </a:pPr>
            <a:r>
              <a:rPr kumimoji="0" lang="en-US" altLang="zh-CN" sz="8000" b="1" i="0" u="none" strike="noStrike" kern="0" cap="none" spc="0" normalizeH="0" baseline="0" noProof="0" dirty="0" smtClean="0">
                <a:ln>
                  <a:noFill/>
                </a:ln>
                <a:solidFill>
                  <a:sysClr val="window" lastClr="FFFFFF"/>
                </a:solidFill>
                <a:effectLst/>
                <a:uLnTx/>
                <a:uFillTx/>
                <a:cs typeface="+mn-ea"/>
                <a:sym typeface="+mn-lt"/>
              </a:rPr>
              <a:t>5</a:t>
            </a:r>
          </a:p>
        </p:txBody>
      </p:sp>
      <p:pic>
        <p:nvPicPr>
          <p:cNvPr id="14" name="Picture 2" descr="内容页-01.png"/>
          <p:cNvPicPr>
            <a:picLocks noChangeAspect="1"/>
          </p:cNvPicPr>
          <p:nvPr userDrawn="1"/>
        </p:nvPicPr>
        <p:blipFill>
          <a:blip r:embed="rId3"/>
          <a:srcRect r="35075"/>
          <a:stretch>
            <a:fillRect/>
          </a:stretch>
        </p:blipFill>
        <p:spPr bwMode="auto">
          <a:xfrm>
            <a:off x="8076296" y="4568775"/>
            <a:ext cx="823833" cy="320675"/>
          </a:xfrm>
          <a:prstGeom prst="rect">
            <a:avLst/>
          </a:prstGeom>
          <a:noFill/>
          <a:ln w="9525">
            <a:noFill/>
            <a:miter lim="800000"/>
            <a:headEnd/>
            <a:tailEnd/>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节标题">
    <p:spTree>
      <p:nvGrpSpPr>
        <p:cNvPr id="1" name=""/>
        <p:cNvGrpSpPr/>
        <p:nvPr/>
      </p:nvGrpSpPr>
      <p:grpSpPr>
        <a:xfrm>
          <a:off x="0" y="0"/>
          <a:ext cx="0" cy="0"/>
          <a:chOff x="0" y="0"/>
          <a:chExt cx="0" cy="0"/>
        </a:xfrm>
      </p:grpSpPr>
      <p:pic>
        <p:nvPicPr>
          <p:cNvPr id="7" name="Picture 1" descr="black_line copy.png"/>
          <p:cNvPicPr>
            <a:picLocks noChangeAspect="1"/>
          </p:cNvPicPr>
          <p:nvPr userDrawn="1"/>
        </p:nvPicPr>
        <p:blipFill>
          <a:blip r:embed="rId2" cstate="print"/>
          <a:srcRect/>
          <a:stretch>
            <a:fillRect/>
          </a:stretch>
        </p:blipFill>
        <p:spPr bwMode="auto">
          <a:xfrm>
            <a:off x="276237" y="4747032"/>
            <a:ext cx="8634413" cy="63103"/>
          </a:xfrm>
          <a:prstGeom prst="rect">
            <a:avLst/>
          </a:prstGeom>
          <a:noFill/>
          <a:ln w="9525">
            <a:noFill/>
            <a:miter lim="800000"/>
            <a:headEnd/>
            <a:tailEnd/>
          </a:ln>
        </p:spPr>
      </p:pic>
      <p:cxnSp>
        <p:nvCxnSpPr>
          <p:cNvPr id="5" name="直接连接符 4"/>
          <p:cNvCxnSpPr/>
          <p:nvPr userDrawn="1"/>
        </p:nvCxnSpPr>
        <p:spPr>
          <a:xfrm flipH="1">
            <a:off x="2899211" y="453847"/>
            <a:ext cx="6225059" cy="0"/>
          </a:xfrm>
          <a:prstGeom prst="line">
            <a:avLst/>
          </a:prstGeom>
          <a:ln w="2857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 name="圆角矩形 5"/>
          <p:cNvSpPr/>
          <p:nvPr userDrawn="1"/>
        </p:nvSpPr>
        <p:spPr>
          <a:xfrm>
            <a:off x="731597" y="128168"/>
            <a:ext cx="4849395" cy="519711"/>
          </a:xfrm>
          <a:prstGeom prst="roundRect">
            <a:avLst/>
          </a:prstGeom>
          <a:gradFill flip="none" rotWithShape="1">
            <a:gsLst>
              <a:gs pos="0">
                <a:srgbClr val="F0F0F0"/>
              </a:gs>
              <a:gs pos="100000">
                <a:srgbClr val="F1F1F1"/>
              </a:gs>
            </a:gsLst>
            <a:lin ang="2700000" scaled="1"/>
            <a:tileRect/>
          </a:gradFill>
          <a:ln w="38100" cap="flat" cmpd="sng" algn="ctr">
            <a:gradFill flip="none" rotWithShape="1">
              <a:gsLst>
                <a:gs pos="100000">
                  <a:srgbClr val="FFFFFF"/>
                </a:gs>
                <a:gs pos="0">
                  <a:srgbClr val="CECED0"/>
                </a:gs>
              </a:gsLst>
              <a:lin ang="18900000" scaled="0"/>
              <a:tileRect/>
            </a:gradFill>
            <a:prstDash val="solid"/>
          </a:ln>
          <a:effectLst>
            <a:outerShdw blurRad="203200" dist="88900" dir="8100000" sx="102000" sy="102000" algn="tr" rotWithShape="0">
              <a:prstClr val="black">
                <a:alpha val="30000"/>
              </a:prstClr>
            </a:outerShdw>
          </a:effectLst>
        </p:spPr>
        <p:txBody>
          <a:bodyPr lIns="71310" tIns="35654" rIns="71310" bIns="35654" anchor="ctr"/>
          <a:lstStyle/>
          <a:p>
            <a:pPr marL="0" marR="0" lvl="0" indent="0" algn="ctr" defTabSz="91431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cs typeface="+mn-ea"/>
              <a:sym typeface="+mn-lt"/>
            </a:endParaRPr>
          </a:p>
        </p:txBody>
      </p:sp>
      <p:grpSp>
        <p:nvGrpSpPr>
          <p:cNvPr id="11" name="Group 17"/>
          <p:cNvGrpSpPr>
            <a:grpSpLocks noChangeAspect="1"/>
          </p:cNvGrpSpPr>
          <p:nvPr userDrawn="1"/>
        </p:nvGrpSpPr>
        <p:grpSpPr bwMode="auto">
          <a:xfrm>
            <a:off x="168166" y="149089"/>
            <a:ext cx="457188" cy="490764"/>
            <a:chOff x="231" y="1205"/>
            <a:chExt cx="640" cy="687"/>
          </a:xfrm>
          <a:solidFill>
            <a:srgbClr val="005A9E"/>
          </a:solidFill>
          <a:effectLst/>
        </p:grpSpPr>
        <p:sp>
          <p:nvSpPr>
            <p:cNvPr id="12" name="Freeform 18"/>
            <p:cNvSpPr>
              <a:spLocks/>
            </p:cNvSpPr>
            <p:nvPr/>
          </p:nvSpPr>
          <p:spPr bwMode="auto">
            <a:xfrm>
              <a:off x="231" y="1205"/>
              <a:ext cx="499" cy="687"/>
            </a:xfrm>
            <a:custGeom>
              <a:avLst/>
              <a:gdLst>
                <a:gd name="T0" fmla="*/ 442 w 499"/>
                <a:gd name="T1" fmla="*/ 629 h 687"/>
                <a:gd name="T2" fmla="*/ 57 w 499"/>
                <a:gd name="T3" fmla="*/ 629 h 687"/>
                <a:gd name="T4" fmla="*/ 57 w 499"/>
                <a:gd name="T5" fmla="*/ 200 h 687"/>
                <a:gd name="T6" fmla="*/ 200 w 499"/>
                <a:gd name="T7" fmla="*/ 200 h 687"/>
                <a:gd name="T8" fmla="*/ 200 w 499"/>
                <a:gd name="T9" fmla="*/ 57 h 687"/>
                <a:gd name="T10" fmla="*/ 442 w 499"/>
                <a:gd name="T11" fmla="*/ 57 h 687"/>
                <a:gd name="T12" fmla="*/ 442 w 499"/>
                <a:gd name="T13" fmla="*/ 116 h 687"/>
                <a:gd name="T14" fmla="*/ 494 w 499"/>
                <a:gd name="T15" fmla="*/ 64 h 687"/>
                <a:gd name="T16" fmla="*/ 499 w 499"/>
                <a:gd name="T17" fmla="*/ 59 h 687"/>
                <a:gd name="T18" fmla="*/ 499 w 499"/>
                <a:gd name="T19" fmla="*/ 0 h 687"/>
                <a:gd name="T20" fmla="*/ 143 w 499"/>
                <a:gd name="T21" fmla="*/ 0 h 687"/>
                <a:gd name="T22" fmla="*/ 143 w 499"/>
                <a:gd name="T23" fmla="*/ 0 h 687"/>
                <a:gd name="T24" fmla="*/ 0 w 499"/>
                <a:gd name="T25" fmla="*/ 143 h 687"/>
                <a:gd name="T26" fmla="*/ 0 w 499"/>
                <a:gd name="T27" fmla="*/ 687 h 687"/>
                <a:gd name="T28" fmla="*/ 499 w 499"/>
                <a:gd name="T29" fmla="*/ 687 h 687"/>
                <a:gd name="T30" fmla="*/ 499 w 499"/>
                <a:gd name="T31" fmla="*/ 429 h 687"/>
                <a:gd name="T32" fmla="*/ 442 w 499"/>
                <a:gd name="T33" fmla="*/ 486 h 687"/>
                <a:gd name="T34" fmla="*/ 442 w 499"/>
                <a:gd name="T35" fmla="*/ 62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9" h="687">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cs typeface="+mn-ea"/>
                <a:sym typeface="+mn-lt"/>
              </a:endParaRPr>
            </a:p>
          </p:txBody>
        </p:sp>
        <p:sp>
          <p:nvSpPr>
            <p:cNvPr id="13" name="Freeform 19"/>
            <p:cNvSpPr>
              <a:spLocks noEditPoints="1"/>
            </p:cNvSpPr>
            <p:nvPr/>
          </p:nvSpPr>
          <p:spPr bwMode="auto">
            <a:xfrm>
              <a:off x="436" y="1310"/>
              <a:ext cx="435" cy="431"/>
            </a:xfrm>
            <a:custGeom>
              <a:avLst/>
              <a:gdLst>
                <a:gd name="T0" fmla="*/ 50 w 435"/>
                <a:gd name="T1" fmla="*/ 279 h 431"/>
                <a:gd name="T2" fmla="*/ 50 w 435"/>
                <a:gd name="T3" fmla="*/ 279 h 431"/>
                <a:gd name="T4" fmla="*/ 50 w 435"/>
                <a:gd name="T5" fmla="*/ 279 h 431"/>
                <a:gd name="T6" fmla="*/ 50 w 435"/>
                <a:gd name="T7" fmla="*/ 279 h 431"/>
                <a:gd name="T8" fmla="*/ 0 w 435"/>
                <a:gd name="T9" fmla="*/ 431 h 431"/>
                <a:gd name="T10" fmla="*/ 155 w 435"/>
                <a:gd name="T11" fmla="*/ 381 h 431"/>
                <a:gd name="T12" fmla="*/ 155 w 435"/>
                <a:gd name="T13" fmla="*/ 381 h 431"/>
                <a:gd name="T14" fmla="*/ 155 w 435"/>
                <a:gd name="T15" fmla="*/ 381 h 431"/>
                <a:gd name="T16" fmla="*/ 155 w 435"/>
                <a:gd name="T17" fmla="*/ 381 h 431"/>
                <a:gd name="T18" fmla="*/ 435 w 435"/>
                <a:gd name="T19" fmla="*/ 102 h 431"/>
                <a:gd name="T20" fmla="*/ 330 w 435"/>
                <a:gd name="T21" fmla="*/ 0 h 431"/>
                <a:gd name="T22" fmla="*/ 50 w 435"/>
                <a:gd name="T23" fmla="*/ 279 h 431"/>
                <a:gd name="T24" fmla="*/ 50 w 435"/>
                <a:gd name="T25" fmla="*/ 279 h 431"/>
                <a:gd name="T26" fmla="*/ 141 w 435"/>
                <a:gd name="T27" fmla="*/ 360 h 431"/>
                <a:gd name="T28" fmla="*/ 38 w 435"/>
                <a:gd name="T29" fmla="*/ 396 h 431"/>
                <a:gd name="T30" fmla="*/ 72 w 435"/>
                <a:gd name="T31" fmla="*/ 291 h 431"/>
                <a:gd name="T32" fmla="*/ 141 w 435"/>
                <a:gd name="T33" fmla="*/ 36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5" h="431">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cs typeface="+mn-ea"/>
                <a:sym typeface="+mn-lt"/>
              </a:endParaRPr>
            </a:p>
          </p:txBody>
        </p:sp>
      </p:grpSp>
      <p:pic>
        <p:nvPicPr>
          <p:cNvPr id="9" name="Picture 2" descr="内容页-01.png"/>
          <p:cNvPicPr>
            <a:picLocks noChangeAspect="1"/>
          </p:cNvPicPr>
          <p:nvPr userDrawn="1"/>
        </p:nvPicPr>
        <p:blipFill>
          <a:blip r:embed="rId3"/>
          <a:srcRect r="35075"/>
          <a:stretch>
            <a:fillRect/>
          </a:stretch>
        </p:blipFill>
        <p:spPr bwMode="auto">
          <a:xfrm>
            <a:off x="8076296" y="4665174"/>
            <a:ext cx="823833" cy="320675"/>
          </a:xfrm>
          <a:prstGeom prst="rect">
            <a:avLst/>
          </a:prstGeom>
          <a:noFill/>
          <a:ln w="9525">
            <a:noFill/>
            <a:miter lim="800000"/>
            <a:headEnd/>
            <a:tailEnd/>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3" name="Bild 1"/>
          <p:cNvPicPr>
            <a:picLocks noChangeAspect="1"/>
          </p:cNvPicPr>
          <p:nvPr userDrawn="1"/>
        </p:nvPicPr>
        <p:blipFill>
          <a:blip r:embed="rId2"/>
          <a:srcRect l="154"/>
          <a:stretch>
            <a:fillRect/>
          </a:stretch>
        </p:blipFill>
        <p:spPr bwMode="auto">
          <a:xfrm>
            <a:off x="0" y="0"/>
            <a:ext cx="9144000" cy="5143500"/>
          </a:xfrm>
          <a:prstGeom prst="rect">
            <a:avLst/>
          </a:prstGeom>
          <a:noFill/>
          <a:ln w="9525">
            <a:noFill/>
            <a:miter lim="800000"/>
            <a:headEnd/>
            <a:tailEnd/>
          </a:ln>
        </p:spPr>
      </p:pic>
      <p:sp>
        <p:nvSpPr>
          <p:cNvPr id="10" name="Text Placeholder 16"/>
          <p:cNvSpPr>
            <a:spLocks noGrp="1"/>
          </p:cNvSpPr>
          <p:nvPr>
            <p:ph type="body" sz="quarter" idx="10"/>
          </p:nvPr>
        </p:nvSpPr>
        <p:spPr>
          <a:xfrm>
            <a:off x="8814348" y="0"/>
            <a:ext cx="1219200" cy="734364"/>
          </a:xfrm>
          <a:prstGeom prst="rect">
            <a:avLst/>
          </a:prstGeom>
        </p:spPr>
        <p:txBody>
          <a:bodyPr vert="horz" lIns="91432" tIns="45716" rIns="91432" bIns="45716" anchor="ctr"/>
          <a:lstStyle>
            <a:lvl1pPr marL="0" marR="0" indent="0" algn="l" defTabSz="914310" rtl="0" eaLnBrk="0" fontAlgn="base" latinLnBrk="0" hangingPunct="0">
              <a:lnSpc>
                <a:spcPct val="100000"/>
              </a:lnSpc>
              <a:spcBef>
                <a:spcPct val="0"/>
              </a:spcBef>
              <a:spcAft>
                <a:spcPts val="600"/>
              </a:spcAft>
              <a:buClrTx/>
              <a:buSzTx/>
              <a:buFontTx/>
              <a:buNone/>
              <a:tabLst/>
              <a:defRPr lang="en-US" altLang="zh-CN" sz="3600" dirty="0" smtClean="0">
                <a:solidFill>
                  <a:schemeClr val="bg1"/>
                </a:solidFill>
                <a:latin typeface="Myriad Pro"/>
                <a:ea typeface="黑体"/>
                <a:cs typeface="Myriad Pro"/>
              </a:defRPr>
            </a:lvl1pPr>
            <a:lvl2pPr marL="0">
              <a:buFontTx/>
              <a:buNone/>
              <a:defRPr>
                <a:solidFill>
                  <a:schemeClr val="bg1"/>
                </a:solidFill>
                <a:latin typeface="Myriad Pro"/>
                <a:cs typeface="Myriad Pro"/>
              </a:defRPr>
            </a:lvl2pPr>
          </a:lstStyle>
          <a:p>
            <a:pPr lvl="0"/>
            <a:r>
              <a:rPr lang="de-DE" altLang="zh-CN" smtClean="0"/>
              <a:t>Mastertextformat bearbeiten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7"/>
            <a:ext cx="7772400" cy="11017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54" indent="0" algn="ctr">
              <a:buNone/>
              <a:defRPr>
                <a:solidFill>
                  <a:schemeClr val="tx1">
                    <a:tint val="75000"/>
                  </a:schemeClr>
                </a:solidFill>
              </a:defRPr>
            </a:lvl2pPr>
            <a:lvl3pPr marL="914310" indent="0" algn="ctr">
              <a:buNone/>
              <a:defRPr>
                <a:solidFill>
                  <a:schemeClr val="tx1">
                    <a:tint val="75000"/>
                  </a:schemeClr>
                </a:solidFill>
              </a:defRPr>
            </a:lvl3pPr>
            <a:lvl4pPr marL="1371464" indent="0" algn="ctr">
              <a:buNone/>
              <a:defRPr>
                <a:solidFill>
                  <a:schemeClr val="tx1">
                    <a:tint val="75000"/>
                  </a:schemeClr>
                </a:solidFill>
              </a:defRPr>
            </a:lvl4pPr>
            <a:lvl5pPr marL="1828619" indent="0" algn="ctr">
              <a:buNone/>
              <a:defRPr>
                <a:solidFill>
                  <a:schemeClr val="tx1">
                    <a:tint val="75000"/>
                  </a:schemeClr>
                </a:solidFill>
              </a:defRPr>
            </a:lvl5pPr>
            <a:lvl6pPr marL="2285772" indent="0" algn="ctr">
              <a:buNone/>
              <a:defRPr>
                <a:solidFill>
                  <a:schemeClr val="tx1">
                    <a:tint val="75000"/>
                  </a:schemeClr>
                </a:solidFill>
              </a:defRPr>
            </a:lvl6pPr>
            <a:lvl7pPr marL="2742926" indent="0" algn="ctr">
              <a:buNone/>
              <a:defRPr>
                <a:solidFill>
                  <a:schemeClr val="tx1">
                    <a:tint val="75000"/>
                  </a:schemeClr>
                </a:solidFill>
              </a:defRPr>
            </a:lvl7pPr>
            <a:lvl8pPr marL="3200080" indent="0" algn="ctr">
              <a:buNone/>
              <a:defRPr>
                <a:solidFill>
                  <a:schemeClr val="tx1">
                    <a:tint val="75000"/>
                  </a:schemeClr>
                </a:solidFill>
              </a:defRPr>
            </a:lvl8pPr>
            <a:lvl9pPr marL="3657235"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3C40E33A-944B-4669-B543-D09FFA9326B1}" type="datetimeFigureOut">
              <a:rPr lang="zh-CN" altLang="en-US" smtClean="0"/>
              <a:pPr/>
              <a:t>2019/3/15 Friday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9A38562-5A61-43EA-BDA1-82473C45FDC4}"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image" Target="../media/image11.png"/><Relationship Id="rId2" Type="http://schemas.openxmlformats.org/officeDocument/2006/relationships/slideLayout" Target="../slideLayouts/slideLayout28.xml"/><Relationship Id="rId16" Type="http://schemas.openxmlformats.org/officeDocument/2006/relationships/image" Target="../media/image10.jpe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theme" Target="../theme/theme4.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677" r:id="rId1"/>
    <p:sldLayoutId id="2147484699" r:id="rId2"/>
    <p:sldLayoutId id="2147484704" r:id="rId3"/>
    <p:sldLayoutId id="2147484700" r:id="rId4"/>
    <p:sldLayoutId id="2147484703" r:id="rId5"/>
    <p:sldLayoutId id="2147484702" r:id="rId6"/>
    <p:sldLayoutId id="2147484684" r:id="rId7"/>
    <p:sldLayoutId id="2147484680" r:id="rId8"/>
  </p:sldLayoutIdLst>
  <p:txStyles>
    <p:titleStyle>
      <a:lvl1pPr algn="l" rtl="0" eaLnBrk="0" fontAlgn="base" hangingPunct="0">
        <a:spcBef>
          <a:spcPct val="0"/>
        </a:spcBef>
        <a:spcAft>
          <a:spcPct val="0"/>
        </a:spcAft>
        <a:defRPr sz="2000" b="1">
          <a:solidFill>
            <a:schemeClr val="bg1"/>
          </a:solidFill>
          <a:latin typeface="+mj-lt"/>
          <a:ea typeface="MS PGothic" pitchFamily="34" charset="-128"/>
          <a:cs typeface="+mj-cs"/>
        </a:defRPr>
      </a:lvl1pPr>
      <a:lvl2pPr algn="l" rtl="0" eaLnBrk="0" fontAlgn="base" hangingPunct="0">
        <a:spcBef>
          <a:spcPct val="0"/>
        </a:spcBef>
        <a:spcAft>
          <a:spcPct val="0"/>
        </a:spcAft>
        <a:defRPr sz="2000" b="1">
          <a:solidFill>
            <a:schemeClr val="bg1"/>
          </a:solidFill>
          <a:latin typeface="宋体" charset="-122"/>
          <a:ea typeface="MS PGothic" pitchFamily="34" charset="-128"/>
          <a:cs typeface="宋体" charset="-122"/>
        </a:defRPr>
      </a:lvl2pPr>
      <a:lvl3pPr algn="l" rtl="0" eaLnBrk="0" fontAlgn="base" hangingPunct="0">
        <a:spcBef>
          <a:spcPct val="0"/>
        </a:spcBef>
        <a:spcAft>
          <a:spcPct val="0"/>
        </a:spcAft>
        <a:defRPr sz="2000" b="1">
          <a:solidFill>
            <a:schemeClr val="bg1"/>
          </a:solidFill>
          <a:latin typeface="宋体" charset="-122"/>
          <a:ea typeface="MS PGothic" pitchFamily="34" charset="-128"/>
          <a:cs typeface="宋体" charset="-122"/>
        </a:defRPr>
      </a:lvl3pPr>
      <a:lvl4pPr algn="l" rtl="0" eaLnBrk="0" fontAlgn="base" hangingPunct="0">
        <a:spcBef>
          <a:spcPct val="0"/>
        </a:spcBef>
        <a:spcAft>
          <a:spcPct val="0"/>
        </a:spcAft>
        <a:defRPr sz="2000" b="1">
          <a:solidFill>
            <a:schemeClr val="bg1"/>
          </a:solidFill>
          <a:latin typeface="宋体" charset="-122"/>
          <a:ea typeface="MS PGothic" pitchFamily="34" charset="-128"/>
          <a:cs typeface="宋体" charset="-122"/>
        </a:defRPr>
      </a:lvl4pPr>
      <a:lvl5pPr algn="l" rtl="0" eaLnBrk="0" fontAlgn="base" hangingPunct="0">
        <a:spcBef>
          <a:spcPct val="0"/>
        </a:spcBef>
        <a:spcAft>
          <a:spcPct val="0"/>
        </a:spcAft>
        <a:defRPr sz="2000" b="1">
          <a:solidFill>
            <a:schemeClr val="bg1"/>
          </a:solidFill>
          <a:latin typeface="宋体" charset="-122"/>
          <a:ea typeface="MS PGothic" pitchFamily="34" charset="-128"/>
          <a:cs typeface="宋体" charset="-122"/>
        </a:defRPr>
      </a:lvl5pPr>
      <a:lvl6pPr marL="457154" algn="l" rtl="0" fontAlgn="base">
        <a:spcBef>
          <a:spcPct val="0"/>
        </a:spcBef>
        <a:spcAft>
          <a:spcPct val="0"/>
        </a:spcAft>
        <a:defRPr sz="3600" b="1">
          <a:solidFill>
            <a:schemeClr val="bg1"/>
          </a:solidFill>
          <a:latin typeface="宋体" charset="-122"/>
          <a:ea typeface="宋体" charset="-122"/>
          <a:cs typeface="宋体" charset="-122"/>
        </a:defRPr>
      </a:lvl6pPr>
      <a:lvl7pPr marL="914310" algn="l" rtl="0" fontAlgn="base">
        <a:spcBef>
          <a:spcPct val="0"/>
        </a:spcBef>
        <a:spcAft>
          <a:spcPct val="0"/>
        </a:spcAft>
        <a:defRPr sz="3600" b="1">
          <a:solidFill>
            <a:schemeClr val="bg1"/>
          </a:solidFill>
          <a:latin typeface="宋体" charset="-122"/>
          <a:ea typeface="宋体" charset="-122"/>
          <a:cs typeface="宋体" charset="-122"/>
        </a:defRPr>
      </a:lvl7pPr>
      <a:lvl8pPr marL="1371464" algn="l" rtl="0" fontAlgn="base">
        <a:spcBef>
          <a:spcPct val="0"/>
        </a:spcBef>
        <a:spcAft>
          <a:spcPct val="0"/>
        </a:spcAft>
        <a:defRPr sz="3600" b="1">
          <a:solidFill>
            <a:schemeClr val="bg1"/>
          </a:solidFill>
          <a:latin typeface="宋体" charset="-122"/>
          <a:ea typeface="宋体" charset="-122"/>
          <a:cs typeface="宋体" charset="-122"/>
        </a:defRPr>
      </a:lvl8pPr>
      <a:lvl9pPr marL="1828619" algn="l" rtl="0" fontAlgn="base">
        <a:spcBef>
          <a:spcPct val="0"/>
        </a:spcBef>
        <a:spcAft>
          <a:spcPct val="0"/>
        </a:spcAft>
        <a:defRPr sz="3600" b="1">
          <a:solidFill>
            <a:schemeClr val="bg1"/>
          </a:solidFill>
          <a:latin typeface="宋体" charset="-122"/>
          <a:ea typeface="宋体" charset="-122"/>
          <a:cs typeface="宋体" charset="-122"/>
        </a:defRPr>
      </a:lvl9pPr>
    </p:titleStyle>
    <p:bodyStyle>
      <a:lvl1pPr marL="342866" indent="-342866" algn="l" rtl="0" eaLnBrk="0" fontAlgn="base" hangingPunct="0">
        <a:spcBef>
          <a:spcPct val="50000"/>
        </a:spcBef>
        <a:spcAft>
          <a:spcPct val="0"/>
        </a:spcAft>
        <a:defRPr sz="1400">
          <a:solidFill>
            <a:schemeClr val="tx1"/>
          </a:solidFill>
          <a:latin typeface="+mn-lt"/>
          <a:ea typeface="MS PGothic" pitchFamily="34" charset="-128"/>
          <a:cs typeface="+mn-cs"/>
        </a:defRPr>
      </a:lvl1pPr>
      <a:lvl2pPr marL="341279" indent="-226989" algn="l" rtl="0" eaLnBrk="0" fontAlgn="base" hangingPunct="0">
        <a:spcBef>
          <a:spcPct val="35000"/>
        </a:spcBef>
        <a:spcAft>
          <a:spcPct val="0"/>
        </a:spcAft>
        <a:buChar char="•"/>
        <a:defRPr sz="1400">
          <a:solidFill>
            <a:schemeClr val="tx1"/>
          </a:solidFill>
          <a:latin typeface="+mn-lt"/>
          <a:ea typeface="+mn-ea"/>
          <a:cs typeface="+mn-cs"/>
        </a:defRPr>
      </a:lvl2pPr>
      <a:lvl3pPr marL="682557" indent="-226989" algn="l" rtl="0" eaLnBrk="0" fontAlgn="base" hangingPunct="0">
        <a:spcBef>
          <a:spcPct val="20000"/>
        </a:spcBef>
        <a:spcAft>
          <a:spcPct val="0"/>
        </a:spcAft>
        <a:buChar char="–"/>
        <a:defRPr sz="1400">
          <a:solidFill>
            <a:schemeClr val="tx1"/>
          </a:solidFill>
          <a:latin typeface="+mn-lt"/>
          <a:ea typeface="+mn-ea"/>
          <a:cs typeface="+mn-cs"/>
        </a:defRPr>
      </a:lvl3pPr>
      <a:lvl4pPr marL="1028598" indent="-230165" algn="l" rtl="0" eaLnBrk="0" fontAlgn="base" hangingPunct="0">
        <a:spcBef>
          <a:spcPct val="10000"/>
        </a:spcBef>
        <a:spcAft>
          <a:spcPct val="0"/>
        </a:spcAft>
        <a:buChar char="•"/>
        <a:defRPr sz="1400">
          <a:solidFill>
            <a:schemeClr val="tx1"/>
          </a:solidFill>
          <a:latin typeface="+mn-lt"/>
          <a:ea typeface="+mn-ea"/>
          <a:cs typeface="+mn-cs"/>
        </a:defRPr>
      </a:lvl4pPr>
      <a:lvl5pPr marL="1373052" indent="-230165" algn="l" rtl="0" eaLnBrk="0" fontAlgn="base" hangingPunct="0">
        <a:spcBef>
          <a:spcPct val="5000"/>
        </a:spcBef>
        <a:spcAft>
          <a:spcPct val="0"/>
        </a:spcAft>
        <a:buChar char="–"/>
        <a:defRPr sz="1400">
          <a:solidFill>
            <a:schemeClr val="tx1"/>
          </a:solidFill>
          <a:latin typeface="+mn-lt"/>
          <a:ea typeface="+mn-ea"/>
          <a:cs typeface="+mn-cs"/>
        </a:defRPr>
      </a:lvl5pPr>
      <a:lvl6pPr marL="1830206" indent="-230165" algn="l" rtl="0" fontAlgn="base">
        <a:spcBef>
          <a:spcPct val="5000"/>
        </a:spcBef>
        <a:spcAft>
          <a:spcPct val="0"/>
        </a:spcAft>
        <a:buChar char="–"/>
        <a:defRPr sz="1400">
          <a:solidFill>
            <a:schemeClr val="tx1"/>
          </a:solidFill>
          <a:latin typeface="+mn-lt"/>
          <a:ea typeface="+mn-ea"/>
          <a:cs typeface="+mn-cs"/>
        </a:defRPr>
      </a:lvl6pPr>
      <a:lvl7pPr marL="2287360" indent="-230165" algn="l" rtl="0" fontAlgn="base">
        <a:spcBef>
          <a:spcPct val="5000"/>
        </a:spcBef>
        <a:spcAft>
          <a:spcPct val="0"/>
        </a:spcAft>
        <a:buChar char="–"/>
        <a:defRPr sz="1400">
          <a:solidFill>
            <a:schemeClr val="tx1"/>
          </a:solidFill>
          <a:latin typeface="+mn-lt"/>
          <a:ea typeface="+mn-ea"/>
          <a:cs typeface="+mn-cs"/>
        </a:defRPr>
      </a:lvl7pPr>
      <a:lvl8pPr marL="2744513" indent="-230165" algn="l" rtl="0" fontAlgn="base">
        <a:spcBef>
          <a:spcPct val="5000"/>
        </a:spcBef>
        <a:spcAft>
          <a:spcPct val="0"/>
        </a:spcAft>
        <a:buChar char="–"/>
        <a:defRPr sz="1400">
          <a:solidFill>
            <a:schemeClr val="tx1"/>
          </a:solidFill>
          <a:latin typeface="+mn-lt"/>
          <a:ea typeface="+mn-ea"/>
          <a:cs typeface="+mn-cs"/>
        </a:defRPr>
      </a:lvl8pPr>
      <a:lvl9pPr marL="3201668" indent="-230165" algn="l" rtl="0" fontAlgn="base">
        <a:spcBef>
          <a:spcPct val="5000"/>
        </a:spcBef>
        <a:spcAft>
          <a:spcPct val="0"/>
        </a:spcAft>
        <a:buChar char="–"/>
        <a:defRPr sz="1400">
          <a:solidFill>
            <a:schemeClr val="tx1"/>
          </a:solidFill>
          <a:latin typeface="+mn-lt"/>
          <a:ea typeface="+mn-ea"/>
          <a:cs typeface="+mn-cs"/>
        </a:defRPr>
      </a:lvl9pPr>
    </p:bodyStyle>
    <p:otherStyle>
      <a:defPPr>
        <a:defRPr lang="en-US"/>
      </a:defPPr>
      <a:lvl1pPr marL="0" algn="l" defTabSz="457154" rtl="0" eaLnBrk="1" latinLnBrk="0" hangingPunct="1">
        <a:defRPr sz="1800" kern="1200">
          <a:solidFill>
            <a:schemeClr val="tx1"/>
          </a:solidFill>
          <a:latin typeface="+mn-lt"/>
          <a:ea typeface="+mn-ea"/>
          <a:cs typeface="+mn-cs"/>
        </a:defRPr>
      </a:lvl1pPr>
      <a:lvl2pPr marL="457154" algn="l" defTabSz="457154" rtl="0" eaLnBrk="1" latinLnBrk="0" hangingPunct="1">
        <a:defRPr sz="1800" kern="1200">
          <a:solidFill>
            <a:schemeClr val="tx1"/>
          </a:solidFill>
          <a:latin typeface="+mn-lt"/>
          <a:ea typeface="+mn-ea"/>
          <a:cs typeface="+mn-cs"/>
        </a:defRPr>
      </a:lvl2pPr>
      <a:lvl3pPr marL="914310" algn="l" defTabSz="457154" rtl="0" eaLnBrk="1" latinLnBrk="0" hangingPunct="1">
        <a:defRPr sz="1800" kern="1200">
          <a:solidFill>
            <a:schemeClr val="tx1"/>
          </a:solidFill>
          <a:latin typeface="+mn-lt"/>
          <a:ea typeface="+mn-ea"/>
          <a:cs typeface="+mn-cs"/>
        </a:defRPr>
      </a:lvl3pPr>
      <a:lvl4pPr marL="1371464" algn="l" defTabSz="457154" rtl="0" eaLnBrk="1" latinLnBrk="0" hangingPunct="1">
        <a:defRPr sz="1800" kern="1200">
          <a:solidFill>
            <a:schemeClr val="tx1"/>
          </a:solidFill>
          <a:latin typeface="+mn-lt"/>
          <a:ea typeface="+mn-ea"/>
          <a:cs typeface="+mn-cs"/>
        </a:defRPr>
      </a:lvl4pPr>
      <a:lvl5pPr marL="1828619" algn="l" defTabSz="457154" rtl="0" eaLnBrk="1" latinLnBrk="0" hangingPunct="1">
        <a:defRPr sz="1800" kern="1200">
          <a:solidFill>
            <a:schemeClr val="tx1"/>
          </a:solidFill>
          <a:latin typeface="+mn-lt"/>
          <a:ea typeface="+mn-ea"/>
          <a:cs typeface="+mn-cs"/>
        </a:defRPr>
      </a:lvl5pPr>
      <a:lvl6pPr marL="2285772" algn="l" defTabSz="457154" rtl="0" eaLnBrk="1" latinLnBrk="0" hangingPunct="1">
        <a:defRPr sz="1800" kern="1200">
          <a:solidFill>
            <a:schemeClr val="tx1"/>
          </a:solidFill>
          <a:latin typeface="+mn-lt"/>
          <a:ea typeface="+mn-ea"/>
          <a:cs typeface="+mn-cs"/>
        </a:defRPr>
      </a:lvl6pPr>
      <a:lvl7pPr marL="2742926" algn="l" defTabSz="457154" rtl="0" eaLnBrk="1" latinLnBrk="0" hangingPunct="1">
        <a:defRPr sz="1800" kern="1200">
          <a:solidFill>
            <a:schemeClr val="tx1"/>
          </a:solidFill>
          <a:latin typeface="+mn-lt"/>
          <a:ea typeface="+mn-ea"/>
          <a:cs typeface="+mn-cs"/>
        </a:defRPr>
      </a:lvl7pPr>
      <a:lvl8pPr marL="3200080" algn="l" defTabSz="457154" rtl="0" eaLnBrk="1" latinLnBrk="0" hangingPunct="1">
        <a:defRPr sz="1800" kern="1200">
          <a:solidFill>
            <a:schemeClr val="tx1"/>
          </a:solidFill>
          <a:latin typeface="+mn-lt"/>
          <a:ea typeface="+mn-ea"/>
          <a:cs typeface="+mn-cs"/>
        </a:defRPr>
      </a:lvl8pPr>
      <a:lvl9pPr marL="3657235" algn="l" defTabSz="45715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6375"/>
            <a:ext cx="8229600" cy="857250"/>
          </a:xfrm>
          <a:prstGeom prst="rect">
            <a:avLst/>
          </a:prstGeom>
        </p:spPr>
        <p:txBody>
          <a:bodyPr vert="horz" lIns="91432" tIns="45716" rIns="91432" bIns="45716"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4"/>
            <a:ext cx="8229600" cy="3394075"/>
          </a:xfrm>
          <a:prstGeom prst="rect">
            <a:avLst/>
          </a:prstGeom>
        </p:spPr>
        <p:txBody>
          <a:bodyPr vert="horz" lIns="91432" tIns="45716" rIns="91432" bIns="45716"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7"/>
            <a:ext cx="2133600" cy="274637"/>
          </a:xfrm>
          <a:prstGeom prst="rect">
            <a:avLst/>
          </a:prstGeom>
        </p:spPr>
        <p:txBody>
          <a:bodyPr vert="horz" lIns="91432" tIns="45716" rIns="91432" bIns="45716" rtlCol="0" anchor="ctr"/>
          <a:lstStyle>
            <a:lvl1pPr algn="l">
              <a:defRPr sz="1200">
                <a:solidFill>
                  <a:schemeClr val="tx1">
                    <a:tint val="75000"/>
                  </a:schemeClr>
                </a:solidFill>
              </a:defRPr>
            </a:lvl1pPr>
          </a:lstStyle>
          <a:p>
            <a:fld id="{3C40E33A-944B-4669-B543-D09FFA9326B1}" type="datetimeFigureOut">
              <a:rPr lang="zh-CN" altLang="en-US" smtClean="0"/>
              <a:pPr/>
              <a:t>2019/3/15 Friday</a:t>
            </a:fld>
            <a:endParaRPr lang="zh-CN" altLang="en-US"/>
          </a:p>
        </p:txBody>
      </p:sp>
      <p:sp>
        <p:nvSpPr>
          <p:cNvPr id="5" name="页脚占位符 4"/>
          <p:cNvSpPr>
            <a:spLocks noGrp="1"/>
          </p:cNvSpPr>
          <p:nvPr>
            <p:ph type="ftr" sz="quarter" idx="3"/>
          </p:nvPr>
        </p:nvSpPr>
        <p:spPr>
          <a:xfrm>
            <a:off x="3124200" y="4767267"/>
            <a:ext cx="2895600" cy="274637"/>
          </a:xfrm>
          <a:prstGeom prst="rect">
            <a:avLst/>
          </a:prstGeom>
        </p:spPr>
        <p:txBody>
          <a:bodyPr vert="horz" lIns="91432" tIns="45716" rIns="91432" bIns="45716"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7"/>
            <a:ext cx="2133600" cy="274637"/>
          </a:xfrm>
          <a:prstGeom prst="rect">
            <a:avLst/>
          </a:prstGeom>
        </p:spPr>
        <p:txBody>
          <a:bodyPr vert="horz" lIns="91432" tIns="45716" rIns="91432" bIns="45716" rtlCol="0" anchor="ctr"/>
          <a:lstStyle>
            <a:lvl1pPr algn="r">
              <a:defRPr sz="1200">
                <a:solidFill>
                  <a:schemeClr val="tx1">
                    <a:tint val="75000"/>
                  </a:schemeClr>
                </a:solidFill>
              </a:defRPr>
            </a:lvl1pPr>
          </a:lstStyle>
          <a:p>
            <a:fld id="{39A38562-5A61-43EA-BDA1-82473C45FDC4}"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4687" r:id="rId1"/>
    <p:sldLayoutId id="2147484688" r:id="rId2"/>
    <p:sldLayoutId id="2147484689" r:id="rId3"/>
    <p:sldLayoutId id="2147484690" r:id="rId4"/>
    <p:sldLayoutId id="2147484691" r:id="rId5"/>
    <p:sldLayoutId id="2147484692" r:id="rId6"/>
    <p:sldLayoutId id="2147484693" r:id="rId7"/>
    <p:sldLayoutId id="2147484694" r:id="rId8"/>
    <p:sldLayoutId id="2147484695" r:id="rId9"/>
    <p:sldLayoutId id="2147484696" r:id="rId10"/>
    <p:sldLayoutId id="2147484697" r:id="rId11"/>
  </p:sldLayoutIdLst>
  <p:txStyles>
    <p:titleStyle>
      <a:lvl1pPr algn="ctr" defTabSz="914310" rtl="0" eaLnBrk="1" latinLnBrk="0" hangingPunct="1">
        <a:spcBef>
          <a:spcPct val="0"/>
        </a:spcBef>
        <a:buNone/>
        <a:defRPr sz="4400" kern="1200">
          <a:solidFill>
            <a:schemeClr val="tx1"/>
          </a:solidFill>
          <a:latin typeface="+mj-lt"/>
          <a:ea typeface="+mj-ea"/>
          <a:cs typeface="+mj-cs"/>
        </a:defRPr>
      </a:lvl1pPr>
    </p:titleStyle>
    <p:bodyStyle>
      <a:lvl1pPr marL="342866" indent="-342866" algn="l" defTabSz="91431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77" indent="-285722" algn="l" defTabSz="91431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87" indent="-228576" algn="l" defTabSz="91431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40" indent="-228576" algn="l" defTabSz="91431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95" indent="-228576" algn="l" defTabSz="91431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348" indent="-228576" algn="l" defTabSz="91431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04" indent="-228576" algn="l" defTabSz="91431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58" indent="-228576" algn="l" defTabSz="91431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12" indent="-228576" algn="l" defTabSz="91431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310" rtl="0" eaLnBrk="1" latinLnBrk="0" hangingPunct="1">
        <a:defRPr sz="1800" kern="1200">
          <a:solidFill>
            <a:schemeClr val="tx1"/>
          </a:solidFill>
          <a:latin typeface="+mn-lt"/>
          <a:ea typeface="+mn-ea"/>
          <a:cs typeface="+mn-cs"/>
        </a:defRPr>
      </a:lvl1pPr>
      <a:lvl2pPr marL="457154" algn="l" defTabSz="914310" rtl="0" eaLnBrk="1" latinLnBrk="0" hangingPunct="1">
        <a:defRPr sz="1800" kern="1200">
          <a:solidFill>
            <a:schemeClr val="tx1"/>
          </a:solidFill>
          <a:latin typeface="+mn-lt"/>
          <a:ea typeface="+mn-ea"/>
          <a:cs typeface="+mn-cs"/>
        </a:defRPr>
      </a:lvl2pPr>
      <a:lvl3pPr marL="914310" algn="l" defTabSz="914310" rtl="0" eaLnBrk="1" latinLnBrk="0" hangingPunct="1">
        <a:defRPr sz="1800" kern="1200">
          <a:solidFill>
            <a:schemeClr val="tx1"/>
          </a:solidFill>
          <a:latin typeface="+mn-lt"/>
          <a:ea typeface="+mn-ea"/>
          <a:cs typeface="+mn-cs"/>
        </a:defRPr>
      </a:lvl3pPr>
      <a:lvl4pPr marL="1371464" algn="l" defTabSz="914310" rtl="0" eaLnBrk="1" latinLnBrk="0" hangingPunct="1">
        <a:defRPr sz="1800" kern="1200">
          <a:solidFill>
            <a:schemeClr val="tx1"/>
          </a:solidFill>
          <a:latin typeface="+mn-lt"/>
          <a:ea typeface="+mn-ea"/>
          <a:cs typeface="+mn-cs"/>
        </a:defRPr>
      </a:lvl4pPr>
      <a:lvl5pPr marL="1828619" algn="l" defTabSz="914310" rtl="0" eaLnBrk="1" latinLnBrk="0" hangingPunct="1">
        <a:defRPr sz="1800" kern="1200">
          <a:solidFill>
            <a:schemeClr val="tx1"/>
          </a:solidFill>
          <a:latin typeface="+mn-lt"/>
          <a:ea typeface="+mn-ea"/>
          <a:cs typeface="+mn-cs"/>
        </a:defRPr>
      </a:lvl5pPr>
      <a:lvl6pPr marL="2285772" algn="l" defTabSz="914310" rtl="0" eaLnBrk="1" latinLnBrk="0" hangingPunct="1">
        <a:defRPr sz="1800" kern="1200">
          <a:solidFill>
            <a:schemeClr val="tx1"/>
          </a:solidFill>
          <a:latin typeface="+mn-lt"/>
          <a:ea typeface="+mn-ea"/>
          <a:cs typeface="+mn-cs"/>
        </a:defRPr>
      </a:lvl6pPr>
      <a:lvl7pPr marL="2742926" algn="l" defTabSz="914310" rtl="0" eaLnBrk="1" latinLnBrk="0" hangingPunct="1">
        <a:defRPr sz="1800" kern="1200">
          <a:solidFill>
            <a:schemeClr val="tx1"/>
          </a:solidFill>
          <a:latin typeface="+mn-lt"/>
          <a:ea typeface="+mn-ea"/>
          <a:cs typeface="+mn-cs"/>
        </a:defRPr>
      </a:lvl7pPr>
      <a:lvl8pPr marL="3200080" algn="l" defTabSz="914310" rtl="0" eaLnBrk="1" latinLnBrk="0" hangingPunct="1">
        <a:defRPr sz="1800" kern="1200">
          <a:solidFill>
            <a:schemeClr val="tx1"/>
          </a:solidFill>
          <a:latin typeface="+mn-lt"/>
          <a:ea typeface="+mn-ea"/>
          <a:cs typeface="+mn-cs"/>
        </a:defRPr>
      </a:lvl8pPr>
      <a:lvl9pPr marL="3657235" algn="l" defTabSz="91431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707" r:id="rId1"/>
    <p:sldLayoutId id="2147484708" r:id="rId2"/>
    <p:sldLayoutId id="2147484709" r:id="rId3"/>
    <p:sldLayoutId id="2147484710" r:id="rId4"/>
    <p:sldLayoutId id="2147484711" r:id="rId5"/>
    <p:sldLayoutId id="2147484712" r:id="rId6"/>
    <p:sldLayoutId id="2147484713" r:id="rId7"/>
  </p:sldLayoutIdLst>
  <p:txStyles>
    <p:titleStyle>
      <a:lvl1pPr algn="l" rtl="0" eaLnBrk="0" fontAlgn="base" hangingPunct="0">
        <a:spcBef>
          <a:spcPct val="0"/>
        </a:spcBef>
        <a:spcAft>
          <a:spcPct val="0"/>
        </a:spcAft>
        <a:defRPr sz="1500" b="1">
          <a:solidFill>
            <a:schemeClr val="bg1"/>
          </a:solidFill>
          <a:latin typeface="+mj-lt"/>
          <a:ea typeface="MS PGothic" pitchFamily="34" charset="-128"/>
          <a:cs typeface="+mj-cs"/>
        </a:defRPr>
      </a:lvl1pPr>
      <a:lvl2pPr algn="l" rtl="0" eaLnBrk="0" fontAlgn="base" hangingPunct="0">
        <a:spcBef>
          <a:spcPct val="0"/>
        </a:spcBef>
        <a:spcAft>
          <a:spcPct val="0"/>
        </a:spcAft>
        <a:defRPr sz="1500" b="1">
          <a:solidFill>
            <a:schemeClr val="bg1"/>
          </a:solidFill>
          <a:latin typeface="宋体" charset="-122"/>
          <a:ea typeface="MS PGothic" pitchFamily="34" charset="-128"/>
          <a:cs typeface="宋体" charset="-122"/>
        </a:defRPr>
      </a:lvl2pPr>
      <a:lvl3pPr algn="l" rtl="0" eaLnBrk="0" fontAlgn="base" hangingPunct="0">
        <a:spcBef>
          <a:spcPct val="0"/>
        </a:spcBef>
        <a:spcAft>
          <a:spcPct val="0"/>
        </a:spcAft>
        <a:defRPr sz="1500" b="1">
          <a:solidFill>
            <a:schemeClr val="bg1"/>
          </a:solidFill>
          <a:latin typeface="宋体" charset="-122"/>
          <a:ea typeface="MS PGothic" pitchFamily="34" charset="-128"/>
          <a:cs typeface="宋体" charset="-122"/>
        </a:defRPr>
      </a:lvl3pPr>
      <a:lvl4pPr algn="l" rtl="0" eaLnBrk="0" fontAlgn="base" hangingPunct="0">
        <a:spcBef>
          <a:spcPct val="0"/>
        </a:spcBef>
        <a:spcAft>
          <a:spcPct val="0"/>
        </a:spcAft>
        <a:defRPr sz="1500" b="1">
          <a:solidFill>
            <a:schemeClr val="bg1"/>
          </a:solidFill>
          <a:latin typeface="宋体" charset="-122"/>
          <a:ea typeface="MS PGothic" pitchFamily="34" charset="-128"/>
          <a:cs typeface="宋体" charset="-122"/>
        </a:defRPr>
      </a:lvl4pPr>
      <a:lvl5pPr algn="l" rtl="0" eaLnBrk="0" fontAlgn="base" hangingPunct="0">
        <a:spcBef>
          <a:spcPct val="0"/>
        </a:spcBef>
        <a:spcAft>
          <a:spcPct val="0"/>
        </a:spcAft>
        <a:defRPr sz="1500" b="1">
          <a:solidFill>
            <a:schemeClr val="bg1"/>
          </a:solidFill>
          <a:latin typeface="宋体" charset="-122"/>
          <a:ea typeface="MS PGothic" pitchFamily="34" charset="-128"/>
          <a:cs typeface="宋体" charset="-122"/>
        </a:defRPr>
      </a:lvl5pPr>
      <a:lvl6pPr marL="342866" algn="l" rtl="0" fontAlgn="base">
        <a:spcBef>
          <a:spcPct val="0"/>
        </a:spcBef>
        <a:spcAft>
          <a:spcPct val="0"/>
        </a:spcAft>
        <a:defRPr sz="2700" b="1">
          <a:solidFill>
            <a:schemeClr val="bg1"/>
          </a:solidFill>
          <a:latin typeface="宋体" charset="-122"/>
          <a:ea typeface="宋体" charset="-122"/>
          <a:cs typeface="宋体" charset="-122"/>
        </a:defRPr>
      </a:lvl6pPr>
      <a:lvl7pPr marL="685732" algn="l" rtl="0" fontAlgn="base">
        <a:spcBef>
          <a:spcPct val="0"/>
        </a:spcBef>
        <a:spcAft>
          <a:spcPct val="0"/>
        </a:spcAft>
        <a:defRPr sz="2700" b="1">
          <a:solidFill>
            <a:schemeClr val="bg1"/>
          </a:solidFill>
          <a:latin typeface="宋体" charset="-122"/>
          <a:ea typeface="宋体" charset="-122"/>
          <a:cs typeface="宋体" charset="-122"/>
        </a:defRPr>
      </a:lvl7pPr>
      <a:lvl8pPr marL="1028598" algn="l" rtl="0" fontAlgn="base">
        <a:spcBef>
          <a:spcPct val="0"/>
        </a:spcBef>
        <a:spcAft>
          <a:spcPct val="0"/>
        </a:spcAft>
        <a:defRPr sz="2700" b="1">
          <a:solidFill>
            <a:schemeClr val="bg1"/>
          </a:solidFill>
          <a:latin typeface="宋体" charset="-122"/>
          <a:ea typeface="宋体" charset="-122"/>
          <a:cs typeface="宋体" charset="-122"/>
        </a:defRPr>
      </a:lvl8pPr>
      <a:lvl9pPr marL="1371464" algn="l" rtl="0" fontAlgn="base">
        <a:spcBef>
          <a:spcPct val="0"/>
        </a:spcBef>
        <a:spcAft>
          <a:spcPct val="0"/>
        </a:spcAft>
        <a:defRPr sz="2700" b="1">
          <a:solidFill>
            <a:schemeClr val="bg1"/>
          </a:solidFill>
          <a:latin typeface="宋体" charset="-122"/>
          <a:ea typeface="宋体" charset="-122"/>
          <a:cs typeface="宋体" charset="-122"/>
        </a:defRPr>
      </a:lvl9pPr>
    </p:titleStyle>
    <p:bodyStyle>
      <a:lvl1pPr marL="257150" indent="-257150" algn="l" rtl="0" eaLnBrk="0" fontAlgn="base" hangingPunct="0">
        <a:spcBef>
          <a:spcPct val="50000"/>
        </a:spcBef>
        <a:spcAft>
          <a:spcPct val="0"/>
        </a:spcAft>
        <a:buChar char="•"/>
        <a:defRPr sz="1100">
          <a:solidFill>
            <a:schemeClr val="tx1"/>
          </a:solidFill>
          <a:latin typeface="+mn-lt"/>
          <a:ea typeface="MS PGothic" pitchFamily="34" charset="-128"/>
          <a:cs typeface="+mn-cs"/>
        </a:defRPr>
      </a:lvl1pPr>
      <a:lvl2pPr marL="255961" indent="-170244" algn="l" rtl="0" eaLnBrk="0" fontAlgn="base" hangingPunct="0">
        <a:spcBef>
          <a:spcPct val="35000"/>
        </a:spcBef>
        <a:spcAft>
          <a:spcPct val="0"/>
        </a:spcAft>
        <a:buChar char="•"/>
        <a:defRPr sz="1100">
          <a:solidFill>
            <a:schemeClr val="tx1"/>
          </a:solidFill>
          <a:latin typeface="+mn-lt"/>
          <a:ea typeface="+mn-ea"/>
          <a:cs typeface="+mn-cs"/>
        </a:defRPr>
      </a:lvl2pPr>
      <a:lvl3pPr marL="511919" indent="-170244" algn="l" rtl="0" eaLnBrk="0" fontAlgn="base" hangingPunct="0">
        <a:spcBef>
          <a:spcPct val="20000"/>
        </a:spcBef>
        <a:spcAft>
          <a:spcPct val="0"/>
        </a:spcAft>
        <a:buChar char="–"/>
        <a:defRPr sz="1100">
          <a:solidFill>
            <a:schemeClr val="tx1"/>
          </a:solidFill>
          <a:latin typeface="+mn-lt"/>
          <a:ea typeface="+mn-ea"/>
          <a:cs typeface="+mn-cs"/>
        </a:defRPr>
      </a:lvl3pPr>
      <a:lvl4pPr marL="771449" indent="-172625" algn="l" rtl="0" eaLnBrk="0" fontAlgn="base" hangingPunct="0">
        <a:spcBef>
          <a:spcPct val="10000"/>
        </a:spcBef>
        <a:spcAft>
          <a:spcPct val="0"/>
        </a:spcAft>
        <a:buChar char="•"/>
        <a:defRPr sz="1100">
          <a:solidFill>
            <a:schemeClr val="tx1"/>
          </a:solidFill>
          <a:latin typeface="+mn-lt"/>
          <a:ea typeface="+mn-ea"/>
          <a:cs typeface="+mn-cs"/>
        </a:defRPr>
      </a:lvl4pPr>
      <a:lvl5pPr marL="1029789" indent="-172625" algn="l" rtl="0" eaLnBrk="0" fontAlgn="base" hangingPunct="0">
        <a:spcBef>
          <a:spcPct val="5000"/>
        </a:spcBef>
        <a:spcAft>
          <a:spcPct val="0"/>
        </a:spcAft>
        <a:buChar char="–"/>
        <a:defRPr sz="1100">
          <a:solidFill>
            <a:schemeClr val="tx1"/>
          </a:solidFill>
          <a:latin typeface="+mn-lt"/>
          <a:ea typeface="+mn-ea"/>
          <a:cs typeface="+mn-cs"/>
        </a:defRPr>
      </a:lvl5pPr>
      <a:lvl6pPr marL="1372655" indent="-172625" algn="l" rtl="0" fontAlgn="base">
        <a:spcBef>
          <a:spcPct val="5000"/>
        </a:spcBef>
        <a:spcAft>
          <a:spcPct val="0"/>
        </a:spcAft>
        <a:buChar char="–"/>
        <a:defRPr sz="1100">
          <a:solidFill>
            <a:schemeClr val="tx1"/>
          </a:solidFill>
          <a:latin typeface="+mn-lt"/>
          <a:ea typeface="+mn-ea"/>
          <a:cs typeface="+mn-cs"/>
        </a:defRPr>
      </a:lvl6pPr>
      <a:lvl7pPr marL="1715519" indent="-172625" algn="l" rtl="0" fontAlgn="base">
        <a:spcBef>
          <a:spcPct val="5000"/>
        </a:spcBef>
        <a:spcAft>
          <a:spcPct val="0"/>
        </a:spcAft>
        <a:buChar char="–"/>
        <a:defRPr sz="1100">
          <a:solidFill>
            <a:schemeClr val="tx1"/>
          </a:solidFill>
          <a:latin typeface="+mn-lt"/>
          <a:ea typeface="+mn-ea"/>
          <a:cs typeface="+mn-cs"/>
        </a:defRPr>
      </a:lvl7pPr>
      <a:lvl8pPr marL="2058386" indent="-172625" algn="l" rtl="0" fontAlgn="base">
        <a:spcBef>
          <a:spcPct val="5000"/>
        </a:spcBef>
        <a:spcAft>
          <a:spcPct val="0"/>
        </a:spcAft>
        <a:buChar char="–"/>
        <a:defRPr sz="1100">
          <a:solidFill>
            <a:schemeClr val="tx1"/>
          </a:solidFill>
          <a:latin typeface="+mn-lt"/>
          <a:ea typeface="+mn-ea"/>
          <a:cs typeface="+mn-cs"/>
        </a:defRPr>
      </a:lvl8pPr>
      <a:lvl9pPr marL="2401251" indent="-172625" algn="l" rtl="0" fontAlgn="base">
        <a:spcBef>
          <a:spcPct val="5000"/>
        </a:spcBef>
        <a:spcAft>
          <a:spcPct val="0"/>
        </a:spcAft>
        <a:buChar char="–"/>
        <a:defRPr sz="1100">
          <a:solidFill>
            <a:schemeClr val="tx1"/>
          </a:solidFill>
          <a:latin typeface="+mn-lt"/>
          <a:ea typeface="+mn-ea"/>
          <a:cs typeface="+mn-cs"/>
        </a:defRPr>
      </a:lvl9pPr>
    </p:bodyStyle>
    <p:otherStyle>
      <a:defPPr>
        <a:defRPr lang="en-US"/>
      </a:defPPr>
      <a:lvl1pPr marL="0" algn="l" defTabSz="342866" rtl="0" eaLnBrk="1" latinLnBrk="0" hangingPunct="1">
        <a:defRPr sz="1400" kern="1200">
          <a:solidFill>
            <a:schemeClr val="tx1"/>
          </a:solidFill>
          <a:latin typeface="+mn-lt"/>
          <a:ea typeface="+mn-ea"/>
          <a:cs typeface="+mn-cs"/>
        </a:defRPr>
      </a:lvl1pPr>
      <a:lvl2pPr marL="342866" algn="l" defTabSz="342866" rtl="0" eaLnBrk="1" latinLnBrk="0" hangingPunct="1">
        <a:defRPr sz="1400" kern="1200">
          <a:solidFill>
            <a:schemeClr val="tx1"/>
          </a:solidFill>
          <a:latin typeface="+mn-lt"/>
          <a:ea typeface="+mn-ea"/>
          <a:cs typeface="+mn-cs"/>
        </a:defRPr>
      </a:lvl2pPr>
      <a:lvl3pPr marL="685732" algn="l" defTabSz="342866" rtl="0" eaLnBrk="1" latinLnBrk="0" hangingPunct="1">
        <a:defRPr sz="1400" kern="1200">
          <a:solidFill>
            <a:schemeClr val="tx1"/>
          </a:solidFill>
          <a:latin typeface="+mn-lt"/>
          <a:ea typeface="+mn-ea"/>
          <a:cs typeface="+mn-cs"/>
        </a:defRPr>
      </a:lvl3pPr>
      <a:lvl4pPr marL="1028598" algn="l" defTabSz="342866" rtl="0" eaLnBrk="1" latinLnBrk="0" hangingPunct="1">
        <a:defRPr sz="1400" kern="1200">
          <a:solidFill>
            <a:schemeClr val="tx1"/>
          </a:solidFill>
          <a:latin typeface="+mn-lt"/>
          <a:ea typeface="+mn-ea"/>
          <a:cs typeface="+mn-cs"/>
        </a:defRPr>
      </a:lvl4pPr>
      <a:lvl5pPr marL="1371464" algn="l" defTabSz="342866" rtl="0" eaLnBrk="1" latinLnBrk="0" hangingPunct="1">
        <a:defRPr sz="1400" kern="1200">
          <a:solidFill>
            <a:schemeClr val="tx1"/>
          </a:solidFill>
          <a:latin typeface="+mn-lt"/>
          <a:ea typeface="+mn-ea"/>
          <a:cs typeface="+mn-cs"/>
        </a:defRPr>
      </a:lvl5pPr>
      <a:lvl6pPr marL="1714331" algn="l" defTabSz="342866" rtl="0" eaLnBrk="1" latinLnBrk="0" hangingPunct="1">
        <a:defRPr sz="1400" kern="1200">
          <a:solidFill>
            <a:schemeClr val="tx1"/>
          </a:solidFill>
          <a:latin typeface="+mn-lt"/>
          <a:ea typeface="+mn-ea"/>
          <a:cs typeface="+mn-cs"/>
        </a:defRPr>
      </a:lvl6pPr>
      <a:lvl7pPr marL="2057195" algn="l" defTabSz="342866" rtl="0" eaLnBrk="1" latinLnBrk="0" hangingPunct="1">
        <a:defRPr sz="1400" kern="1200">
          <a:solidFill>
            <a:schemeClr val="tx1"/>
          </a:solidFill>
          <a:latin typeface="+mn-lt"/>
          <a:ea typeface="+mn-ea"/>
          <a:cs typeface="+mn-cs"/>
        </a:defRPr>
      </a:lvl7pPr>
      <a:lvl8pPr marL="2400060" algn="l" defTabSz="342866" rtl="0" eaLnBrk="1" latinLnBrk="0" hangingPunct="1">
        <a:defRPr sz="1400" kern="1200">
          <a:solidFill>
            <a:schemeClr val="tx1"/>
          </a:solidFill>
          <a:latin typeface="+mn-lt"/>
          <a:ea typeface="+mn-ea"/>
          <a:cs typeface="+mn-cs"/>
        </a:defRPr>
      </a:lvl8pPr>
      <a:lvl9pPr marL="2742926" algn="l" defTabSz="342866"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288" userDrawn="1">
          <p15:clr>
            <a:srgbClr val="F26B43"/>
          </p15:clr>
        </p15:guide>
        <p15:guide id="2" pos="3840" userDrawn="1">
          <p15:clr>
            <a:srgbClr val="F26B43"/>
          </p15:clr>
        </p15:guide>
        <p15:guide id="3" pos="416" userDrawn="1">
          <p15:clr>
            <a:srgbClr val="F26B43"/>
          </p15:clr>
        </p15:guide>
        <p15:guide id="4" pos="7256" userDrawn="1">
          <p15:clr>
            <a:srgbClr val="F26B43"/>
          </p15:clr>
        </p15:guide>
        <p15:guide id="5" orient="horz" pos="648" userDrawn="1">
          <p15:clr>
            <a:srgbClr val="F26B43"/>
          </p15:clr>
        </p15:guide>
        <p15:guide id="6" orient="horz" pos="712" userDrawn="1">
          <p15:clr>
            <a:srgbClr val="F26B43"/>
          </p15:clr>
        </p15:guide>
        <p15:guide id="7" orient="horz" pos="3928" userDrawn="1">
          <p15:clr>
            <a:srgbClr val="F26B43"/>
          </p15:clr>
        </p15:guide>
        <p15:guide id="8" orient="horz" pos="3864"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16" cstate="print">
            <a:extLst>
              <a:ext uri="{28A0092B-C50C-407E-A947-70E740481C1C}">
                <a14:useLocalDpi xmlns:a14="http://schemas.microsoft.com/office/drawing/2010/main" xmlns="" val="0"/>
              </a:ext>
            </a:extLst>
          </a:blip>
          <a:srcRect t="10116"/>
          <a:stretch/>
        </p:blipFill>
        <p:spPr>
          <a:xfrm>
            <a:off x="-12700" y="-19050"/>
            <a:ext cx="9144000" cy="5162550"/>
          </a:xfrm>
          <a:prstGeom prst="rect">
            <a:avLst/>
          </a:prstGeom>
        </p:spPr>
      </p:pic>
      <p:sp>
        <p:nvSpPr>
          <p:cNvPr id="8" name="矩形 7"/>
          <p:cNvSpPr/>
          <p:nvPr/>
        </p:nvSpPr>
        <p:spPr>
          <a:xfrm>
            <a:off x="0" y="-19051"/>
            <a:ext cx="9156700" cy="5143501"/>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9" rIns="68574" bIns="34289" rtlCol="0" anchor="ctr"/>
          <a:lstStyle/>
          <a:p>
            <a:pPr algn="ctr"/>
            <a:endParaRPr lang="zh-CN" altLang="en-US" sz="1800" dirty="0"/>
          </a:p>
        </p:txBody>
      </p:sp>
      <p:sp>
        <p:nvSpPr>
          <p:cNvPr id="3" name="Text Placeholder 2"/>
          <p:cNvSpPr>
            <a:spLocks noGrp="1"/>
          </p:cNvSpPr>
          <p:nvPr>
            <p:ph type="body" idx="1"/>
          </p:nvPr>
        </p:nvSpPr>
        <p:spPr>
          <a:xfrm>
            <a:off x="566065" y="904876"/>
            <a:ext cx="8010253" cy="3940970"/>
          </a:xfrm>
          <a:prstGeom prst="rect">
            <a:avLst/>
          </a:prstGeom>
        </p:spPr>
        <p:txBody>
          <a:bodyPr vert="horz" lIns="68574" tIns="34289" rIns="68574" bIns="34289" rtlCol="0">
            <a:normAutofit/>
          </a:bodyPr>
          <a:lstStyle/>
          <a:p>
            <a:pPr lvl="0"/>
            <a:r>
              <a:rPr lang="zh-CN" altLang="en-US" dirty="0" smtClean="0"/>
              <a:t>单击此处编辑母版文本样式</a:t>
            </a:r>
          </a:p>
          <a:p>
            <a:pPr lvl="1"/>
            <a:r>
              <a:rPr lang="zh-CN" altLang="en-US" dirty="0" smtClean="0"/>
              <a:t>第二级</a:t>
            </a:r>
          </a:p>
        </p:txBody>
      </p:sp>
      <p:sp>
        <p:nvSpPr>
          <p:cNvPr id="4" name="Date Placeholder 3"/>
          <p:cNvSpPr>
            <a:spLocks noGrp="1"/>
          </p:cNvSpPr>
          <p:nvPr>
            <p:ph type="dt" sz="half" idx="2"/>
          </p:nvPr>
        </p:nvSpPr>
        <p:spPr>
          <a:xfrm>
            <a:off x="628650" y="4767267"/>
            <a:ext cx="2057400" cy="273844"/>
          </a:xfrm>
          <a:prstGeom prst="rect">
            <a:avLst/>
          </a:prstGeom>
        </p:spPr>
        <p:txBody>
          <a:bodyPr vert="horz" lIns="68574" tIns="34289" rIns="68574" bIns="34289" rtlCol="0" anchor="ctr"/>
          <a:lstStyle>
            <a:lvl1pPr algn="l">
              <a:defRPr sz="700">
                <a:solidFill>
                  <a:schemeClr val="bg1">
                    <a:lumMod val="65000"/>
                  </a:schemeClr>
                </a:solidFill>
              </a:defRPr>
            </a:lvl1pPr>
          </a:lstStyle>
          <a:p>
            <a:fld id="{D7025A3A-F097-4CAB-8FCD-25906BE26535}" type="datetimeFigureOut">
              <a:rPr lang="zh-CN" altLang="en-US" smtClean="0"/>
              <a:pPr/>
              <a:t>2019/3/15 Friday</a:t>
            </a:fld>
            <a:endParaRPr lang="zh-CN" altLang="en-US"/>
          </a:p>
        </p:txBody>
      </p:sp>
      <p:sp>
        <p:nvSpPr>
          <p:cNvPr id="5" name="Footer Placeholder 4"/>
          <p:cNvSpPr>
            <a:spLocks noGrp="1"/>
          </p:cNvSpPr>
          <p:nvPr>
            <p:ph type="ftr" sz="quarter" idx="3"/>
          </p:nvPr>
        </p:nvSpPr>
        <p:spPr>
          <a:xfrm>
            <a:off x="3028950" y="4767267"/>
            <a:ext cx="3086100" cy="273844"/>
          </a:xfrm>
          <a:prstGeom prst="rect">
            <a:avLst/>
          </a:prstGeom>
        </p:spPr>
        <p:txBody>
          <a:bodyPr vert="horz" lIns="68574" tIns="34289" rIns="68574" bIns="34289" rtlCol="0" anchor="ctr"/>
          <a:lstStyle>
            <a:lvl1pPr algn="ctr">
              <a:defRPr sz="700">
                <a:solidFill>
                  <a:schemeClr val="bg1">
                    <a:lumMod val="65000"/>
                  </a:schemeClr>
                </a:solidFill>
              </a:defRPr>
            </a:lvl1pPr>
          </a:lstStyle>
          <a:p>
            <a:endParaRPr lang="zh-CN" altLang="en-US"/>
          </a:p>
        </p:txBody>
      </p:sp>
      <p:sp>
        <p:nvSpPr>
          <p:cNvPr id="6" name="Slide Number Placeholder 5"/>
          <p:cNvSpPr>
            <a:spLocks noGrp="1"/>
          </p:cNvSpPr>
          <p:nvPr>
            <p:ph type="sldNum" sz="quarter" idx="4"/>
          </p:nvPr>
        </p:nvSpPr>
        <p:spPr>
          <a:xfrm>
            <a:off x="6457950" y="4767267"/>
            <a:ext cx="2057400" cy="273844"/>
          </a:xfrm>
          <a:prstGeom prst="rect">
            <a:avLst/>
          </a:prstGeom>
        </p:spPr>
        <p:txBody>
          <a:bodyPr vert="horz" lIns="68574" tIns="34289" rIns="68574" bIns="34289" rtlCol="0" anchor="ctr"/>
          <a:lstStyle>
            <a:lvl1pPr algn="r">
              <a:defRPr sz="700">
                <a:solidFill>
                  <a:schemeClr val="bg1">
                    <a:lumMod val="65000"/>
                  </a:schemeClr>
                </a:solidFill>
              </a:defRPr>
            </a:lvl1pPr>
          </a:lstStyle>
          <a:p>
            <a:fld id="{40AE4330-B21D-40DB-A27F-E0F6EC53CA2E}" type="slidenum">
              <a:rPr lang="zh-CN" altLang="en-US" smtClean="0"/>
              <a:pPr/>
              <a:t>‹#›</a:t>
            </a:fld>
            <a:endParaRPr lang="zh-CN" altLang="en-US"/>
          </a:p>
        </p:txBody>
      </p:sp>
      <p:sp>
        <p:nvSpPr>
          <p:cNvPr id="2" name="Title Placeholder 1"/>
          <p:cNvSpPr>
            <a:spLocks noGrp="1"/>
          </p:cNvSpPr>
          <p:nvPr>
            <p:ph type="title"/>
          </p:nvPr>
        </p:nvSpPr>
        <p:spPr>
          <a:xfrm>
            <a:off x="566065" y="142024"/>
            <a:ext cx="8010253" cy="567590"/>
          </a:xfrm>
          <a:prstGeom prst="rect">
            <a:avLst/>
          </a:prstGeom>
        </p:spPr>
        <p:txBody>
          <a:bodyPr vert="horz" lIns="68574" tIns="34289" rIns="68574" bIns="34289" rtlCol="0" anchor="b">
            <a:noAutofit/>
          </a:bodyPr>
          <a:lstStyle/>
          <a:p>
            <a:r>
              <a:rPr lang="zh-CN" altLang="en-US" dirty="0" smtClean="0"/>
              <a:t>单击此处编辑母版标题样式</a:t>
            </a:r>
            <a:endParaRPr lang="en-US" dirty="0"/>
          </a:p>
        </p:txBody>
      </p:sp>
      <p:sp>
        <p:nvSpPr>
          <p:cNvPr id="7" name="矩形 6"/>
          <p:cNvSpPr/>
          <p:nvPr/>
        </p:nvSpPr>
        <p:spPr>
          <a:xfrm>
            <a:off x="0" y="4767270"/>
            <a:ext cx="9156700" cy="376235"/>
          </a:xfrm>
          <a:prstGeom prst="rect">
            <a:avLst/>
          </a:prstGeom>
          <a:solidFill>
            <a:srgbClr val="D0294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9" rIns="68574" bIns="34289" rtlCol="0" anchor="ctr"/>
          <a:lstStyle/>
          <a:p>
            <a:pPr algn="ctr"/>
            <a:endParaRPr lang="zh-CN" altLang="en-US" sz="1800" dirty="0"/>
          </a:p>
        </p:txBody>
      </p:sp>
      <p:pic>
        <p:nvPicPr>
          <p:cNvPr id="12" name="图片 11"/>
          <p:cNvPicPr>
            <a:picLocks noChangeAspect="1"/>
          </p:cNvPicPr>
          <p:nvPr/>
        </p:nvPicPr>
        <p:blipFill rotWithShape="1">
          <a:blip r:embed="rId17" cstate="print">
            <a:extLst>
              <a:ext uri="{28A0092B-C50C-407E-A947-70E740481C1C}">
                <a14:useLocalDpi xmlns:a14="http://schemas.microsoft.com/office/drawing/2010/main" xmlns="" val="0"/>
              </a:ext>
            </a:extLst>
          </a:blip>
          <a:srcRect l="6328" t="13665" r="30926" b="15342"/>
          <a:stretch/>
        </p:blipFill>
        <p:spPr>
          <a:xfrm>
            <a:off x="-12700" y="3810005"/>
            <a:ext cx="1298575" cy="1333499"/>
          </a:xfrm>
          <a:prstGeom prst="rect">
            <a:avLst/>
          </a:prstGeom>
        </p:spPr>
      </p:pic>
    </p:spTree>
    <p:extLst>
      <p:ext uri="{BB962C8B-B14F-4D97-AF65-F5344CB8AC3E}">
        <p14:creationId xmlns:p14="http://schemas.microsoft.com/office/powerpoint/2010/main" xmlns="" val="2358579600"/>
      </p:ext>
    </p:extLst>
  </p:cSld>
  <p:clrMap bg1="lt1" tx1="dk1" bg2="lt2" tx2="dk2" accent1="accent1" accent2="accent2" accent3="accent3" accent4="accent4" accent5="accent5" accent6="accent6" hlink="hlink" folHlink="folHlink"/>
  <p:sldLayoutIdLst>
    <p:sldLayoutId id="2147484715" r:id="rId1"/>
    <p:sldLayoutId id="2147484716" r:id="rId2"/>
    <p:sldLayoutId id="2147484717" r:id="rId3"/>
    <p:sldLayoutId id="2147484718" r:id="rId4"/>
    <p:sldLayoutId id="2147484719" r:id="rId5"/>
    <p:sldLayoutId id="2147484720" r:id="rId6"/>
    <p:sldLayoutId id="2147484721" r:id="rId7"/>
    <p:sldLayoutId id="2147484722" r:id="rId8"/>
    <p:sldLayoutId id="2147484723" r:id="rId9"/>
    <p:sldLayoutId id="2147484724" r:id="rId10"/>
    <p:sldLayoutId id="2147484725" r:id="rId11"/>
    <p:sldLayoutId id="2147484726" r:id="rId12"/>
    <p:sldLayoutId id="2147484727" r:id="rId13"/>
    <p:sldLayoutId id="2147484728" r:id="rId14"/>
  </p:sldLayoutIdLst>
  <p:txStyles>
    <p:titleStyle>
      <a:lvl1pPr algn="l" defTabSz="514301" rtl="0" eaLnBrk="1" latinLnBrk="0" hangingPunct="1">
        <a:lnSpc>
          <a:spcPct val="90000"/>
        </a:lnSpc>
        <a:spcBef>
          <a:spcPct val="0"/>
        </a:spcBef>
        <a:buNone/>
        <a:defRPr sz="2700" kern="1200">
          <a:solidFill>
            <a:schemeClr val="accent1">
              <a:lumMod val="75000"/>
            </a:schemeClr>
          </a:solidFill>
          <a:latin typeface="+mj-lt"/>
          <a:ea typeface="+mj-ea"/>
          <a:cs typeface="+mj-cs"/>
        </a:defRPr>
      </a:lvl1pPr>
    </p:titleStyle>
    <p:bodyStyle>
      <a:lvl1pPr marL="200898" indent="-200898" algn="l" defTabSz="514301" rtl="0" eaLnBrk="1" latinLnBrk="0" hangingPunct="1">
        <a:lnSpc>
          <a:spcPct val="90000"/>
        </a:lnSpc>
        <a:spcBef>
          <a:spcPts val="1013"/>
        </a:spcBef>
        <a:buClr>
          <a:schemeClr val="accent1"/>
        </a:buClr>
        <a:buSzPct val="80000"/>
        <a:buFont typeface="Wingdings" panose="05000000000000000000" pitchFamily="2" charset="2"/>
        <a:buChar char="Ø"/>
        <a:defRPr sz="2100" kern="1200">
          <a:solidFill>
            <a:schemeClr val="accent1"/>
          </a:solidFill>
          <a:latin typeface="+mn-lt"/>
          <a:ea typeface="+mn-ea"/>
          <a:cs typeface="+mn-cs"/>
        </a:defRPr>
      </a:lvl1pPr>
      <a:lvl2pPr marL="200898" indent="-200898" algn="l" defTabSz="514301" rtl="0" eaLnBrk="1" latinLnBrk="0" hangingPunct="1">
        <a:lnSpc>
          <a:spcPct val="130000"/>
        </a:lnSpc>
        <a:spcBef>
          <a:spcPts val="0"/>
        </a:spcBef>
        <a:buFont typeface="Calibri" panose="020F0502020204030204" pitchFamily="34" charset="0"/>
        <a:buChar char=" "/>
        <a:defRPr sz="1400" kern="1200">
          <a:solidFill>
            <a:schemeClr val="tx1"/>
          </a:solidFill>
          <a:latin typeface="+mn-lt"/>
          <a:ea typeface="+mn-ea"/>
          <a:cs typeface="+mn-cs"/>
        </a:defRPr>
      </a:lvl2pPr>
      <a:lvl3pPr marL="642874" indent="-128576" algn="l" defTabSz="514301" rtl="0" eaLnBrk="1" latinLnBrk="0" hangingPunct="1">
        <a:lnSpc>
          <a:spcPct val="90000"/>
        </a:lnSpc>
        <a:spcBef>
          <a:spcPts val="281"/>
        </a:spcBef>
        <a:buFont typeface="Arial" panose="020B0604020202020204" pitchFamily="34" charset="0"/>
        <a:buChar char="•"/>
        <a:defRPr sz="1100" kern="1200">
          <a:solidFill>
            <a:schemeClr val="bg1">
              <a:lumMod val="50000"/>
            </a:schemeClr>
          </a:solidFill>
          <a:latin typeface="+mn-lt"/>
          <a:ea typeface="+mn-ea"/>
          <a:cs typeface="+mn-cs"/>
        </a:defRPr>
      </a:lvl3pPr>
      <a:lvl4pPr marL="900023" indent="-128576" algn="l" defTabSz="514301" rtl="0" eaLnBrk="1" latinLnBrk="0" hangingPunct="1">
        <a:lnSpc>
          <a:spcPct val="90000"/>
        </a:lnSpc>
        <a:spcBef>
          <a:spcPts val="281"/>
        </a:spcBef>
        <a:buFont typeface="Arial" panose="020B0604020202020204" pitchFamily="34" charset="0"/>
        <a:buChar char="•"/>
        <a:defRPr sz="1000" kern="1200">
          <a:solidFill>
            <a:schemeClr val="bg1">
              <a:lumMod val="50000"/>
            </a:schemeClr>
          </a:solidFill>
          <a:latin typeface="+mn-lt"/>
          <a:ea typeface="+mn-ea"/>
          <a:cs typeface="+mn-cs"/>
        </a:defRPr>
      </a:lvl4pPr>
      <a:lvl5pPr marL="1157172" indent="-128576" algn="l" defTabSz="514301" rtl="0" eaLnBrk="1" latinLnBrk="0" hangingPunct="1">
        <a:lnSpc>
          <a:spcPct val="90000"/>
        </a:lnSpc>
        <a:spcBef>
          <a:spcPts val="281"/>
        </a:spcBef>
        <a:buFont typeface="Arial" panose="020B0604020202020204" pitchFamily="34" charset="0"/>
        <a:buChar char="•"/>
        <a:defRPr sz="1000" kern="1200">
          <a:solidFill>
            <a:schemeClr val="bg1">
              <a:lumMod val="50000"/>
            </a:schemeClr>
          </a:solidFill>
          <a:latin typeface="+mn-lt"/>
          <a:ea typeface="+mn-ea"/>
          <a:cs typeface="+mn-cs"/>
        </a:defRPr>
      </a:lvl5pPr>
      <a:lvl6pPr marL="1414323" indent="-128576" algn="l" defTabSz="514301" rtl="0" eaLnBrk="1" latinLnBrk="0" hangingPunct="1">
        <a:lnSpc>
          <a:spcPct val="90000"/>
        </a:lnSpc>
        <a:spcBef>
          <a:spcPts val="281"/>
        </a:spcBef>
        <a:buFont typeface="Arial" panose="020B0604020202020204" pitchFamily="34" charset="0"/>
        <a:buChar char="•"/>
        <a:defRPr sz="1000" kern="1200">
          <a:solidFill>
            <a:schemeClr val="tx1"/>
          </a:solidFill>
          <a:latin typeface="+mn-lt"/>
          <a:ea typeface="+mn-ea"/>
          <a:cs typeface="+mn-cs"/>
        </a:defRPr>
      </a:lvl6pPr>
      <a:lvl7pPr marL="1671470" indent="-128576" algn="l" defTabSz="514301" rtl="0" eaLnBrk="1" latinLnBrk="0" hangingPunct="1">
        <a:lnSpc>
          <a:spcPct val="90000"/>
        </a:lnSpc>
        <a:spcBef>
          <a:spcPts val="281"/>
        </a:spcBef>
        <a:buFont typeface="Arial" panose="020B0604020202020204" pitchFamily="34" charset="0"/>
        <a:buChar char="•"/>
        <a:defRPr sz="1000" kern="1200">
          <a:solidFill>
            <a:schemeClr val="tx1"/>
          </a:solidFill>
          <a:latin typeface="+mn-lt"/>
          <a:ea typeface="+mn-ea"/>
          <a:cs typeface="+mn-cs"/>
        </a:defRPr>
      </a:lvl7pPr>
      <a:lvl8pPr marL="1928621" indent="-128576" algn="l" defTabSz="514301" rtl="0" eaLnBrk="1" latinLnBrk="0" hangingPunct="1">
        <a:lnSpc>
          <a:spcPct val="90000"/>
        </a:lnSpc>
        <a:spcBef>
          <a:spcPts val="281"/>
        </a:spcBef>
        <a:buFont typeface="Arial" panose="020B0604020202020204" pitchFamily="34" charset="0"/>
        <a:buChar char="•"/>
        <a:defRPr sz="1000" kern="1200">
          <a:solidFill>
            <a:schemeClr val="tx1"/>
          </a:solidFill>
          <a:latin typeface="+mn-lt"/>
          <a:ea typeface="+mn-ea"/>
          <a:cs typeface="+mn-cs"/>
        </a:defRPr>
      </a:lvl8pPr>
      <a:lvl9pPr marL="2185772" indent="-128576" algn="l" defTabSz="514301" rtl="0" eaLnBrk="1" latinLnBrk="0" hangingPunct="1">
        <a:lnSpc>
          <a:spcPct val="90000"/>
        </a:lnSpc>
        <a:spcBef>
          <a:spcPts val="281"/>
        </a:spcBef>
        <a:buFont typeface="Arial" panose="020B0604020202020204" pitchFamily="34" charset="0"/>
        <a:buChar char="•"/>
        <a:defRPr sz="1000" kern="1200">
          <a:solidFill>
            <a:schemeClr val="tx1"/>
          </a:solidFill>
          <a:latin typeface="+mn-lt"/>
          <a:ea typeface="+mn-ea"/>
          <a:cs typeface="+mn-cs"/>
        </a:defRPr>
      </a:lvl9pPr>
    </p:bodyStyle>
    <p:otherStyle>
      <a:defPPr>
        <a:defRPr lang="en-US"/>
      </a:defPPr>
      <a:lvl1pPr marL="0" algn="l" defTabSz="514301" rtl="0" eaLnBrk="1" latinLnBrk="0" hangingPunct="1">
        <a:defRPr sz="1000" kern="1200">
          <a:solidFill>
            <a:schemeClr val="tx1"/>
          </a:solidFill>
          <a:latin typeface="+mn-lt"/>
          <a:ea typeface="+mn-ea"/>
          <a:cs typeface="+mn-cs"/>
        </a:defRPr>
      </a:lvl1pPr>
      <a:lvl2pPr marL="257150" algn="l" defTabSz="514301" rtl="0" eaLnBrk="1" latinLnBrk="0" hangingPunct="1">
        <a:defRPr sz="1000" kern="1200">
          <a:solidFill>
            <a:schemeClr val="tx1"/>
          </a:solidFill>
          <a:latin typeface="+mn-lt"/>
          <a:ea typeface="+mn-ea"/>
          <a:cs typeface="+mn-cs"/>
        </a:defRPr>
      </a:lvl2pPr>
      <a:lvl3pPr marL="514301" algn="l" defTabSz="514301" rtl="0" eaLnBrk="1" latinLnBrk="0" hangingPunct="1">
        <a:defRPr sz="1000" kern="1200">
          <a:solidFill>
            <a:schemeClr val="tx1"/>
          </a:solidFill>
          <a:latin typeface="+mn-lt"/>
          <a:ea typeface="+mn-ea"/>
          <a:cs typeface="+mn-cs"/>
        </a:defRPr>
      </a:lvl3pPr>
      <a:lvl4pPr marL="771449" algn="l" defTabSz="514301" rtl="0" eaLnBrk="1" latinLnBrk="0" hangingPunct="1">
        <a:defRPr sz="1000" kern="1200">
          <a:solidFill>
            <a:schemeClr val="tx1"/>
          </a:solidFill>
          <a:latin typeface="+mn-lt"/>
          <a:ea typeface="+mn-ea"/>
          <a:cs typeface="+mn-cs"/>
        </a:defRPr>
      </a:lvl4pPr>
      <a:lvl5pPr marL="1028598" algn="l" defTabSz="514301" rtl="0" eaLnBrk="1" latinLnBrk="0" hangingPunct="1">
        <a:defRPr sz="1000" kern="1200">
          <a:solidFill>
            <a:schemeClr val="tx1"/>
          </a:solidFill>
          <a:latin typeface="+mn-lt"/>
          <a:ea typeface="+mn-ea"/>
          <a:cs typeface="+mn-cs"/>
        </a:defRPr>
      </a:lvl5pPr>
      <a:lvl6pPr marL="1285747" algn="l" defTabSz="514301" rtl="0" eaLnBrk="1" latinLnBrk="0" hangingPunct="1">
        <a:defRPr sz="1000" kern="1200">
          <a:solidFill>
            <a:schemeClr val="tx1"/>
          </a:solidFill>
          <a:latin typeface="+mn-lt"/>
          <a:ea typeface="+mn-ea"/>
          <a:cs typeface="+mn-cs"/>
        </a:defRPr>
      </a:lvl6pPr>
      <a:lvl7pPr marL="1542896" algn="l" defTabSz="514301" rtl="0" eaLnBrk="1" latinLnBrk="0" hangingPunct="1">
        <a:defRPr sz="1000" kern="1200">
          <a:solidFill>
            <a:schemeClr val="tx1"/>
          </a:solidFill>
          <a:latin typeface="+mn-lt"/>
          <a:ea typeface="+mn-ea"/>
          <a:cs typeface="+mn-cs"/>
        </a:defRPr>
      </a:lvl7pPr>
      <a:lvl8pPr marL="1800045" algn="l" defTabSz="514301" rtl="0" eaLnBrk="1" latinLnBrk="0" hangingPunct="1">
        <a:defRPr sz="1000" kern="1200">
          <a:solidFill>
            <a:schemeClr val="tx1"/>
          </a:solidFill>
          <a:latin typeface="+mn-lt"/>
          <a:ea typeface="+mn-ea"/>
          <a:cs typeface="+mn-cs"/>
        </a:defRPr>
      </a:lvl8pPr>
      <a:lvl9pPr marL="2057195" algn="l" defTabSz="514301" rtl="0" eaLnBrk="1" latinLnBrk="0" hangingPunct="1">
        <a:defRPr sz="1000" kern="1200">
          <a:solidFill>
            <a:schemeClr val="tx1"/>
          </a:solidFill>
          <a:latin typeface="+mn-lt"/>
          <a:ea typeface="+mn-ea"/>
          <a:cs typeface="+mn-cs"/>
        </a:defRPr>
      </a:lvl9pPr>
    </p:otherStyle>
  </p:txStyles>
  <p:extLst mod="1">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21.gif"/></Relationships>
</file>

<file path=ppt/slides/_rels/slide1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slideLayout" Target="../slideLayouts/slideLayout7.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xml"/><Relationship Id="rId1" Type="http://schemas.openxmlformats.org/officeDocument/2006/relationships/tags" Target="../tags/tag11.xml"/></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4.xml"/><Relationship Id="rId1" Type="http://schemas.openxmlformats.org/officeDocument/2006/relationships/tags" Target="../tags/tag13.xml"/></Relationships>
</file>

<file path=ppt/slides/_rels/slide21.xml.rels><?xml version="1.0" encoding="UTF-8" standalone="yes"?>
<Relationships xmlns="http://schemas.openxmlformats.org/package/2006/relationships"><Relationship Id="rId8" Type="http://schemas.openxmlformats.org/officeDocument/2006/relationships/tags" Target="../tags/tag22.xml"/><Relationship Id="rId3" Type="http://schemas.openxmlformats.org/officeDocument/2006/relationships/tags" Target="../tags/tag17.xml"/><Relationship Id="rId7" Type="http://schemas.openxmlformats.org/officeDocument/2006/relationships/tags" Target="../tags/tag21.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9"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5.xml"/><Relationship Id="rId1" Type="http://schemas.openxmlformats.org/officeDocument/2006/relationships/themeOverride" Target="../theme/themeOverride1.xml"/><Relationship Id="rId4" Type="http://schemas.openxmlformats.org/officeDocument/2006/relationships/image" Target="../media/image2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6"/>
          <p:cNvSpPr txBox="1">
            <a:spLocks/>
          </p:cNvSpPr>
          <p:nvPr/>
        </p:nvSpPr>
        <p:spPr>
          <a:xfrm>
            <a:off x="415641" y="368140"/>
            <a:ext cx="3942607" cy="1087477"/>
          </a:xfrm>
          <a:prstGeom prst="rect">
            <a:avLst/>
          </a:prstGeom>
        </p:spPr>
        <p:txBody>
          <a:bodyPr vert="horz" wrap="square" lIns="89992" tIns="0" rIns="91432" bIns="0" anchor="t" anchorCtr="0">
            <a:spAutoFit/>
          </a:bodyPr>
          <a:lstStyle/>
          <a:p>
            <a:pPr algn="ctr" defTabSz="914310">
              <a:spcAft>
                <a:spcPts val="600"/>
              </a:spcAft>
              <a:defRPr/>
            </a:pPr>
            <a:r>
              <a:rPr lang="zh-CN" altLang="en-US" sz="3200" b="1" kern="0" dirty="0" smtClean="0">
                <a:solidFill>
                  <a:srgbClr val="0070C0"/>
                </a:solidFill>
                <a:effectLst>
                  <a:outerShdw blurRad="38100" dist="38100" dir="2700000" algn="tl">
                    <a:srgbClr val="000000">
                      <a:alpha val="43137"/>
                    </a:srgbClr>
                  </a:outerShdw>
                </a:effectLst>
                <a:latin typeface="微软雅黑" pitchFamily="34" charset="-122"/>
                <a:ea typeface="微软雅黑" pitchFamily="34" charset="-122"/>
                <a:cs typeface="Myriad Pro"/>
              </a:rPr>
              <a:t>四川省体育场馆</a:t>
            </a:r>
            <a:endParaRPr lang="en-US" altLang="zh-CN" sz="3200" b="1" kern="0" dirty="0" smtClean="0">
              <a:solidFill>
                <a:srgbClr val="0070C0"/>
              </a:solidFill>
              <a:effectLst>
                <a:outerShdw blurRad="38100" dist="38100" dir="2700000" algn="tl">
                  <a:srgbClr val="000000">
                    <a:alpha val="43137"/>
                  </a:srgbClr>
                </a:outerShdw>
              </a:effectLst>
              <a:latin typeface="微软雅黑" pitchFamily="34" charset="-122"/>
              <a:ea typeface="微软雅黑" pitchFamily="34" charset="-122"/>
              <a:cs typeface="Myriad Pro"/>
            </a:endParaRPr>
          </a:p>
          <a:p>
            <a:pPr algn="ctr" defTabSz="914310">
              <a:spcAft>
                <a:spcPts val="600"/>
              </a:spcAft>
              <a:defRPr/>
            </a:pPr>
            <a:r>
              <a:rPr lang="zh-CN" altLang="en-US" sz="3200" b="1" kern="0" dirty="0" smtClean="0">
                <a:solidFill>
                  <a:srgbClr val="0070C0"/>
                </a:solidFill>
                <a:effectLst>
                  <a:outerShdw blurRad="38100" dist="38100" dir="2700000" algn="tl">
                    <a:srgbClr val="000000">
                      <a:alpha val="43137"/>
                    </a:srgbClr>
                  </a:outerShdw>
                </a:effectLst>
                <a:latin typeface="微软雅黑" pitchFamily="34" charset="-122"/>
                <a:ea typeface="微软雅黑" pitchFamily="34" charset="-122"/>
                <a:cs typeface="Myriad Pro"/>
              </a:rPr>
              <a:t>公众责任保险</a:t>
            </a:r>
            <a:endParaRPr lang="en-US" altLang="zh-CN" sz="3200" b="1" kern="0" dirty="0">
              <a:solidFill>
                <a:srgbClr val="0070C0"/>
              </a:solidFill>
              <a:effectLst>
                <a:outerShdw blurRad="38100" dist="38100" dir="2700000" algn="tl">
                  <a:srgbClr val="000000">
                    <a:alpha val="43137"/>
                  </a:srgbClr>
                </a:outerShdw>
              </a:effectLst>
              <a:latin typeface="微软雅黑" pitchFamily="34" charset="-122"/>
              <a:ea typeface="微软雅黑" pitchFamily="34" charset="-122"/>
              <a:cs typeface="Myriad Pro"/>
            </a:endParaRPr>
          </a:p>
        </p:txBody>
      </p:sp>
      <p:pic>
        <p:nvPicPr>
          <p:cNvPr id="1026" name="Picture 2"/>
          <p:cNvPicPr>
            <a:picLocks noChangeAspect="1" noChangeArrowheads="1"/>
          </p:cNvPicPr>
          <p:nvPr/>
        </p:nvPicPr>
        <p:blipFill>
          <a:blip r:embed="rId2"/>
          <a:srcRect/>
          <a:stretch>
            <a:fillRect/>
          </a:stretch>
        </p:blipFill>
        <p:spPr bwMode="auto">
          <a:xfrm>
            <a:off x="478117" y="3170712"/>
            <a:ext cx="1611940" cy="344385"/>
          </a:xfrm>
          <a:prstGeom prst="rect">
            <a:avLst/>
          </a:prstGeom>
          <a:noFill/>
          <a:ln w="9525">
            <a:noFill/>
            <a:miter lim="800000"/>
            <a:headEnd/>
            <a:tailEnd/>
          </a:ln>
        </p:spPr>
      </p:pic>
      <p:pic>
        <p:nvPicPr>
          <p:cNvPr id="1027" name="Picture 3"/>
          <p:cNvPicPr>
            <a:picLocks noChangeAspect="1" noChangeArrowheads="1"/>
          </p:cNvPicPr>
          <p:nvPr/>
        </p:nvPicPr>
        <p:blipFill>
          <a:blip r:embed="rId3"/>
          <a:srcRect/>
          <a:stretch>
            <a:fillRect/>
          </a:stretch>
        </p:blipFill>
        <p:spPr bwMode="auto">
          <a:xfrm>
            <a:off x="366466" y="3681560"/>
            <a:ext cx="2103602" cy="324259"/>
          </a:xfrm>
          <a:prstGeom prst="rect">
            <a:avLst/>
          </a:prstGeom>
          <a:noFill/>
          <a:ln w="9525">
            <a:noFill/>
            <a:miter lim="800000"/>
            <a:headEnd/>
            <a:tailEnd/>
          </a:ln>
        </p:spPr>
      </p:pic>
      <p:pic>
        <p:nvPicPr>
          <p:cNvPr id="6" name="Picture 6" descr="D:\2016年\参考图片照片和VCR\1.图片\图片：携手共赢\ba54143074ae3914.gif"/>
          <p:cNvPicPr>
            <a:picLocks noChangeAspect="1" noChangeArrowheads="1"/>
          </p:cNvPicPr>
          <p:nvPr/>
        </p:nvPicPr>
        <p:blipFill>
          <a:blip r:embed="rId4"/>
          <a:srcRect b="13808"/>
          <a:stretch>
            <a:fillRect/>
          </a:stretch>
        </p:blipFill>
        <p:spPr bwMode="auto">
          <a:xfrm>
            <a:off x="758901" y="1286713"/>
            <a:ext cx="2969951" cy="1747165"/>
          </a:xfrm>
          <a:prstGeom prst="rect">
            <a:avLst/>
          </a:prstGeom>
          <a:noFill/>
          <a:effectLst>
            <a:softEdge rad="6350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矩形 45"/>
          <p:cNvSpPr/>
          <p:nvPr/>
        </p:nvSpPr>
        <p:spPr>
          <a:xfrm>
            <a:off x="798787" y="160435"/>
            <a:ext cx="3310758" cy="400110"/>
          </a:xfrm>
          <a:prstGeom prst="rect">
            <a:avLst/>
          </a:prstGeom>
        </p:spPr>
        <p:txBody>
          <a:bodyPr wrap="square" lIns="91432" tIns="45716" rIns="91432" bIns="45716">
            <a:spAutoFit/>
          </a:bodyPr>
          <a:lstStyle/>
          <a:p>
            <a:r>
              <a:rPr lang="zh-CN" altLang="en-US" sz="2000" b="1" dirty="0" smtClean="0">
                <a:solidFill>
                  <a:srgbClr val="0070C0"/>
                </a:solidFill>
                <a:latin typeface="微软雅黑" pitchFamily="34" charset="-122"/>
                <a:ea typeface="微软雅黑" pitchFamily="34" charset="-122"/>
              </a:rPr>
              <a:t>公众责任保险简介</a:t>
            </a:r>
            <a:endParaRPr lang="zh-CN" altLang="en-US" sz="2000" b="1" dirty="0">
              <a:solidFill>
                <a:srgbClr val="0070C0"/>
              </a:solidFill>
              <a:latin typeface="微软雅黑" pitchFamily="34" charset="-122"/>
              <a:ea typeface="微软雅黑" pitchFamily="34" charset="-122"/>
            </a:endParaRPr>
          </a:p>
        </p:txBody>
      </p:sp>
      <p:grpSp>
        <p:nvGrpSpPr>
          <p:cNvPr id="44" name="Group 96"/>
          <p:cNvGrpSpPr>
            <a:grpSpLocks noChangeAspect="1"/>
          </p:cNvGrpSpPr>
          <p:nvPr/>
        </p:nvGrpSpPr>
        <p:grpSpPr bwMode="auto">
          <a:xfrm>
            <a:off x="997528" y="2886300"/>
            <a:ext cx="817827" cy="1721544"/>
            <a:chOff x="2726" y="2488"/>
            <a:chExt cx="876" cy="1844"/>
          </a:xfrm>
        </p:grpSpPr>
        <p:sp>
          <p:nvSpPr>
            <p:cNvPr id="45" name="AutoShape 95"/>
            <p:cNvSpPr>
              <a:spLocks noChangeAspect="1" noChangeArrowheads="1" noTextEdit="1"/>
            </p:cNvSpPr>
            <p:nvPr/>
          </p:nvSpPr>
          <p:spPr bwMode="auto">
            <a:xfrm>
              <a:off x="2726" y="2518"/>
              <a:ext cx="861" cy="18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sp>
          <p:nvSpPr>
            <p:cNvPr id="70" name="Freeform 97"/>
            <p:cNvSpPr>
              <a:spLocks/>
            </p:cNvSpPr>
            <p:nvPr/>
          </p:nvSpPr>
          <p:spPr bwMode="auto">
            <a:xfrm>
              <a:off x="3222" y="3153"/>
              <a:ext cx="380" cy="308"/>
            </a:xfrm>
            <a:custGeom>
              <a:avLst/>
              <a:gdLst>
                <a:gd name="T0" fmla="*/ 4 w 175"/>
                <a:gd name="T1" fmla="*/ 37 h 142"/>
                <a:gd name="T2" fmla="*/ 82 w 175"/>
                <a:gd name="T3" fmla="*/ 86 h 142"/>
                <a:gd name="T4" fmla="*/ 129 w 175"/>
                <a:gd name="T5" fmla="*/ 16 h 142"/>
                <a:gd name="T6" fmla="*/ 158 w 175"/>
                <a:gd name="T7" fmla="*/ 9 h 142"/>
                <a:gd name="T8" fmla="*/ 165 w 175"/>
                <a:gd name="T9" fmla="*/ 38 h 142"/>
                <a:gd name="T10" fmla="*/ 88 w 175"/>
                <a:gd name="T11" fmla="*/ 138 h 142"/>
                <a:gd name="T12" fmla="*/ 0 w 175"/>
                <a:gd name="T13" fmla="*/ 85 h 142"/>
                <a:gd name="T14" fmla="*/ 4 w 175"/>
                <a:gd name="T15" fmla="*/ 37 h 1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142">
                  <a:moveTo>
                    <a:pt x="4" y="37"/>
                  </a:moveTo>
                  <a:cubicBezTo>
                    <a:pt x="82" y="86"/>
                    <a:pt x="82" y="86"/>
                    <a:pt x="82" y="86"/>
                  </a:cubicBezTo>
                  <a:cubicBezTo>
                    <a:pt x="82" y="86"/>
                    <a:pt x="127" y="20"/>
                    <a:pt x="129" y="16"/>
                  </a:cubicBezTo>
                  <a:cubicBezTo>
                    <a:pt x="134" y="9"/>
                    <a:pt x="144" y="0"/>
                    <a:pt x="158" y="9"/>
                  </a:cubicBezTo>
                  <a:cubicBezTo>
                    <a:pt x="175" y="19"/>
                    <a:pt x="165" y="38"/>
                    <a:pt x="165" y="38"/>
                  </a:cubicBezTo>
                  <a:cubicBezTo>
                    <a:pt x="165" y="38"/>
                    <a:pt x="101" y="134"/>
                    <a:pt x="88" y="138"/>
                  </a:cubicBezTo>
                  <a:cubicBezTo>
                    <a:pt x="76" y="142"/>
                    <a:pt x="0" y="85"/>
                    <a:pt x="0" y="85"/>
                  </a:cubicBezTo>
                  <a:lnTo>
                    <a:pt x="4" y="37"/>
                  </a:lnTo>
                  <a:close/>
                </a:path>
              </a:pathLst>
            </a:custGeom>
            <a:solidFill>
              <a:srgbClr val="FED89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sp>
          <p:nvSpPr>
            <p:cNvPr id="73" name="Freeform 98"/>
            <p:cNvSpPr>
              <a:spLocks/>
            </p:cNvSpPr>
            <p:nvPr/>
          </p:nvSpPr>
          <p:spPr bwMode="auto">
            <a:xfrm>
              <a:off x="3457" y="3177"/>
              <a:ext cx="34" cy="100"/>
            </a:xfrm>
            <a:custGeom>
              <a:avLst/>
              <a:gdLst>
                <a:gd name="T0" fmla="*/ 1 w 16"/>
                <a:gd name="T1" fmla="*/ 46 h 46"/>
                <a:gd name="T2" fmla="*/ 0 w 16"/>
                <a:gd name="T3" fmla="*/ 11 h 46"/>
                <a:gd name="T4" fmla="*/ 8 w 16"/>
                <a:gd name="T5" fmla="*/ 2 h 46"/>
                <a:gd name="T6" fmla="*/ 15 w 16"/>
                <a:gd name="T7" fmla="*/ 27 h 46"/>
                <a:gd name="T8" fmla="*/ 1 w 16"/>
                <a:gd name="T9" fmla="*/ 46 h 46"/>
              </a:gdLst>
              <a:ahLst/>
              <a:cxnLst>
                <a:cxn ang="0">
                  <a:pos x="T0" y="T1"/>
                </a:cxn>
                <a:cxn ang="0">
                  <a:pos x="T2" y="T3"/>
                </a:cxn>
                <a:cxn ang="0">
                  <a:pos x="T4" y="T5"/>
                </a:cxn>
                <a:cxn ang="0">
                  <a:pos x="T6" y="T7"/>
                </a:cxn>
                <a:cxn ang="0">
                  <a:pos x="T8" y="T9"/>
                </a:cxn>
              </a:cxnLst>
              <a:rect l="0" t="0" r="r" b="b"/>
              <a:pathLst>
                <a:path w="16" h="46">
                  <a:moveTo>
                    <a:pt x="1" y="46"/>
                  </a:moveTo>
                  <a:cubicBezTo>
                    <a:pt x="0" y="11"/>
                    <a:pt x="0" y="11"/>
                    <a:pt x="0" y="11"/>
                  </a:cubicBezTo>
                  <a:cubicBezTo>
                    <a:pt x="0" y="11"/>
                    <a:pt x="0" y="0"/>
                    <a:pt x="8" y="2"/>
                  </a:cubicBezTo>
                  <a:cubicBezTo>
                    <a:pt x="16" y="5"/>
                    <a:pt x="15" y="27"/>
                    <a:pt x="15" y="27"/>
                  </a:cubicBezTo>
                  <a:lnTo>
                    <a:pt x="1" y="46"/>
                  </a:lnTo>
                  <a:close/>
                </a:path>
              </a:pathLst>
            </a:custGeom>
            <a:solidFill>
              <a:srgbClr val="FED89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sp>
          <p:nvSpPr>
            <p:cNvPr id="74" name="Freeform 99"/>
            <p:cNvSpPr>
              <a:spLocks/>
            </p:cNvSpPr>
            <p:nvPr/>
          </p:nvSpPr>
          <p:spPr bwMode="auto">
            <a:xfrm>
              <a:off x="2839" y="3259"/>
              <a:ext cx="83" cy="393"/>
            </a:xfrm>
            <a:custGeom>
              <a:avLst/>
              <a:gdLst>
                <a:gd name="T0" fmla="*/ 0 w 38"/>
                <a:gd name="T1" fmla="*/ 4 h 181"/>
                <a:gd name="T2" fmla="*/ 0 w 38"/>
                <a:gd name="T3" fmla="*/ 161 h 181"/>
                <a:gd name="T4" fmla="*/ 19 w 38"/>
                <a:gd name="T5" fmla="*/ 180 h 181"/>
                <a:gd name="T6" fmla="*/ 38 w 38"/>
                <a:gd name="T7" fmla="*/ 161 h 181"/>
                <a:gd name="T8" fmla="*/ 38 w 38"/>
                <a:gd name="T9" fmla="*/ 0 h 181"/>
                <a:gd name="T10" fmla="*/ 0 w 38"/>
                <a:gd name="T11" fmla="*/ 4 h 181"/>
              </a:gdLst>
              <a:ahLst/>
              <a:cxnLst>
                <a:cxn ang="0">
                  <a:pos x="T0" y="T1"/>
                </a:cxn>
                <a:cxn ang="0">
                  <a:pos x="T2" y="T3"/>
                </a:cxn>
                <a:cxn ang="0">
                  <a:pos x="T4" y="T5"/>
                </a:cxn>
                <a:cxn ang="0">
                  <a:pos x="T6" y="T7"/>
                </a:cxn>
                <a:cxn ang="0">
                  <a:pos x="T8" y="T9"/>
                </a:cxn>
                <a:cxn ang="0">
                  <a:pos x="T10" y="T11"/>
                </a:cxn>
              </a:cxnLst>
              <a:rect l="0" t="0" r="r" b="b"/>
              <a:pathLst>
                <a:path w="38" h="181">
                  <a:moveTo>
                    <a:pt x="0" y="4"/>
                  </a:moveTo>
                  <a:cubicBezTo>
                    <a:pt x="0" y="161"/>
                    <a:pt x="0" y="161"/>
                    <a:pt x="0" y="161"/>
                  </a:cubicBezTo>
                  <a:cubicBezTo>
                    <a:pt x="0" y="161"/>
                    <a:pt x="3" y="179"/>
                    <a:pt x="19" y="180"/>
                  </a:cubicBezTo>
                  <a:cubicBezTo>
                    <a:pt x="34" y="181"/>
                    <a:pt x="38" y="161"/>
                    <a:pt x="38" y="161"/>
                  </a:cubicBezTo>
                  <a:cubicBezTo>
                    <a:pt x="38" y="0"/>
                    <a:pt x="38" y="0"/>
                    <a:pt x="38" y="0"/>
                  </a:cubicBezTo>
                  <a:lnTo>
                    <a:pt x="0" y="4"/>
                  </a:lnTo>
                  <a:close/>
                </a:path>
              </a:pathLst>
            </a:custGeom>
            <a:solidFill>
              <a:srgbClr val="FED89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sp>
          <p:nvSpPr>
            <p:cNvPr id="75" name="Freeform 100"/>
            <p:cNvSpPr>
              <a:spLocks/>
            </p:cNvSpPr>
            <p:nvPr/>
          </p:nvSpPr>
          <p:spPr bwMode="auto">
            <a:xfrm>
              <a:off x="3078" y="3649"/>
              <a:ext cx="126" cy="646"/>
            </a:xfrm>
            <a:custGeom>
              <a:avLst/>
              <a:gdLst>
                <a:gd name="T0" fmla="*/ 0 w 126"/>
                <a:gd name="T1" fmla="*/ 7 h 646"/>
                <a:gd name="T2" fmla="*/ 103 w 126"/>
                <a:gd name="T3" fmla="*/ 0 h 646"/>
                <a:gd name="T4" fmla="*/ 63 w 126"/>
                <a:gd name="T5" fmla="*/ 588 h 646"/>
                <a:gd name="T6" fmla="*/ 113 w 126"/>
                <a:gd name="T7" fmla="*/ 620 h 646"/>
                <a:gd name="T8" fmla="*/ 126 w 126"/>
                <a:gd name="T9" fmla="*/ 637 h 646"/>
                <a:gd name="T10" fmla="*/ 103 w 126"/>
                <a:gd name="T11" fmla="*/ 646 h 646"/>
                <a:gd name="T12" fmla="*/ 37 w 126"/>
                <a:gd name="T13" fmla="*/ 627 h 646"/>
                <a:gd name="T14" fmla="*/ 11 w 126"/>
                <a:gd name="T15" fmla="*/ 592 h 646"/>
                <a:gd name="T16" fmla="*/ 0 w 126"/>
                <a:gd name="T17" fmla="*/ 579 h 646"/>
                <a:gd name="T18" fmla="*/ 0 w 126"/>
                <a:gd name="T19" fmla="*/ 579 h 646"/>
                <a:gd name="T20" fmla="*/ 0 w 126"/>
                <a:gd name="T21" fmla="*/ 579 h 646"/>
                <a:gd name="T22" fmla="*/ 0 w 126"/>
                <a:gd name="T23" fmla="*/ 7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6" h="646">
                  <a:moveTo>
                    <a:pt x="0" y="7"/>
                  </a:moveTo>
                  <a:lnTo>
                    <a:pt x="103" y="0"/>
                  </a:lnTo>
                  <a:lnTo>
                    <a:pt x="63" y="588"/>
                  </a:lnTo>
                  <a:lnTo>
                    <a:pt x="113" y="620"/>
                  </a:lnTo>
                  <a:lnTo>
                    <a:pt x="126" y="637"/>
                  </a:lnTo>
                  <a:lnTo>
                    <a:pt x="103" y="646"/>
                  </a:lnTo>
                  <a:lnTo>
                    <a:pt x="37" y="627"/>
                  </a:lnTo>
                  <a:lnTo>
                    <a:pt x="11" y="592"/>
                  </a:lnTo>
                  <a:lnTo>
                    <a:pt x="0" y="579"/>
                  </a:lnTo>
                  <a:lnTo>
                    <a:pt x="0" y="579"/>
                  </a:lnTo>
                  <a:lnTo>
                    <a:pt x="0" y="579"/>
                  </a:lnTo>
                  <a:lnTo>
                    <a:pt x="0" y="7"/>
                  </a:lnTo>
                  <a:close/>
                </a:path>
              </a:pathLst>
            </a:custGeom>
            <a:solidFill>
              <a:srgbClr val="FED89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sp>
          <p:nvSpPr>
            <p:cNvPr id="87" name="Freeform 101"/>
            <p:cNvSpPr>
              <a:spLocks/>
            </p:cNvSpPr>
            <p:nvPr/>
          </p:nvSpPr>
          <p:spPr bwMode="auto">
            <a:xfrm>
              <a:off x="3078" y="4228"/>
              <a:ext cx="181" cy="102"/>
            </a:xfrm>
            <a:custGeom>
              <a:avLst/>
              <a:gdLst>
                <a:gd name="T0" fmla="*/ 24 w 83"/>
                <a:gd name="T1" fmla="*/ 17 h 47"/>
                <a:gd name="T2" fmla="*/ 47 w 83"/>
                <a:gd name="T3" fmla="*/ 25 h 47"/>
                <a:gd name="T4" fmla="*/ 52 w 83"/>
                <a:gd name="T5" fmla="*/ 19 h 47"/>
                <a:gd name="T6" fmla="*/ 76 w 83"/>
                <a:gd name="T7" fmla="*/ 36 h 47"/>
                <a:gd name="T8" fmla="*/ 76 w 83"/>
                <a:gd name="T9" fmla="*/ 47 h 47"/>
                <a:gd name="T10" fmla="*/ 14 w 83"/>
                <a:gd name="T11" fmla="*/ 32 h 47"/>
                <a:gd name="T12" fmla="*/ 14 w 83"/>
                <a:gd name="T13" fmla="*/ 43 h 47"/>
                <a:gd name="T14" fmla="*/ 0 w 83"/>
                <a:gd name="T15" fmla="*/ 43 h 47"/>
                <a:gd name="T16" fmla="*/ 0 w 83"/>
                <a:gd name="T17" fmla="*/ 0 h 47"/>
                <a:gd name="T18" fmla="*/ 24 w 83"/>
                <a:gd name="T19" fmla="*/ 1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 h="47">
                  <a:moveTo>
                    <a:pt x="24" y="17"/>
                  </a:moveTo>
                  <a:cubicBezTo>
                    <a:pt x="31" y="21"/>
                    <a:pt x="38" y="26"/>
                    <a:pt x="47" y="25"/>
                  </a:cubicBezTo>
                  <a:cubicBezTo>
                    <a:pt x="51" y="25"/>
                    <a:pt x="52" y="22"/>
                    <a:pt x="52" y="19"/>
                  </a:cubicBezTo>
                  <a:cubicBezTo>
                    <a:pt x="63" y="26"/>
                    <a:pt x="74" y="33"/>
                    <a:pt x="76" y="36"/>
                  </a:cubicBezTo>
                  <a:cubicBezTo>
                    <a:pt x="82" y="40"/>
                    <a:pt x="83" y="47"/>
                    <a:pt x="76" y="47"/>
                  </a:cubicBezTo>
                  <a:cubicBezTo>
                    <a:pt x="69" y="46"/>
                    <a:pt x="14" y="32"/>
                    <a:pt x="14" y="32"/>
                  </a:cubicBezTo>
                  <a:cubicBezTo>
                    <a:pt x="14" y="43"/>
                    <a:pt x="14" y="43"/>
                    <a:pt x="14" y="43"/>
                  </a:cubicBezTo>
                  <a:cubicBezTo>
                    <a:pt x="0" y="43"/>
                    <a:pt x="0" y="43"/>
                    <a:pt x="0" y="43"/>
                  </a:cubicBezTo>
                  <a:cubicBezTo>
                    <a:pt x="0" y="0"/>
                    <a:pt x="0" y="0"/>
                    <a:pt x="0" y="0"/>
                  </a:cubicBezTo>
                  <a:cubicBezTo>
                    <a:pt x="8" y="5"/>
                    <a:pt x="16" y="11"/>
                    <a:pt x="24" y="17"/>
                  </a:cubicBezTo>
                  <a:close/>
                </a:path>
              </a:pathLst>
            </a:custGeom>
            <a:solidFill>
              <a:srgbClr val="CE323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sp>
          <p:nvSpPr>
            <p:cNvPr id="88" name="Freeform 102"/>
            <p:cNvSpPr>
              <a:spLocks/>
            </p:cNvSpPr>
            <p:nvPr/>
          </p:nvSpPr>
          <p:spPr bwMode="auto">
            <a:xfrm>
              <a:off x="2930" y="3649"/>
              <a:ext cx="127" cy="646"/>
            </a:xfrm>
            <a:custGeom>
              <a:avLst/>
              <a:gdLst>
                <a:gd name="T0" fmla="*/ 127 w 127"/>
                <a:gd name="T1" fmla="*/ 7 h 646"/>
                <a:gd name="T2" fmla="*/ 22 w 127"/>
                <a:gd name="T3" fmla="*/ 0 h 646"/>
                <a:gd name="T4" fmla="*/ 64 w 127"/>
                <a:gd name="T5" fmla="*/ 588 h 646"/>
                <a:gd name="T6" fmla="*/ 11 w 127"/>
                <a:gd name="T7" fmla="*/ 620 h 646"/>
                <a:gd name="T8" fmla="*/ 0 w 127"/>
                <a:gd name="T9" fmla="*/ 637 h 646"/>
                <a:gd name="T10" fmla="*/ 22 w 127"/>
                <a:gd name="T11" fmla="*/ 646 h 646"/>
                <a:gd name="T12" fmla="*/ 90 w 127"/>
                <a:gd name="T13" fmla="*/ 627 h 646"/>
                <a:gd name="T14" fmla="*/ 116 w 127"/>
                <a:gd name="T15" fmla="*/ 592 h 646"/>
                <a:gd name="T16" fmla="*/ 127 w 127"/>
                <a:gd name="T17" fmla="*/ 579 h 646"/>
                <a:gd name="T18" fmla="*/ 127 w 127"/>
                <a:gd name="T19" fmla="*/ 579 h 646"/>
                <a:gd name="T20" fmla="*/ 127 w 127"/>
                <a:gd name="T21" fmla="*/ 579 h 646"/>
                <a:gd name="T22" fmla="*/ 127 w 127"/>
                <a:gd name="T23" fmla="*/ 7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7" h="646">
                  <a:moveTo>
                    <a:pt x="127" y="7"/>
                  </a:moveTo>
                  <a:lnTo>
                    <a:pt x="22" y="0"/>
                  </a:lnTo>
                  <a:lnTo>
                    <a:pt x="64" y="588"/>
                  </a:lnTo>
                  <a:lnTo>
                    <a:pt x="11" y="620"/>
                  </a:lnTo>
                  <a:lnTo>
                    <a:pt x="0" y="637"/>
                  </a:lnTo>
                  <a:lnTo>
                    <a:pt x="22" y="646"/>
                  </a:lnTo>
                  <a:lnTo>
                    <a:pt x="90" y="627"/>
                  </a:lnTo>
                  <a:lnTo>
                    <a:pt x="116" y="592"/>
                  </a:lnTo>
                  <a:lnTo>
                    <a:pt x="127" y="579"/>
                  </a:lnTo>
                  <a:lnTo>
                    <a:pt x="127" y="579"/>
                  </a:lnTo>
                  <a:lnTo>
                    <a:pt x="127" y="579"/>
                  </a:lnTo>
                  <a:lnTo>
                    <a:pt x="127" y="7"/>
                  </a:lnTo>
                  <a:close/>
                </a:path>
              </a:pathLst>
            </a:custGeom>
            <a:solidFill>
              <a:srgbClr val="FED89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sp>
          <p:nvSpPr>
            <p:cNvPr id="89" name="Freeform 103"/>
            <p:cNvSpPr>
              <a:spLocks/>
            </p:cNvSpPr>
            <p:nvPr/>
          </p:nvSpPr>
          <p:spPr bwMode="auto">
            <a:xfrm>
              <a:off x="2867" y="3515"/>
              <a:ext cx="405" cy="457"/>
            </a:xfrm>
            <a:custGeom>
              <a:avLst/>
              <a:gdLst>
                <a:gd name="T0" fmla="*/ 23 w 186"/>
                <a:gd name="T1" fmla="*/ 0 h 211"/>
                <a:gd name="T2" fmla="*/ 16 w 186"/>
                <a:gd name="T3" fmla="*/ 10 h 211"/>
                <a:gd name="T4" fmla="*/ 2 w 186"/>
                <a:gd name="T5" fmla="*/ 89 h 211"/>
                <a:gd name="T6" fmla="*/ 21 w 186"/>
                <a:gd name="T7" fmla="*/ 211 h 211"/>
                <a:gd name="T8" fmla="*/ 167 w 186"/>
                <a:gd name="T9" fmla="*/ 211 h 211"/>
                <a:gd name="T10" fmla="*/ 186 w 186"/>
                <a:gd name="T11" fmla="*/ 89 h 211"/>
                <a:gd name="T12" fmla="*/ 171 w 186"/>
                <a:gd name="T13" fmla="*/ 10 h 211"/>
                <a:gd name="T14" fmla="*/ 160 w 186"/>
                <a:gd name="T15" fmla="*/ 1 h 211"/>
                <a:gd name="T16" fmla="*/ 23 w 186"/>
                <a:gd name="T1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211">
                  <a:moveTo>
                    <a:pt x="23" y="0"/>
                  </a:moveTo>
                  <a:cubicBezTo>
                    <a:pt x="16" y="10"/>
                    <a:pt x="16" y="10"/>
                    <a:pt x="16" y="10"/>
                  </a:cubicBezTo>
                  <a:cubicBezTo>
                    <a:pt x="16" y="10"/>
                    <a:pt x="4" y="63"/>
                    <a:pt x="2" y="89"/>
                  </a:cubicBezTo>
                  <a:cubicBezTo>
                    <a:pt x="0" y="115"/>
                    <a:pt x="21" y="211"/>
                    <a:pt x="21" y="211"/>
                  </a:cubicBezTo>
                  <a:cubicBezTo>
                    <a:pt x="167" y="211"/>
                    <a:pt x="167" y="211"/>
                    <a:pt x="167" y="211"/>
                  </a:cubicBezTo>
                  <a:cubicBezTo>
                    <a:pt x="167" y="211"/>
                    <a:pt x="186" y="111"/>
                    <a:pt x="186" y="89"/>
                  </a:cubicBezTo>
                  <a:cubicBezTo>
                    <a:pt x="186" y="67"/>
                    <a:pt x="171" y="10"/>
                    <a:pt x="171" y="10"/>
                  </a:cubicBezTo>
                  <a:cubicBezTo>
                    <a:pt x="160" y="1"/>
                    <a:pt x="160" y="1"/>
                    <a:pt x="160" y="1"/>
                  </a:cubicBezTo>
                  <a:lnTo>
                    <a:pt x="23" y="0"/>
                  </a:lnTo>
                  <a:close/>
                </a:path>
              </a:pathLst>
            </a:custGeom>
            <a:solidFill>
              <a:srgbClr val="68627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sp>
          <p:nvSpPr>
            <p:cNvPr id="90" name="Freeform 104"/>
            <p:cNvSpPr>
              <a:spLocks/>
            </p:cNvSpPr>
            <p:nvPr/>
          </p:nvSpPr>
          <p:spPr bwMode="auto">
            <a:xfrm>
              <a:off x="2883" y="3134"/>
              <a:ext cx="374" cy="364"/>
            </a:xfrm>
            <a:custGeom>
              <a:avLst/>
              <a:gdLst>
                <a:gd name="T0" fmla="*/ 9 w 172"/>
                <a:gd name="T1" fmla="*/ 168 h 168"/>
                <a:gd name="T2" fmla="*/ 164 w 172"/>
                <a:gd name="T3" fmla="*/ 168 h 168"/>
                <a:gd name="T4" fmla="*/ 172 w 172"/>
                <a:gd name="T5" fmla="*/ 27 h 168"/>
                <a:gd name="T6" fmla="*/ 118 w 172"/>
                <a:gd name="T7" fmla="*/ 2 h 168"/>
                <a:gd name="T8" fmla="*/ 83 w 172"/>
                <a:gd name="T9" fmla="*/ 0 h 168"/>
                <a:gd name="T10" fmla="*/ 48 w 172"/>
                <a:gd name="T11" fmla="*/ 3 h 168"/>
                <a:gd name="T12" fmla="*/ 0 w 172"/>
                <a:gd name="T13" fmla="*/ 27 h 168"/>
                <a:gd name="T14" fmla="*/ 9 w 172"/>
                <a:gd name="T15" fmla="*/ 168 h 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2" h="168">
                  <a:moveTo>
                    <a:pt x="9" y="168"/>
                  </a:moveTo>
                  <a:cubicBezTo>
                    <a:pt x="164" y="168"/>
                    <a:pt x="164" y="168"/>
                    <a:pt x="164" y="168"/>
                  </a:cubicBezTo>
                  <a:cubicBezTo>
                    <a:pt x="172" y="27"/>
                    <a:pt x="172" y="27"/>
                    <a:pt x="172" y="27"/>
                  </a:cubicBezTo>
                  <a:cubicBezTo>
                    <a:pt x="172" y="27"/>
                    <a:pt x="160" y="8"/>
                    <a:pt x="118" y="2"/>
                  </a:cubicBezTo>
                  <a:cubicBezTo>
                    <a:pt x="108" y="0"/>
                    <a:pt x="96" y="0"/>
                    <a:pt x="83" y="0"/>
                  </a:cubicBezTo>
                  <a:cubicBezTo>
                    <a:pt x="70" y="0"/>
                    <a:pt x="58" y="1"/>
                    <a:pt x="48" y="3"/>
                  </a:cubicBezTo>
                  <a:cubicBezTo>
                    <a:pt x="8" y="11"/>
                    <a:pt x="0" y="27"/>
                    <a:pt x="0" y="27"/>
                  </a:cubicBezTo>
                  <a:lnTo>
                    <a:pt x="9" y="168"/>
                  </a:lnTo>
                  <a:close/>
                </a:path>
              </a:pathLst>
            </a:custGeom>
            <a:solidFill>
              <a:srgbClr val="68627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sp>
          <p:nvSpPr>
            <p:cNvPr id="91" name="Freeform 105"/>
            <p:cNvSpPr>
              <a:spLocks/>
            </p:cNvSpPr>
            <p:nvPr/>
          </p:nvSpPr>
          <p:spPr bwMode="auto">
            <a:xfrm>
              <a:off x="2985" y="3129"/>
              <a:ext cx="156" cy="76"/>
            </a:xfrm>
            <a:custGeom>
              <a:avLst/>
              <a:gdLst>
                <a:gd name="T0" fmla="*/ 26 w 72"/>
                <a:gd name="T1" fmla="*/ 6 h 35"/>
                <a:gd name="T2" fmla="*/ 17 w 72"/>
                <a:gd name="T3" fmla="*/ 3 h 35"/>
                <a:gd name="T4" fmla="*/ 6 w 72"/>
                <a:gd name="T5" fmla="*/ 22 h 35"/>
                <a:gd name="T6" fmla="*/ 36 w 72"/>
                <a:gd name="T7" fmla="*/ 22 h 35"/>
                <a:gd name="T8" fmla="*/ 62 w 72"/>
                <a:gd name="T9" fmla="*/ 24 h 35"/>
                <a:gd name="T10" fmla="*/ 55 w 72"/>
                <a:gd name="T11" fmla="*/ 2 h 35"/>
                <a:gd name="T12" fmla="*/ 26 w 72"/>
                <a:gd name="T13" fmla="*/ 6 h 35"/>
              </a:gdLst>
              <a:ahLst/>
              <a:cxnLst>
                <a:cxn ang="0">
                  <a:pos x="T0" y="T1"/>
                </a:cxn>
                <a:cxn ang="0">
                  <a:pos x="T2" y="T3"/>
                </a:cxn>
                <a:cxn ang="0">
                  <a:pos x="T4" y="T5"/>
                </a:cxn>
                <a:cxn ang="0">
                  <a:pos x="T6" y="T7"/>
                </a:cxn>
                <a:cxn ang="0">
                  <a:pos x="T8" y="T9"/>
                </a:cxn>
                <a:cxn ang="0">
                  <a:pos x="T10" y="T11"/>
                </a:cxn>
                <a:cxn ang="0">
                  <a:pos x="T12" y="T13"/>
                </a:cxn>
              </a:cxnLst>
              <a:rect l="0" t="0" r="r" b="b"/>
              <a:pathLst>
                <a:path w="72" h="35">
                  <a:moveTo>
                    <a:pt x="26" y="6"/>
                  </a:moveTo>
                  <a:cubicBezTo>
                    <a:pt x="17" y="3"/>
                    <a:pt x="17" y="3"/>
                    <a:pt x="17" y="3"/>
                  </a:cubicBezTo>
                  <a:cubicBezTo>
                    <a:pt x="17" y="3"/>
                    <a:pt x="0" y="5"/>
                    <a:pt x="6" y="22"/>
                  </a:cubicBezTo>
                  <a:cubicBezTo>
                    <a:pt x="11" y="35"/>
                    <a:pt x="33" y="27"/>
                    <a:pt x="36" y="22"/>
                  </a:cubicBezTo>
                  <a:cubicBezTo>
                    <a:pt x="36" y="22"/>
                    <a:pt x="49" y="35"/>
                    <a:pt x="62" y="24"/>
                  </a:cubicBezTo>
                  <a:cubicBezTo>
                    <a:pt x="72" y="15"/>
                    <a:pt x="67" y="3"/>
                    <a:pt x="55" y="2"/>
                  </a:cubicBezTo>
                  <a:cubicBezTo>
                    <a:pt x="43" y="0"/>
                    <a:pt x="26" y="6"/>
                    <a:pt x="26" y="6"/>
                  </a:cubicBezTo>
                  <a:close/>
                </a:path>
              </a:pathLst>
            </a:custGeom>
            <a:solidFill>
              <a:srgbClr val="6A414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sp>
          <p:nvSpPr>
            <p:cNvPr id="92" name="Rectangle 106"/>
            <p:cNvSpPr>
              <a:spLocks noChangeArrowheads="1"/>
            </p:cNvSpPr>
            <p:nvPr/>
          </p:nvSpPr>
          <p:spPr bwMode="auto">
            <a:xfrm>
              <a:off x="3061" y="3175"/>
              <a:ext cx="6" cy="323"/>
            </a:xfrm>
            <a:prstGeom prst="rect">
              <a:avLst/>
            </a:prstGeom>
            <a:solidFill>
              <a:srgbClr val="6A414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sp>
          <p:nvSpPr>
            <p:cNvPr id="93" name="Freeform 107"/>
            <p:cNvSpPr>
              <a:spLocks/>
            </p:cNvSpPr>
            <p:nvPr/>
          </p:nvSpPr>
          <p:spPr bwMode="auto">
            <a:xfrm>
              <a:off x="3020" y="3053"/>
              <a:ext cx="87" cy="124"/>
            </a:xfrm>
            <a:custGeom>
              <a:avLst/>
              <a:gdLst>
                <a:gd name="T0" fmla="*/ 40 w 40"/>
                <a:gd name="T1" fmla="*/ 0 h 57"/>
                <a:gd name="T2" fmla="*/ 0 w 40"/>
                <a:gd name="T3" fmla="*/ 0 h 57"/>
                <a:gd name="T4" fmla="*/ 1 w 40"/>
                <a:gd name="T5" fmla="*/ 39 h 57"/>
                <a:gd name="T6" fmla="*/ 20 w 40"/>
                <a:gd name="T7" fmla="*/ 57 h 57"/>
                <a:gd name="T8" fmla="*/ 40 w 40"/>
                <a:gd name="T9" fmla="*/ 39 h 57"/>
                <a:gd name="T10" fmla="*/ 40 w 40"/>
                <a:gd name="T11" fmla="*/ 0 h 57"/>
              </a:gdLst>
              <a:ahLst/>
              <a:cxnLst>
                <a:cxn ang="0">
                  <a:pos x="T0" y="T1"/>
                </a:cxn>
                <a:cxn ang="0">
                  <a:pos x="T2" y="T3"/>
                </a:cxn>
                <a:cxn ang="0">
                  <a:pos x="T4" y="T5"/>
                </a:cxn>
                <a:cxn ang="0">
                  <a:pos x="T6" y="T7"/>
                </a:cxn>
                <a:cxn ang="0">
                  <a:pos x="T8" y="T9"/>
                </a:cxn>
                <a:cxn ang="0">
                  <a:pos x="T10" y="T11"/>
                </a:cxn>
              </a:cxnLst>
              <a:rect l="0" t="0" r="r" b="b"/>
              <a:pathLst>
                <a:path w="40" h="57">
                  <a:moveTo>
                    <a:pt x="40" y="0"/>
                  </a:moveTo>
                  <a:cubicBezTo>
                    <a:pt x="0" y="0"/>
                    <a:pt x="0" y="0"/>
                    <a:pt x="0" y="0"/>
                  </a:cubicBezTo>
                  <a:cubicBezTo>
                    <a:pt x="1" y="39"/>
                    <a:pt x="1" y="39"/>
                    <a:pt x="1" y="39"/>
                  </a:cubicBezTo>
                  <a:cubicBezTo>
                    <a:pt x="2" y="49"/>
                    <a:pt x="10" y="57"/>
                    <a:pt x="20" y="57"/>
                  </a:cubicBezTo>
                  <a:cubicBezTo>
                    <a:pt x="30" y="57"/>
                    <a:pt x="38" y="49"/>
                    <a:pt x="40" y="39"/>
                  </a:cubicBezTo>
                  <a:lnTo>
                    <a:pt x="40" y="0"/>
                  </a:lnTo>
                  <a:close/>
                </a:path>
              </a:pathLst>
            </a:custGeom>
            <a:solidFill>
              <a:srgbClr val="FED89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sp>
          <p:nvSpPr>
            <p:cNvPr id="94" name="Freeform 108"/>
            <p:cNvSpPr>
              <a:spLocks/>
            </p:cNvSpPr>
            <p:nvPr/>
          </p:nvSpPr>
          <p:spPr bwMode="auto">
            <a:xfrm>
              <a:off x="3020" y="3053"/>
              <a:ext cx="87" cy="59"/>
            </a:xfrm>
            <a:custGeom>
              <a:avLst/>
              <a:gdLst>
                <a:gd name="T0" fmla="*/ 40 w 40"/>
                <a:gd name="T1" fmla="*/ 21 h 27"/>
                <a:gd name="T2" fmla="*/ 40 w 40"/>
                <a:gd name="T3" fmla="*/ 0 h 27"/>
                <a:gd name="T4" fmla="*/ 0 w 40"/>
                <a:gd name="T5" fmla="*/ 0 h 27"/>
                <a:gd name="T6" fmla="*/ 1 w 40"/>
                <a:gd name="T7" fmla="*/ 23 h 27"/>
                <a:gd name="T8" fmla="*/ 40 w 40"/>
                <a:gd name="T9" fmla="*/ 21 h 27"/>
              </a:gdLst>
              <a:ahLst/>
              <a:cxnLst>
                <a:cxn ang="0">
                  <a:pos x="T0" y="T1"/>
                </a:cxn>
                <a:cxn ang="0">
                  <a:pos x="T2" y="T3"/>
                </a:cxn>
                <a:cxn ang="0">
                  <a:pos x="T4" y="T5"/>
                </a:cxn>
                <a:cxn ang="0">
                  <a:pos x="T6" y="T7"/>
                </a:cxn>
                <a:cxn ang="0">
                  <a:pos x="T8" y="T9"/>
                </a:cxn>
              </a:cxnLst>
              <a:rect l="0" t="0" r="r" b="b"/>
              <a:pathLst>
                <a:path w="40" h="27">
                  <a:moveTo>
                    <a:pt x="40" y="21"/>
                  </a:moveTo>
                  <a:cubicBezTo>
                    <a:pt x="40" y="0"/>
                    <a:pt x="40" y="0"/>
                    <a:pt x="40" y="0"/>
                  </a:cubicBezTo>
                  <a:cubicBezTo>
                    <a:pt x="0" y="0"/>
                    <a:pt x="0" y="0"/>
                    <a:pt x="0" y="0"/>
                  </a:cubicBezTo>
                  <a:cubicBezTo>
                    <a:pt x="1" y="23"/>
                    <a:pt x="1" y="23"/>
                    <a:pt x="1" y="23"/>
                  </a:cubicBezTo>
                  <a:cubicBezTo>
                    <a:pt x="18" y="27"/>
                    <a:pt x="27" y="25"/>
                    <a:pt x="40" y="21"/>
                  </a:cubicBezTo>
                  <a:close/>
                </a:path>
              </a:pathLst>
            </a:custGeom>
            <a:solidFill>
              <a:srgbClr val="EDC59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sp>
          <p:nvSpPr>
            <p:cNvPr id="95" name="Freeform 109"/>
            <p:cNvSpPr>
              <a:spLocks/>
            </p:cNvSpPr>
            <p:nvPr/>
          </p:nvSpPr>
          <p:spPr bwMode="auto">
            <a:xfrm>
              <a:off x="2726" y="2488"/>
              <a:ext cx="685" cy="652"/>
            </a:xfrm>
            <a:custGeom>
              <a:avLst/>
              <a:gdLst>
                <a:gd name="T0" fmla="*/ 146 w 315"/>
                <a:gd name="T1" fmla="*/ 15 h 301"/>
                <a:gd name="T2" fmla="*/ 43 w 315"/>
                <a:gd name="T3" fmla="*/ 58 h 301"/>
                <a:gd name="T4" fmla="*/ 0 w 315"/>
                <a:gd name="T5" fmla="*/ 183 h 301"/>
                <a:gd name="T6" fmla="*/ 18 w 315"/>
                <a:gd name="T7" fmla="*/ 167 h 301"/>
                <a:gd name="T8" fmla="*/ 6 w 315"/>
                <a:gd name="T9" fmla="*/ 222 h 301"/>
                <a:gd name="T10" fmla="*/ 72 w 315"/>
                <a:gd name="T11" fmla="*/ 298 h 301"/>
                <a:gd name="T12" fmla="*/ 129 w 315"/>
                <a:gd name="T13" fmla="*/ 257 h 301"/>
                <a:gd name="T14" fmla="*/ 196 w 315"/>
                <a:gd name="T15" fmla="*/ 253 h 301"/>
                <a:gd name="T16" fmla="*/ 255 w 315"/>
                <a:gd name="T17" fmla="*/ 296 h 301"/>
                <a:gd name="T18" fmla="*/ 312 w 315"/>
                <a:gd name="T19" fmla="*/ 210 h 301"/>
                <a:gd name="T20" fmla="*/ 304 w 315"/>
                <a:gd name="T21" fmla="*/ 167 h 301"/>
                <a:gd name="T22" fmla="*/ 315 w 315"/>
                <a:gd name="T23" fmla="*/ 170 h 301"/>
                <a:gd name="T24" fmla="*/ 303 w 315"/>
                <a:gd name="T25" fmla="*/ 126 h 301"/>
                <a:gd name="T26" fmla="*/ 146 w 315"/>
                <a:gd name="T27" fmla="*/ 15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5" h="301">
                  <a:moveTo>
                    <a:pt x="146" y="15"/>
                  </a:moveTo>
                  <a:cubicBezTo>
                    <a:pt x="146" y="15"/>
                    <a:pt x="75" y="21"/>
                    <a:pt x="43" y="58"/>
                  </a:cubicBezTo>
                  <a:cubicBezTo>
                    <a:pt x="11" y="95"/>
                    <a:pt x="23" y="115"/>
                    <a:pt x="0" y="183"/>
                  </a:cubicBezTo>
                  <a:cubicBezTo>
                    <a:pt x="18" y="167"/>
                    <a:pt x="18" y="167"/>
                    <a:pt x="18" y="167"/>
                  </a:cubicBezTo>
                  <a:cubicBezTo>
                    <a:pt x="18" y="167"/>
                    <a:pt x="6" y="192"/>
                    <a:pt x="6" y="222"/>
                  </a:cubicBezTo>
                  <a:cubicBezTo>
                    <a:pt x="6" y="252"/>
                    <a:pt x="21" y="301"/>
                    <a:pt x="72" y="298"/>
                  </a:cubicBezTo>
                  <a:cubicBezTo>
                    <a:pt x="123" y="294"/>
                    <a:pt x="129" y="257"/>
                    <a:pt x="129" y="257"/>
                  </a:cubicBezTo>
                  <a:cubicBezTo>
                    <a:pt x="196" y="253"/>
                    <a:pt x="196" y="253"/>
                    <a:pt x="196" y="253"/>
                  </a:cubicBezTo>
                  <a:cubicBezTo>
                    <a:pt x="196" y="253"/>
                    <a:pt x="217" y="296"/>
                    <a:pt x="255" y="296"/>
                  </a:cubicBezTo>
                  <a:cubicBezTo>
                    <a:pt x="315" y="296"/>
                    <a:pt x="314" y="227"/>
                    <a:pt x="312" y="210"/>
                  </a:cubicBezTo>
                  <a:cubicBezTo>
                    <a:pt x="310" y="192"/>
                    <a:pt x="304" y="167"/>
                    <a:pt x="304" y="167"/>
                  </a:cubicBezTo>
                  <a:cubicBezTo>
                    <a:pt x="315" y="170"/>
                    <a:pt x="315" y="170"/>
                    <a:pt x="315" y="170"/>
                  </a:cubicBezTo>
                  <a:cubicBezTo>
                    <a:pt x="315" y="170"/>
                    <a:pt x="307" y="145"/>
                    <a:pt x="303" y="126"/>
                  </a:cubicBezTo>
                  <a:cubicBezTo>
                    <a:pt x="299" y="107"/>
                    <a:pt x="288" y="0"/>
                    <a:pt x="146" y="15"/>
                  </a:cubicBezTo>
                  <a:close/>
                </a:path>
              </a:pathLst>
            </a:custGeom>
            <a:solidFill>
              <a:srgbClr val="4C301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sp>
          <p:nvSpPr>
            <p:cNvPr id="96" name="Freeform 110"/>
            <p:cNvSpPr>
              <a:spLocks/>
            </p:cNvSpPr>
            <p:nvPr/>
          </p:nvSpPr>
          <p:spPr bwMode="auto">
            <a:xfrm>
              <a:off x="2861" y="2648"/>
              <a:ext cx="450" cy="451"/>
            </a:xfrm>
            <a:custGeom>
              <a:avLst/>
              <a:gdLst>
                <a:gd name="T0" fmla="*/ 113 w 207"/>
                <a:gd name="T1" fmla="*/ 0 h 208"/>
                <a:gd name="T2" fmla="*/ 198 w 207"/>
                <a:gd name="T3" fmla="*/ 74 h 208"/>
                <a:gd name="T4" fmla="*/ 190 w 207"/>
                <a:gd name="T5" fmla="*/ 193 h 208"/>
                <a:gd name="T6" fmla="*/ 99 w 207"/>
                <a:gd name="T7" fmla="*/ 208 h 208"/>
                <a:gd name="T8" fmla="*/ 8 w 207"/>
                <a:gd name="T9" fmla="*/ 195 h 208"/>
                <a:gd name="T10" fmla="*/ 0 w 207"/>
                <a:gd name="T11" fmla="*/ 113 h 208"/>
                <a:gd name="T12" fmla="*/ 84 w 207"/>
                <a:gd name="T13" fmla="*/ 29 h 208"/>
                <a:gd name="T14" fmla="*/ 72 w 207"/>
                <a:gd name="T15" fmla="*/ 77 h 208"/>
                <a:gd name="T16" fmla="*/ 113 w 207"/>
                <a:gd name="T17"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 h="208">
                  <a:moveTo>
                    <a:pt x="113" y="0"/>
                  </a:moveTo>
                  <a:cubicBezTo>
                    <a:pt x="113" y="0"/>
                    <a:pt x="132" y="56"/>
                    <a:pt x="198" y="74"/>
                  </a:cubicBezTo>
                  <a:cubicBezTo>
                    <a:pt x="198" y="74"/>
                    <a:pt x="207" y="182"/>
                    <a:pt x="190" y="193"/>
                  </a:cubicBezTo>
                  <a:cubicBezTo>
                    <a:pt x="173" y="204"/>
                    <a:pt x="124" y="208"/>
                    <a:pt x="99" y="208"/>
                  </a:cubicBezTo>
                  <a:cubicBezTo>
                    <a:pt x="74" y="208"/>
                    <a:pt x="16" y="206"/>
                    <a:pt x="8" y="195"/>
                  </a:cubicBezTo>
                  <a:cubicBezTo>
                    <a:pt x="0" y="184"/>
                    <a:pt x="0" y="113"/>
                    <a:pt x="0" y="113"/>
                  </a:cubicBezTo>
                  <a:cubicBezTo>
                    <a:pt x="0" y="113"/>
                    <a:pt x="68" y="102"/>
                    <a:pt x="84" y="29"/>
                  </a:cubicBezTo>
                  <a:cubicBezTo>
                    <a:pt x="72" y="77"/>
                    <a:pt x="72" y="77"/>
                    <a:pt x="72" y="77"/>
                  </a:cubicBezTo>
                  <a:cubicBezTo>
                    <a:pt x="72" y="77"/>
                    <a:pt x="115" y="45"/>
                    <a:pt x="113" y="0"/>
                  </a:cubicBezTo>
                  <a:close/>
                </a:path>
              </a:pathLst>
            </a:custGeom>
            <a:solidFill>
              <a:srgbClr val="FED89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sp>
          <p:nvSpPr>
            <p:cNvPr id="97" name="Freeform 111"/>
            <p:cNvSpPr>
              <a:spLocks/>
            </p:cNvSpPr>
            <p:nvPr/>
          </p:nvSpPr>
          <p:spPr bwMode="auto">
            <a:xfrm>
              <a:off x="2996" y="2891"/>
              <a:ext cx="139" cy="104"/>
            </a:xfrm>
            <a:custGeom>
              <a:avLst/>
              <a:gdLst>
                <a:gd name="T0" fmla="*/ 14 w 64"/>
                <a:gd name="T1" fmla="*/ 0 h 48"/>
                <a:gd name="T2" fmla="*/ 50 w 64"/>
                <a:gd name="T3" fmla="*/ 0 h 48"/>
                <a:gd name="T4" fmla="*/ 32 w 64"/>
                <a:gd name="T5" fmla="*/ 45 h 48"/>
                <a:gd name="T6" fmla="*/ 14 w 64"/>
                <a:gd name="T7" fmla="*/ 0 h 48"/>
              </a:gdLst>
              <a:ahLst/>
              <a:cxnLst>
                <a:cxn ang="0">
                  <a:pos x="T0" y="T1"/>
                </a:cxn>
                <a:cxn ang="0">
                  <a:pos x="T2" y="T3"/>
                </a:cxn>
                <a:cxn ang="0">
                  <a:pos x="T4" y="T5"/>
                </a:cxn>
                <a:cxn ang="0">
                  <a:pos x="T6" y="T7"/>
                </a:cxn>
              </a:cxnLst>
              <a:rect l="0" t="0" r="r" b="b"/>
              <a:pathLst>
                <a:path w="64" h="48">
                  <a:moveTo>
                    <a:pt x="14" y="0"/>
                  </a:moveTo>
                  <a:cubicBezTo>
                    <a:pt x="50" y="0"/>
                    <a:pt x="50" y="0"/>
                    <a:pt x="50" y="0"/>
                  </a:cubicBezTo>
                  <a:cubicBezTo>
                    <a:pt x="50" y="0"/>
                    <a:pt x="64" y="43"/>
                    <a:pt x="32" y="45"/>
                  </a:cubicBezTo>
                  <a:cubicBezTo>
                    <a:pt x="0" y="48"/>
                    <a:pt x="14" y="0"/>
                    <a:pt x="14" y="0"/>
                  </a:cubicBezTo>
                  <a:close/>
                </a:path>
              </a:pathLst>
            </a:custGeom>
            <a:solidFill>
              <a:srgbClr val="EDC59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sp>
          <p:nvSpPr>
            <p:cNvPr id="98" name="Oval 112"/>
            <p:cNvSpPr>
              <a:spLocks noChangeArrowheads="1"/>
            </p:cNvSpPr>
            <p:nvPr/>
          </p:nvSpPr>
          <p:spPr bwMode="auto">
            <a:xfrm>
              <a:off x="3163" y="2826"/>
              <a:ext cx="68" cy="80"/>
            </a:xfrm>
            <a:prstGeom prst="ellipse">
              <a:avLst/>
            </a:prstGeom>
            <a:solidFill>
              <a:srgbClr val="35221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sp>
          <p:nvSpPr>
            <p:cNvPr id="99" name="Freeform 113"/>
            <p:cNvSpPr>
              <a:spLocks/>
            </p:cNvSpPr>
            <p:nvPr/>
          </p:nvSpPr>
          <p:spPr bwMode="auto">
            <a:xfrm>
              <a:off x="2917" y="2837"/>
              <a:ext cx="68" cy="69"/>
            </a:xfrm>
            <a:custGeom>
              <a:avLst/>
              <a:gdLst>
                <a:gd name="T0" fmla="*/ 15 w 31"/>
                <a:gd name="T1" fmla="*/ 32 h 32"/>
                <a:gd name="T2" fmla="*/ 31 w 31"/>
                <a:gd name="T3" fmla="*/ 13 h 32"/>
                <a:gd name="T4" fmla="*/ 25 w 31"/>
                <a:gd name="T5" fmla="*/ 0 h 32"/>
                <a:gd name="T6" fmla="*/ 0 w 31"/>
                <a:gd name="T7" fmla="*/ 17 h 32"/>
                <a:gd name="T8" fmla="*/ 15 w 31"/>
                <a:gd name="T9" fmla="*/ 32 h 32"/>
              </a:gdLst>
              <a:ahLst/>
              <a:cxnLst>
                <a:cxn ang="0">
                  <a:pos x="T0" y="T1"/>
                </a:cxn>
                <a:cxn ang="0">
                  <a:pos x="T2" y="T3"/>
                </a:cxn>
                <a:cxn ang="0">
                  <a:pos x="T4" y="T5"/>
                </a:cxn>
                <a:cxn ang="0">
                  <a:pos x="T6" y="T7"/>
                </a:cxn>
                <a:cxn ang="0">
                  <a:pos x="T8" y="T9"/>
                </a:cxn>
              </a:cxnLst>
              <a:rect l="0" t="0" r="r" b="b"/>
              <a:pathLst>
                <a:path w="31" h="32">
                  <a:moveTo>
                    <a:pt x="15" y="32"/>
                  </a:moveTo>
                  <a:cubicBezTo>
                    <a:pt x="24" y="32"/>
                    <a:pt x="31" y="23"/>
                    <a:pt x="31" y="13"/>
                  </a:cubicBezTo>
                  <a:cubicBezTo>
                    <a:pt x="31" y="8"/>
                    <a:pt x="29" y="3"/>
                    <a:pt x="25" y="0"/>
                  </a:cubicBezTo>
                  <a:cubicBezTo>
                    <a:pt x="17" y="7"/>
                    <a:pt x="8" y="13"/>
                    <a:pt x="0" y="17"/>
                  </a:cubicBezTo>
                  <a:cubicBezTo>
                    <a:pt x="2" y="25"/>
                    <a:pt x="8" y="32"/>
                    <a:pt x="15" y="32"/>
                  </a:cubicBezTo>
                  <a:close/>
                </a:path>
              </a:pathLst>
            </a:custGeom>
            <a:solidFill>
              <a:srgbClr val="35221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sp>
          <p:nvSpPr>
            <p:cNvPr id="100" name="Freeform 114"/>
            <p:cNvSpPr>
              <a:spLocks/>
            </p:cNvSpPr>
            <p:nvPr/>
          </p:nvSpPr>
          <p:spPr bwMode="auto">
            <a:xfrm>
              <a:off x="2785" y="3164"/>
              <a:ext cx="130" cy="171"/>
            </a:xfrm>
            <a:custGeom>
              <a:avLst/>
              <a:gdLst>
                <a:gd name="T0" fmla="*/ 60 w 60"/>
                <a:gd name="T1" fmla="*/ 0 h 79"/>
                <a:gd name="T2" fmla="*/ 10 w 60"/>
                <a:gd name="T3" fmla="*/ 54 h 79"/>
                <a:gd name="T4" fmla="*/ 58 w 60"/>
                <a:gd name="T5" fmla="*/ 76 h 79"/>
                <a:gd name="T6" fmla="*/ 60 w 60"/>
                <a:gd name="T7" fmla="*/ 0 h 79"/>
              </a:gdLst>
              <a:ahLst/>
              <a:cxnLst>
                <a:cxn ang="0">
                  <a:pos x="T0" y="T1"/>
                </a:cxn>
                <a:cxn ang="0">
                  <a:pos x="T2" y="T3"/>
                </a:cxn>
                <a:cxn ang="0">
                  <a:pos x="T4" y="T5"/>
                </a:cxn>
                <a:cxn ang="0">
                  <a:pos x="T6" y="T7"/>
                </a:cxn>
              </a:cxnLst>
              <a:rect l="0" t="0" r="r" b="b"/>
              <a:pathLst>
                <a:path w="60" h="79">
                  <a:moveTo>
                    <a:pt x="60" y="0"/>
                  </a:moveTo>
                  <a:cubicBezTo>
                    <a:pt x="60" y="0"/>
                    <a:pt x="19" y="28"/>
                    <a:pt x="10" y="54"/>
                  </a:cubicBezTo>
                  <a:cubicBezTo>
                    <a:pt x="0" y="79"/>
                    <a:pt x="58" y="76"/>
                    <a:pt x="58" y="76"/>
                  </a:cubicBezTo>
                  <a:lnTo>
                    <a:pt x="60" y="0"/>
                  </a:lnTo>
                  <a:close/>
                </a:path>
              </a:pathLst>
            </a:custGeom>
            <a:solidFill>
              <a:srgbClr val="68627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sp>
          <p:nvSpPr>
            <p:cNvPr id="101" name="Freeform 115"/>
            <p:cNvSpPr>
              <a:spLocks/>
            </p:cNvSpPr>
            <p:nvPr/>
          </p:nvSpPr>
          <p:spPr bwMode="auto">
            <a:xfrm>
              <a:off x="3228" y="3168"/>
              <a:ext cx="137" cy="171"/>
            </a:xfrm>
            <a:custGeom>
              <a:avLst/>
              <a:gdLst>
                <a:gd name="T0" fmla="*/ 0 w 63"/>
                <a:gd name="T1" fmla="*/ 0 h 79"/>
                <a:gd name="T2" fmla="*/ 53 w 63"/>
                <a:gd name="T3" fmla="*/ 52 h 79"/>
                <a:gd name="T4" fmla="*/ 8 w 63"/>
                <a:gd name="T5" fmla="*/ 79 h 79"/>
                <a:gd name="T6" fmla="*/ 0 w 63"/>
                <a:gd name="T7" fmla="*/ 0 h 79"/>
              </a:gdLst>
              <a:ahLst/>
              <a:cxnLst>
                <a:cxn ang="0">
                  <a:pos x="T0" y="T1"/>
                </a:cxn>
                <a:cxn ang="0">
                  <a:pos x="T2" y="T3"/>
                </a:cxn>
                <a:cxn ang="0">
                  <a:pos x="T4" y="T5"/>
                </a:cxn>
                <a:cxn ang="0">
                  <a:pos x="T6" y="T7"/>
                </a:cxn>
              </a:cxnLst>
              <a:rect l="0" t="0" r="r" b="b"/>
              <a:pathLst>
                <a:path w="63" h="79">
                  <a:moveTo>
                    <a:pt x="0" y="0"/>
                  </a:moveTo>
                  <a:cubicBezTo>
                    <a:pt x="0" y="0"/>
                    <a:pt x="44" y="26"/>
                    <a:pt x="53" y="52"/>
                  </a:cubicBezTo>
                  <a:cubicBezTo>
                    <a:pt x="63" y="77"/>
                    <a:pt x="8" y="79"/>
                    <a:pt x="8" y="79"/>
                  </a:cubicBezTo>
                  <a:lnTo>
                    <a:pt x="0" y="0"/>
                  </a:lnTo>
                  <a:close/>
                </a:path>
              </a:pathLst>
            </a:custGeom>
            <a:solidFill>
              <a:srgbClr val="68627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sp>
          <p:nvSpPr>
            <p:cNvPr id="102" name="Rectangle 116"/>
            <p:cNvSpPr>
              <a:spLocks noChangeArrowheads="1"/>
            </p:cNvSpPr>
            <p:nvPr/>
          </p:nvSpPr>
          <p:spPr bwMode="auto">
            <a:xfrm>
              <a:off x="2902" y="3498"/>
              <a:ext cx="337" cy="39"/>
            </a:xfrm>
            <a:prstGeom prst="rect">
              <a:avLst/>
            </a:prstGeom>
            <a:solidFill>
              <a:srgbClr val="6A414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sp>
          <p:nvSpPr>
            <p:cNvPr id="103" name="Freeform 117"/>
            <p:cNvSpPr>
              <a:spLocks/>
            </p:cNvSpPr>
            <p:nvPr/>
          </p:nvSpPr>
          <p:spPr bwMode="auto">
            <a:xfrm>
              <a:off x="2874" y="4228"/>
              <a:ext cx="183" cy="102"/>
            </a:xfrm>
            <a:custGeom>
              <a:avLst/>
              <a:gdLst>
                <a:gd name="T0" fmla="*/ 59 w 84"/>
                <a:gd name="T1" fmla="*/ 17 h 47"/>
                <a:gd name="T2" fmla="*/ 37 w 84"/>
                <a:gd name="T3" fmla="*/ 25 h 47"/>
                <a:gd name="T4" fmla="*/ 31 w 84"/>
                <a:gd name="T5" fmla="*/ 19 h 47"/>
                <a:gd name="T6" fmla="*/ 7 w 84"/>
                <a:gd name="T7" fmla="*/ 36 h 47"/>
                <a:gd name="T8" fmla="*/ 7 w 84"/>
                <a:gd name="T9" fmla="*/ 47 h 47"/>
                <a:gd name="T10" fmla="*/ 69 w 84"/>
                <a:gd name="T11" fmla="*/ 32 h 47"/>
                <a:gd name="T12" fmla="*/ 69 w 84"/>
                <a:gd name="T13" fmla="*/ 43 h 47"/>
                <a:gd name="T14" fmla="*/ 84 w 84"/>
                <a:gd name="T15" fmla="*/ 43 h 47"/>
                <a:gd name="T16" fmla="*/ 84 w 84"/>
                <a:gd name="T17" fmla="*/ 0 h 47"/>
                <a:gd name="T18" fmla="*/ 59 w 84"/>
                <a:gd name="T19" fmla="*/ 1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47">
                  <a:moveTo>
                    <a:pt x="59" y="17"/>
                  </a:moveTo>
                  <a:cubicBezTo>
                    <a:pt x="52" y="21"/>
                    <a:pt x="45" y="26"/>
                    <a:pt x="37" y="25"/>
                  </a:cubicBezTo>
                  <a:cubicBezTo>
                    <a:pt x="32" y="25"/>
                    <a:pt x="31" y="22"/>
                    <a:pt x="31" y="19"/>
                  </a:cubicBezTo>
                  <a:cubicBezTo>
                    <a:pt x="20" y="26"/>
                    <a:pt x="10" y="33"/>
                    <a:pt x="7" y="36"/>
                  </a:cubicBezTo>
                  <a:cubicBezTo>
                    <a:pt x="2" y="40"/>
                    <a:pt x="0" y="47"/>
                    <a:pt x="7" y="47"/>
                  </a:cubicBezTo>
                  <a:cubicBezTo>
                    <a:pt x="14" y="46"/>
                    <a:pt x="69" y="32"/>
                    <a:pt x="69" y="32"/>
                  </a:cubicBezTo>
                  <a:cubicBezTo>
                    <a:pt x="69" y="43"/>
                    <a:pt x="69" y="43"/>
                    <a:pt x="69" y="43"/>
                  </a:cubicBezTo>
                  <a:cubicBezTo>
                    <a:pt x="84" y="43"/>
                    <a:pt x="84" y="43"/>
                    <a:pt x="84" y="43"/>
                  </a:cubicBezTo>
                  <a:cubicBezTo>
                    <a:pt x="84" y="0"/>
                    <a:pt x="84" y="0"/>
                    <a:pt x="84" y="0"/>
                  </a:cubicBezTo>
                  <a:cubicBezTo>
                    <a:pt x="75" y="5"/>
                    <a:pt x="67" y="11"/>
                    <a:pt x="59" y="17"/>
                  </a:cubicBezTo>
                  <a:close/>
                </a:path>
              </a:pathLst>
            </a:custGeom>
            <a:solidFill>
              <a:srgbClr val="CE323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sp>
          <p:nvSpPr>
            <p:cNvPr id="104" name="Freeform 118"/>
            <p:cNvSpPr>
              <a:spLocks/>
            </p:cNvSpPr>
            <p:nvPr/>
          </p:nvSpPr>
          <p:spPr bwMode="auto">
            <a:xfrm>
              <a:off x="2954" y="3008"/>
              <a:ext cx="231" cy="65"/>
            </a:xfrm>
            <a:custGeom>
              <a:avLst/>
              <a:gdLst>
                <a:gd name="T0" fmla="*/ 52 w 106"/>
                <a:gd name="T1" fmla="*/ 18 h 30"/>
                <a:gd name="T2" fmla="*/ 1 w 106"/>
                <a:gd name="T3" fmla="*/ 4 h 30"/>
                <a:gd name="T4" fmla="*/ 1 w 106"/>
                <a:gd name="T5" fmla="*/ 1 h 30"/>
                <a:gd name="T6" fmla="*/ 4 w 106"/>
                <a:gd name="T7" fmla="*/ 0 h 30"/>
                <a:gd name="T8" fmla="*/ 102 w 106"/>
                <a:gd name="T9" fmla="*/ 0 h 30"/>
                <a:gd name="T10" fmla="*/ 105 w 106"/>
                <a:gd name="T11" fmla="*/ 1 h 30"/>
                <a:gd name="T12" fmla="*/ 104 w 106"/>
                <a:gd name="T13" fmla="*/ 4 h 30"/>
                <a:gd name="T14" fmla="*/ 52 w 106"/>
                <a:gd name="T15" fmla="*/ 18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30">
                  <a:moveTo>
                    <a:pt x="52" y="18"/>
                  </a:moveTo>
                  <a:cubicBezTo>
                    <a:pt x="21" y="18"/>
                    <a:pt x="1" y="4"/>
                    <a:pt x="1" y="4"/>
                  </a:cubicBezTo>
                  <a:cubicBezTo>
                    <a:pt x="0" y="3"/>
                    <a:pt x="0" y="2"/>
                    <a:pt x="1" y="1"/>
                  </a:cubicBezTo>
                  <a:cubicBezTo>
                    <a:pt x="2" y="0"/>
                    <a:pt x="3" y="0"/>
                    <a:pt x="4" y="0"/>
                  </a:cubicBezTo>
                  <a:cubicBezTo>
                    <a:pt x="4" y="1"/>
                    <a:pt x="46" y="30"/>
                    <a:pt x="102" y="0"/>
                  </a:cubicBezTo>
                  <a:cubicBezTo>
                    <a:pt x="103" y="0"/>
                    <a:pt x="105" y="0"/>
                    <a:pt x="105" y="1"/>
                  </a:cubicBezTo>
                  <a:cubicBezTo>
                    <a:pt x="106" y="2"/>
                    <a:pt x="105" y="3"/>
                    <a:pt x="104" y="4"/>
                  </a:cubicBezTo>
                  <a:cubicBezTo>
                    <a:pt x="85" y="14"/>
                    <a:pt x="67" y="18"/>
                    <a:pt x="52" y="18"/>
                  </a:cubicBezTo>
                  <a:close/>
                </a:path>
              </a:pathLst>
            </a:custGeom>
            <a:solidFill>
              <a:srgbClr val="CE323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grpSp>
      <p:grpSp>
        <p:nvGrpSpPr>
          <p:cNvPr id="105" name="组合 83"/>
          <p:cNvGrpSpPr/>
          <p:nvPr/>
        </p:nvGrpSpPr>
        <p:grpSpPr>
          <a:xfrm>
            <a:off x="3230372" y="459837"/>
            <a:ext cx="4227333" cy="2687124"/>
            <a:chOff x="1962360" y="2420602"/>
            <a:chExt cx="5119201" cy="3325090"/>
          </a:xfrm>
        </p:grpSpPr>
        <p:sp>
          <p:nvSpPr>
            <p:cNvPr id="106" name="Freeform 6"/>
            <p:cNvSpPr>
              <a:spLocks/>
            </p:cNvSpPr>
            <p:nvPr/>
          </p:nvSpPr>
          <p:spPr bwMode="auto">
            <a:xfrm>
              <a:off x="2239537" y="2620418"/>
              <a:ext cx="4566032" cy="949168"/>
            </a:xfrm>
            <a:custGeom>
              <a:avLst/>
              <a:gdLst>
                <a:gd name="T0" fmla="*/ 2907 w 3244"/>
                <a:gd name="T1" fmla="*/ 675 h 675"/>
                <a:gd name="T2" fmla="*/ 3244 w 3244"/>
                <a:gd name="T3" fmla="*/ 337 h 675"/>
                <a:gd name="T4" fmla="*/ 2907 w 3244"/>
                <a:gd name="T5" fmla="*/ 0 h 675"/>
                <a:gd name="T6" fmla="*/ 337 w 3244"/>
                <a:gd name="T7" fmla="*/ 0 h 675"/>
                <a:gd name="T8" fmla="*/ 0 w 3244"/>
                <a:gd name="T9" fmla="*/ 337 h 675"/>
                <a:gd name="T10" fmla="*/ 337 w 3244"/>
                <a:gd name="T11" fmla="*/ 675 h 675"/>
                <a:gd name="T12" fmla="*/ 2907 w 3244"/>
                <a:gd name="T13" fmla="*/ 675 h 675"/>
              </a:gdLst>
              <a:ahLst/>
              <a:cxnLst>
                <a:cxn ang="0">
                  <a:pos x="T0" y="T1"/>
                </a:cxn>
                <a:cxn ang="0">
                  <a:pos x="T2" y="T3"/>
                </a:cxn>
                <a:cxn ang="0">
                  <a:pos x="T4" y="T5"/>
                </a:cxn>
                <a:cxn ang="0">
                  <a:pos x="T6" y="T7"/>
                </a:cxn>
                <a:cxn ang="0">
                  <a:pos x="T8" y="T9"/>
                </a:cxn>
                <a:cxn ang="0">
                  <a:pos x="T10" y="T11"/>
                </a:cxn>
                <a:cxn ang="0">
                  <a:pos x="T12" y="T13"/>
                </a:cxn>
              </a:cxnLst>
              <a:rect l="0" t="0" r="r" b="b"/>
              <a:pathLst>
                <a:path w="3244" h="675">
                  <a:moveTo>
                    <a:pt x="2907" y="675"/>
                  </a:moveTo>
                  <a:cubicBezTo>
                    <a:pt x="3093" y="675"/>
                    <a:pt x="3244" y="523"/>
                    <a:pt x="3244" y="337"/>
                  </a:cubicBezTo>
                  <a:cubicBezTo>
                    <a:pt x="3244" y="151"/>
                    <a:pt x="3093" y="0"/>
                    <a:pt x="2907" y="0"/>
                  </a:cubicBezTo>
                  <a:cubicBezTo>
                    <a:pt x="337" y="0"/>
                    <a:pt x="337" y="0"/>
                    <a:pt x="337" y="0"/>
                  </a:cubicBezTo>
                  <a:cubicBezTo>
                    <a:pt x="151" y="0"/>
                    <a:pt x="0" y="151"/>
                    <a:pt x="0" y="337"/>
                  </a:cubicBezTo>
                  <a:cubicBezTo>
                    <a:pt x="0" y="523"/>
                    <a:pt x="151" y="675"/>
                    <a:pt x="337" y="675"/>
                  </a:cubicBezTo>
                  <a:lnTo>
                    <a:pt x="2907" y="675"/>
                  </a:lnTo>
                  <a:close/>
                </a:path>
              </a:pathLst>
            </a:custGeom>
            <a:solidFill>
              <a:srgbClr val="20A0D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pic>
          <p:nvPicPr>
            <p:cNvPr id="107" name="图片 10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962360" y="2420602"/>
              <a:ext cx="5119201" cy="1491294"/>
            </a:xfrm>
            <a:prstGeom prst="rect">
              <a:avLst/>
            </a:prstGeom>
          </p:spPr>
        </p:pic>
        <p:grpSp>
          <p:nvGrpSpPr>
            <p:cNvPr id="108" name="组合 92"/>
            <p:cNvGrpSpPr/>
            <p:nvPr/>
          </p:nvGrpSpPr>
          <p:grpSpPr>
            <a:xfrm>
              <a:off x="2549006" y="5409142"/>
              <a:ext cx="344487" cy="336550"/>
              <a:chOff x="4503738" y="9809163"/>
              <a:chExt cx="344487" cy="336550"/>
            </a:xfrm>
          </p:grpSpPr>
          <p:sp>
            <p:nvSpPr>
              <p:cNvPr id="116" name="Freeform 23"/>
              <p:cNvSpPr>
                <a:spLocks noEditPoints="1"/>
              </p:cNvSpPr>
              <p:nvPr/>
            </p:nvSpPr>
            <p:spPr bwMode="auto">
              <a:xfrm>
                <a:off x="4503738" y="9809163"/>
                <a:ext cx="344487" cy="336550"/>
              </a:xfrm>
              <a:custGeom>
                <a:avLst/>
                <a:gdLst>
                  <a:gd name="T0" fmla="*/ 105 w 108"/>
                  <a:gd name="T1" fmla="*/ 95 h 107"/>
                  <a:gd name="T2" fmla="*/ 76 w 108"/>
                  <a:gd name="T3" fmla="*/ 66 h 107"/>
                  <a:gd name="T4" fmla="*/ 83 w 108"/>
                  <a:gd name="T5" fmla="*/ 42 h 107"/>
                  <a:gd name="T6" fmla="*/ 42 w 108"/>
                  <a:gd name="T7" fmla="*/ 0 h 107"/>
                  <a:gd name="T8" fmla="*/ 0 w 108"/>
                  <a:gd name="T9" fmla="*/ 42 h 107"/>
                  <a:gd name="T10" fmla="*/ 42 w 108"/>
                  <a:gd name="T11" fmla="*/ 83 h 107"/>
                  <a:gd name="T12" fmla="*/ 66 w 108"/>
                  <a:gd name="T13" fmla="*/ 76 h 107"/>
                  <a:gd name="T14" fmla="*/ 95 w 108"/>
                  <a:gd name="T15" fmla="*/ 105 h 107"/>
                  <a:gd name="T16" fmla="*/ 100 w 108"/>
                  <a:gd name="T17" fmla="*/ 107 h 107"/>
                  <a:gd name="T18" fmla="*/ 105 w 108"/>
                  <a:gd name="T19" fmla="*/ 105 h 107"/>
                  <a:gd name="T20" fmla="*/ 105 w 108"/>
                  <a:gd name="T21" fmla="*/ 95 h 107"/>
                  <a:gd name="T22" fmla="*/ 7 w 108"/>
                  <a:gd name="T23" fmla="*/ 42 h 107"/>
                  <a:gd name="T24" fmla="*/ 42 w 108"/>
                  <a:gd name="T25" fmla="*/ 7 h 107"/>
                  <a:gd name="T26" fmla="*/ 76 w 108"/>
                  <a:gd name="T27" fmla="*/ 42 h 107"/>
                  <a:gd name="T28" fmla="*/ 42 w 108"/>
                  <a:gd name="T29" fmla="*/ 76 h 107"/>
                  <a:gd name="T30" fmla="*/ 7 w 108"/>
                  <a:gd name="T31" fmla="*/ 4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 h="107">
                    <a:moveTo>
                      <a:pt x="105" y="95"/>
                    </a:moveTo>
                    <a:cubicBezTo>
                      <a:pt x="76" y="66"/>
                      <a:pt x="76" y="66"/>
                      <a:pt x="76" y="66"/>
                    </a:cubicBezTo>
                    <a:cubicBezTo>
                      <a:pt x="81" y="59"/>
                      <a:pt x="83" y="51"/>
                      <a:pt x="83" y="42"/>
                    </a:cubicBezTo>
                    <a:cubicBezTo>
                      <a:pt x="83" y="19"/>
                      <a:pt x="65" y="0"/>
                      <a:pt x="42" y="0"/>
                    </a:cubicBezTo>
                    <a:cubicBezTo>
                      <a:pt x="19" y="0"/>
                      <a:pt x="0" y="19"/>
                      <a:pt x="0" y="42"/>
                    </a:cubicBezTo>
                    <a:cubicBezTo>
                      <a:pt x="0" y="65"/>
                      <a:pt x="19" y="83"/>
                      <a:pt x="42" y="83"/>
                    </a:cubicBezTo>
                    <a:cubicBezTo>
                      <a:pt x="51" y="83"/>
                      <a:pt x="59" y="81"/>
                      <a:pt x="66" y="76"/>
                    </a:cubicBezTo>
                    <a:cubicBezTo>
                      <a:pt x="95" y="105"/>
                      <a:pt x="95" y="105"/>
                      <a:pt x="95" y="105"/>
                    </a:cubicBezTo>
                    <a:cubicBezTo>
                      <a:pt x="96" y="106"/>
                      <a:pt x="98" y="107"/>
                      <a:pt x="100" y="107"/>
                    </a:cubicBezTo>
                    <a:cubicBezTo>
                      <a:pt x="101" y="107"/>
                      <a:pt x="103" y="106"/>
                      <a:pt x="105" y="105"/>
                    </a:cubicBezTo>
                    <a:cubicBezTo>
                      <a:pt x="108" y="102"/>
                      <a:pt x="108" y="97"/>
                      <a:pt x="105" y="95"/>
                    </a:cubicBezTo>
                    <a:moveTo>
                      <a:pt x="7" y="42"/>
                    </a:moveTo>
                    <a:cubicBezTo>
                      <a:pt x="7" y="23"/>
                      <a:pt x="23" y="7"/>
                      <a:pt x="42" y="7"/>
                    </a:cubicBezTo>
                    <a:cubicBezTo>
                      <a:pt x="61" y="7"/>
                      <a:pt x="76" y="23"/>
                      <a:pt x="76" y="42"/>
                    </a:cubicBezTo>
                    <a:cubicBezTo>
                      <a:pt x="76" y="61"/>
                      <a:pt x="61" y="76"/>
                      <a:pt x="42" y="76"/>
                    </a:cubicBezTo>
                    <a:cubicBezTo>
                      <a:pt x="23" y="76"/>
                      <a:pt x="7" y="61"/>
                      <a:pt x="7" y="42"/>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sp>
            <p:nvSpPr>
              <p:cNvPr id="117" name="Freeform 24"/>
              <p:cNvSpPr>
                <a:spLocks/>
              </p:cNvSpPr>
              <p:nvPr/>
            </p:nvSpPr>
            <p:spPr bwMode="auto">
              <a:xfrm>
                <a:off x="4567238" y="9869488"/>
                <a:ext cx="138112" cy="138113"/>
              </a:xfrm>
              <a:custGeom>
                <a:avLst/>
                <a:gdLst>
                  <a:gd name="T0" fmla="*/ 39 w 43"/>
                  <a:gd name="T1" fmla="*/ 18 h 44"/>
                  <a:gd name="T2" fmla="*/ 25 w 43"/>
                  <a:gd name="T3" fmla="*/ 18 h 44"/>
                  <a:gd name="T4" fmla="*/ 25 w 43"/>
                  <a:gd name="T5" fmla="*/ 4 h 44"/>
                  <a:gd name="T6" fmla="*/ 21 w 43"/>
                  <a:gd name="T7" fmla="*/ 0 h 44"/>
                  <a:gd name="T8" fmla="*/ 18 w 43"/>
                  <a:gd name="T9" fmla="*/ 4 h 44"/>
                  <a:gd name="T10" fmla="*/ 18 w 43"/>
                  <a:gd name="T11" fmla="*/ 18 h 44"/>
                  <a:gd name="T12" fmla="*/ 3 w 43"/>
                  <a:gd name="T13" fmla="*/ 18 h 44"/>
                  <a:gd name="T14" fmla="*/ 0 w 43"/>
                  <a:gd name="T15" fmla="*/ 22 h 44"/>
                  <a:gd name="T16" fmla="*/ 3 w 43"/>
                  <a:gd name="T17" fmla="*/ 26 h 44"/>
                  <a:gd name="T18" fmla="*/ 18 w 43"/>
                  <a:gd name="T19" fmla="*/ 26 h 44"/>
                  <a:gd name="T20" fmla="*/ 18 w 43"/>
                  <a:gd name="T21" fmla="*/ 40 h 44"/>
                  <a:gd name="T22" fmla="*/ 21 w 43"/>
                  <a:gd name="T23" fmla="*/ 44 h 44"/>
                  <a:gd name="T24" fmla="*/ 25 w 43"/>
                  <a:gd name="T25" fmla="*/ 40 h 44"/>
                  <a:gd name="T26" fmla="*/ 25 w 43"/>
                  <a:gd name="T27" fmla="*/ 26 h 44"/>
                  <a:gd name="T28" fmla="*/ 39 w 43"/>
                  <a:gd name="T29" fmla="*/ 26 h 44"/>
                  <a:gd name="T30" fmla="*/ 43 w 43"/>
                  <a:gd name="T31" fmla="*/ 22 h 44"/>
                  <a:gd name="T32" fmla="*/ 39 w 43"/>
                  <a:gd name="T33" fmla="*/ 1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44">
                    <a:moveTo>
                      <a:pt x="39" y="18"/>
                    </a:moveTo>
                    <a:cubicBezTo>
                      <a:pt x="25" y="18"/>
                      <a:pt x="25" y="18"/>
                      <a:pt x="25" y="18"/>
                    </a:cubicBezTo>
                    <a:cubicBezTo>
                      <a:pt x="25" y="4"/>
                      <a:pt x="25" y="4"/>
                      <a:pt x="25" y="4"/>
                    </a:cubicBezTo>
                    <a:cubicBezTo>
                      <a:pt x="25" y="2"/>
                      <a:pt x="23" y="0"/>
                      <a:pt x="21" y="0"/>
                    </a:cubicBezTo>
                    <a:cubicBezTo>
                      <a:pt x="19" y="0"/>
                      <a:pt x="18" y="2"/>
                      <a:pt x="18" y="4"/>
                    </a:cubicBezTo>
                    <a:cubicBezTo>
                      <a:pt x="18" y="18"/>
                      <a:pt x="18" y="18"/>
                      <a:pt x="18" y="18"/>
                    </a:cubicBezTo>
                    <a:cubicBezTo>
                      <a:pt x="3" y="18"/>
                      <a:pt x="3" y="18"/>
                      <a:pt x="3" y="18"/>
                    </a:cubicBezTo>
                    <a:cubicBezTo>
                      <a:pt x="1" y="18"/>
                      <a:pt x="0" y="20"/>
                      <a:pt x="0" y="22"/>
                    </a:cubicBezTo>
                    <a:cubicBezTo>
                      <a:pt x="0" y="24"/>
                      <a:pt x="1" y="26"/>
                      <a:pt x="3" y="26"/>
                    </a:cubicBezTo>
                    <a:cubicBezTo>
                      <a:pt x="18" y="26"/>
                      <a:pt x="18" y="26"/>
                      <a:pt x="18" y="26"/>
                    </a:cubicBezTo>
                    <a:cubicBezTo>
                      <a:pt x="18" y="40"/>
                      <a:pt x="18" y="40"/>
                      <a:pt x="18" y="40"/>
                    </a:cubicBezTo>
                    <a:cubicBezTo>
                      <a:pt x="18" y="42"/>
                      <a:pt x="19" y="44"/>
                      <a:pt x="21" y="44"/>
                    </a:cubicBezTo>
                    <a:cubicBezTo>
                      <a:pt x="23" y="44"/>
                      <a:pt x="25" y="42"/>
                      <a:pt x="25" y="40"/>
                    </a:cubicBezTo>
                    <a:cubicBezTo>
                      <a:pt x="25" y="26"/>
                      <a:pt x="25" y="26"/>
                      <a:pt x="25" y="26"/>
                    </a:cubicBezTo>
                    <a:cubicBezTo>
                      <a:pt x="39" y="26"/>
                      <a:pt x="39" y="26"/>
                      <a:pt x="39" y="26"/>
                    </a:cubicBezTo>
                    <a:cubicBezTo>
                      <a:pt x="41" y="26"/>
                      <a:pt x="43" y="24"/>
                      <a:pt x="43" y="22"/>
                    </a:cubicBezTo>
                    <a:cubicBezTo>
                      <a:pt x="43" y="20"/>
                      <a:pt x="41" y="18"/>
                      <a:pt x="39" y="18"/>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grpSp>
        <p:grpSp>
          <p:nvGrpSpPr>
            <p:cNvPr id="109" name="组合 94"/>
            <p:cNvGrpSpPr/>
            <p:nvPr/>
          </p:nvGrpSpPr>
          <p:grpSpPr>
            <a:xfrm>
              <a:off x="2501381" y="4149606"/>
              <a:ext cx="433387" cy="374650"/>
              <a:chOff x="4456113" y="6981826"/>
              <a:chExt cx="433387" cy="374650"/>
            </a:xfrm>
          </p:grpSpPr>
          <p:sp>
            <p:nvSpPr>
              <p:cNvPr id="113" name="Freeform 27"/>
              <p:cNvSpPr>
                <a:spLocks noEditPoints="1"/>
              </p:cNvSpPr>
              <p:nvPr/>
            </p:nvSpPr>
            <p:spPr bwMode="auto">
              <a:xfrm>
                <a:off x="4456113" y="6981826"/>
                <a:ext cx="306387" cy="374650"/>
              </a:xfrm>
              <a:custGeom>
                <a:avLst/>
                <a:gdLst>
                  <a:gd name="T0" fmla="*/ 67 w 96"/>
                  <a:gd name="T1" fmla="*/ 48 h 119"/>
                  <a:gd name="T2" fmla="*/ 76 w 96"/>
                  <a:gd name="T3" fmla="*/ 28 h 119"/>
                  <a:gd name="T4" fmla="*/ 48 w 96"/>
                  <a:gd name="T5" fmla="*/ 0 h 119"/>
                  <a:gd name="T6" fmla="*/ 20 w 96"/>
                  <a:gd name="T7" fmla="*/ 28 h 119"/>
                  <a:gd name="T8" fmla="*/ 29 w 96"/>
                  <a:gd name="T9" fmla="*/ 48 h 119"/>
                  <a:gd name="T10" fmla="*/ 0 w 96"/>
                  <a:gd name="T11" fmla="*/ 92 h 119"/>
                  <a:gd name="T12" fmla="*/ 0 w 96"/>
                  <a:gd name="T13" fmla="*/ 119 h 119"/>
                  <a:gd name="T14" fmla="*/ 96 w 96"/>
                  <a:gd name="T15" fmla="*/ 119 h 119"/>
                  <a:gd name="T16" fmla="*/ 96 w 96"/>
                  <a:gd name="T17" fmla="*/ 92 h 119"/>
                  <a:gd name="T18" fmla="*/ 67 w 96"/>
                  <a:gd name="T19" fmla="*/ 48 h 119"/>
                  <a:gd name="T20" fmla="*/ 27 w 96"/>
                  <a:gd name="T21" fmla="*/ 28 h 119"/>
                  <a:gd name="T22" fmla="*/ 48 w 96"/>
                  <a:gd name="T23" fmla="*/ 8 h 119"/>
                  <a:gd name="T24" fmla="*/ 69 w 96"/>
                  <a:gd name="T25" fmla="*/ 28 h 119"/>
                  <a:gd name="T26" fmla="*/ 59 w 96"/>
                  <a:gd name="T27" fmla="*/ 46 h 119"/>
                  <a:gd name="T28" fmla="*/ 48 w 96"/>
                  <a:gd name="T29" fmla="*/ 49 h 119"/>
                  <a:gd name="T30" fmla="*/ 37 w 96"/>
                  <a:gd name="T31" fmla="*/ 46 h 119"/>
                  <a:gd name="T32" fmla="*/ 27 w 96"/>
                  <a:gd name="T33" fmla="*/ 28 h 119"/>
                  <a:gd name="T34" fmla="*/ 83 w 96"/>
                  <a:gd name="T35" fmla="*/ 107 h 119"/>
                  <a:gd name="T36" fmla="*/ 13 w 96"/>
                  <a:gd name="T37" fmla="*/ 107 h 119"/>
                  <a:gd name="T38" fmla="*/ 13 w 96"/>
                  <a:gd name="T39" fmla="*/ 92 h 119"/>
                  <a:gd name="T40" fmla="*/ 48 w 96"/>
                  <a:gd name="T41" fmla="*/ 57 h 119"/>
                  <a:gd name="T42" fmla="*/ 83 w 96"/>
                  <a:gd name="T43" fmla="*/ 92 h 119"/>
                  <a:gd name="T44" fmla="*/ 83 w 96"/>
                  <a:gd name="T45" fmla="*/ 107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 h="119">
                    <a:moveTo>
                      <a:pt x="67" y="48"/>
                    </a:moveTo>
                    <a:cubicBezTo>
                      <a:pt x="73" y="43"/>
                      <a:pt x="76" y="36"/>
                      <a:pt x="76" y="28"/>
                    </a:cubicBezTo>
                    <a:cubicBezTo>
                      <a:pt x="76" y="13"/>
                      <a:pt x="63" y="0"/>
                      <a:pt x="48" y="0"/>
                    </a:cubicBezTo>
                    <a:cubicBezTo>
                      <a:pt x="33" y="0"/>
                      <a:pt x="20" y="13"/>
                      <a:pt x="20" y="28"/>
                    </a:cubicBezTo>
                    <a:cubicBezTo>
                      <a:pt x="20" y="36"/>
                      <a:pt x="24" y="43"/>
                      <a:pt x="29" y="48"/>
                    </a:cubicBezTo>
                    <a:cubicBezTo>
                      <a:pt x="12" y="56"/>
                      <a:pt x="0" y="73"/>
                      <a:pt x="0" y="92"/>
                    </a:cubicBezTo>
                    <a:cubicBezTo>
                      <a:pt x="0" y="119"/>
                      <a:pt x="0" y="119"/>
                      <a:pt x="0" y="119"/>
                    </a:cubicBezTo>
                    <a:cubicBezTo>
                      <a:pt x="96" y="119"/>
                      <a:pt x="96" y="119"/>
                      <a:pt x="96" y="119"/>
                    </a:cubicBezTo>
                    <a:cubicBezTo>
                      <a:pt x="96" y="92"/>
                      <a:pt x="96" y="92"/>
                      <a:pt x="96" y="92"/>
                    </a:cubicBezTo>
                    <a:cubicBezTo>
                      <a:pt x="96" y="73"/>
                      <a:pt x="84" y="56"/>
                      <a:pt x="67" y="48"/>
                    </a:cubicBezTo>
                    <a:moveTo>
                      <a:pt x="27" y="28"/>
                    </a:moveTo>
                    <a:cubicBezTo>
                      <a:pt x="27" y="17"/>
                      <a:pt x="37" y="8"/>
                      <a:pt x="48" y="8"/>
                    </a:cubicBezTo>
                    <a:cubicBezTo>
                      <a:pt x="59" y="8"/>
                      <a:pt x="69" y="17"/>
                      <a:pt x="69" y="28"/>
                    </a:cubicBezTo>
                    <a:cubicBezTo>
                      <a:pt x="69" y="36"/>
                      <a:pt x="65" y="42"/>
                      <a:pt x="59" y="46"/>
                    </a:cubicBezTo>
                    <a:cubicBezTo>
                      <a:pt x="56" y="48"/>
                      <a:pt x="52" y="49"/>
                      <a:pt x="48" y="49"/>
                    </a:cubicBezTo>
                    <a:cubicBezTo>
                      <a:pt x="44" y="49"/>
                      <a:pt x="40" y="48"/>
                      <a:pt x="37" y="46"/>
                    </a:cubicBezTo>
                    <a:cubicBezTo>
                      <a:pt x="31" y="42"/>
                      <a:pt x="27" y="36"/>
                      <a:pt x="27" y="28"/>
                    </a:cubicBezTo>
                    <a:moveTo>
                      <a:pt x="83" y="107"/>
                    </a:moveTo>
                    <a:cubicBezTo>
                      <a:pt x="13" y="107"/>
                      <a:pt x="13" y="107"/>
                      <a:pt x="13" y="107"/>
                    </a:cubicBezTo>
                    <a:cubicBezTo>
                      <a:pt x="13" y="92"/>
                      <a:pt x="13" y="92"/>
                      <a:pt x="13" y="92"/>
                    </a:cubicBezTo>
                    <a:cubicBezTo>
                      <a:pt x="13" y="73"/>
                      <a:pt x="29" y="57"/>
                      <a:pt x="48" y="57"/>
                    </a:cubicBezTo>
                    <a:cubicBezTo>
                      <a:pt x="68" y="57"/>
                      <a:pt x="83" y="73"/>
                      <a:pt x="83" y="92"/>
                    </a:cubicBezTo>
                    <a:lnTo>
                      <a:pt x="83" y="10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sp>
            <p:nvSpPr>
              <p:cNvPr id="114" name="Freeform 28"/>
              <p:cNvSpPr>
                <a:spLocks/>
              </p:cNvSpPr>
              <p:nvPr/>
            </p:nvSpPr>
            <p:spPr bwMode="auto">
              <a:xfrm>
                <a:off x="4749800" y="6988176"/>
                <a:ext cx="139700" cy="195263"/>
              </a:xfrm>
              <a:custGeom>
                <a:avLst/>
                <a:gdLst>
                  <a:gd name="T0" fmla="*/ 22 w 44"/>
                  <a:gd name="T1" fmla="*/ 62 h 62"/>
                  <a:gd name="T2" fmla="*/ 19 w 44"/>
                  <a:gd name="T3" fmla="*/ 58 h 62"/>
                  <a:gd name="T4" fmla="*/ 19 w 44"/>
                  <a:gd name="T5" fmla="*/ 37 h 62"/>
                  <a:gd name="T6" fmla="*/ 22 w 44"/>
                  <a:gd name="T7" fmla="*/ 37 h 62"/>
                  <a:gd name="T8" fmla="*/ 37 w 44"/>
                  <a:gd name="T9" fmla="*/ 22 h 62"/>
                  <a:gd name="T10" fmla="*/ 22 w 44"/>
                  <a:gd name="T11" fmla="*/ 7 h 62"/>
                  <a:gd name="T12" fmla="*/ 8 w 44"/>
                  <a:gd name="T13" fmla="*/ 22 h 62"/>
                  <a:gd name="T14" fmla="*/ 4 w 44"/>
                  <a:gd name="T15" fmla="*/ 26 h 62"/>
                  <a:gd name="T16" fmla="*/ 0 w 44"/>
                  <a:gd name="T17" fmla="*/ 22 h 62"/>
                  <a:gd name="T18" fmla="*/ 22 w 44"/>
                  <a:gd name="T19" fmla="*/ 0 h 62"/>
                  <a:gd name="T20" fmla="*/ 44 w 44"/>
                  <a:gd name="T21" fmla="*/ 22 h 62"/>
                  <a:gd name="T22" fmla="*/ 26 w 44"/>
                  <a:gd name="T23" fmla="*/ 44 h 62"/>
                  <a:gd name="T24" fmla="*/ 26 w 44"/>
                  <a:gd name="T25" fmla="*/ 58 h 62"/>
                  <a:gd name="T26" fmla="*/ 22 w 44"/>
                  <a:gd name="T2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62">
                    <a:moveTo>
                      <a:pt x="22" y="62"/>
                    </a:moveTo>
                    <a:cubicBezTo>
                      <a:pt x="20" y="62"/>
                      <a:pt x="19" y="60"/>
                      <a:pt x="19" y="58"/>
                    </a:cubicBezTo>
                    <a:cubicBezTo>
                      <a:pt x="19" y="37"/>
                      <a:pt x="19" y="37"/>
                      <a:pt x="19" y="37"/>
                    </a:cubicBezTo>
                    <a:cubicBezTo>
                      <a:pt x="22" y="37"/>
                      <a:pt x="22" y="37"/>
                      <a:pt x="22" y="37"/>
                    </a:cubicBezTo>
                    <a:cubicBezTo>
                      <a:pt x="31" y="37"/>
                      <a:pt x="37" y="30"/>
                      <a:pt x="37" y="22"/>
                    </a:cubicBezTo>
                    <a:cubicBezTo>
                      <a:pt x="37" y="14"/>
                      <a:pt x="31" y="7"/>
                      <a:pt x="22" y="7"/>
                    </a:cubicBezTo>
                    <a:cubicBezTo>
                      <a:pt x="14" y="7"/>
                      <a:pt x="8" y="14"/>
                      <a:pt x="8" y="22"/>
                    </a:cubicBezTo>
                    <a:cubicBezTo>
                      <a:pt x="8" y="24"/>
                      <a:pt x="6" y="26"/>
                      <a:pt x="4" y="26"/>
                    </a:cubicBezTo>
                    <a:cubicBezTo>
                      <a:pt x="2" y="26"/>
                      <a:pt x="0" y="24"/>
                      <a:pt x="0" y="22"/>
                    </a:cubicBezTo>
                    <a:cubicBezTo>
                      <a:pt x="0" y="10"/>
                      <a:pt x="10" y="0"/>
                      <a:pt x="22" y="0"/>
                    </a:cubicBezTo>
                    <a:cubicBezTo>
                      <a:pt x="34" y="0"/>
                      <a:pt x="44" y="10"/>
                      <a:pt x="44" y="22"/>
                    </a:cubicBezTo>
                    <a:cubicBezTo>
                      <a:pt x="44" y="33"/>
                      <a:pt x="36" y="42"/>
                      <a:pt x="26" y="44"/>
                    </a:cubicBezTo>
                    <a:cubicBezTo>
                      <a:pt x="26" y="58"/>
                      <a:pt x="26" y="58"/>
                      <a:pt x="26" y="58"/>
                    </a:cubicBezTo>
                    <a:cubicBezTo>
                      <a:pt x="26" y="60"/>
                      <a:pt x="24" y="62"/>
                      <a:pt x="22" y="62"/>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sp>
            <p:nvSpPr>
              <p:cNvPr id="115" name="Oval 29"/>
              <p:cNvSpPr>
                <a:spLocks noChangeArrowheads="1"/>
              </p:cNvSpPr>
              <p:nvPr/>
            </p:nvSpPr>
            <p:spPr bwMode="auto">
              <a:xfrm>
                <a:off x="4803775" y="7196138"/>
                <a:ext cx="34925" cy="33338"/>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grpSp>
        <p:sp>
          <p:nvSpPr>
            <p:cNvPr id="110" name="Freeform 30"/>
            <p:cNvSpPr>
              <a:spLocks noEditPoints="1"/>
            </p:cNvSpPr>
            <p:nvPr/>
          </p:nvSpPr>
          <p:spPr bwMode="auto">
            <a:xfrm>
              <a:off x="2458518" y="2903976"/>
              <a:ext cx="525462" cy="379413"/>
            </a:xfrm>
            <a:custGeom>
              <a:avLst/>
              <a:gdLst>
                <a:gd name="T0" fmla="*/ 47 w 165"/>
                <a:gd name="T1" fmla="*/ 57 h 121"/>
                <a:gd name="T2" fmla="*/ 60 w 165"/>
                <a:gd name="T3" fmla="*/ 82 h 121"/>
                <a:gd name="T4" fmla="*/ 98 w 165"/>
                <a:gd name="T5" fmla="*/ 78 h 121"/>
                <a:gd name="T6" fmla="*/ 104 w 165"/>
                <a:gd name="T7" fmla="*/ 68 h 121"/>
                <a:gd name="T8" fmla="*/ 77 w 165"/>
                <a:gd name="T9" fmla="*/ 28 h 121"/>
                <a:gd name="T10" fmla="*/ 141 w 165"/>
                <a:gd name="T11" fmla="*/ 121 h 121"/>
                <a:gd name="T12" fmla="*/ 117 w 165"/>
                <a:gd name="T13" fmla="*/ 91 h 121"/>
                <a:gd name="T14" fmla="*/ 77 w 165"/>
                <a:gd name="T15" fmla="*/ 94 h 121"/>
                <a:gd name="T16" fmla="*/ 30 w 165"/>
                <a:gd name="T17" fmla="*/ 115 h 121"/>
                <a:gd name="T18" fmla="*/ 30 w 165"/>
                <a:gd name="T19" fmla="*/ 55 h 121"/>
                <a:gd name="T20" fmla="*/ 43 w 165"/>
                <a:gd name="T21" fmla="*/ 45 h 121"/>
                <a:gd name="T22" fmla="*/ 34 w 165"/>
                <a:gd name="T23" fmla="*/ 39 h 121"/>
                <a:gd name="T24" fmla="*/ 5 w 165"/>
                <a:gd name="T25" fmla="*/ 24 h 121"/>
                <a:gd name="T26" fmla="*/ 42 w 165"/>
                <a:gd name="T27" fmla="*/ 24 h 121"/>
                <a:gd name="T28" fmla="*/ 50 w 165"/>
                <a:gd name="T29" fmla="*/ 32 h 121"/>
                <a:gd name="T30" fmla="*/ 104 w 165"/>
                <a:gd name="T31" fmla="*/ 33 h 121"/>
                <a:gd name="T32" fmla="*/ 110 w 165"/>
                <a:gd name="T33" fmla="*/ 24 h 121"/>
                <a:gd name="T34" fmla="*/ 159 w 165"/>
                <a:gd name="T35" fmla="*/ 24 h 121"/>
                <a:gd name="T36" fmla="*/ 118 w 165"/>
                <a:gd name="T37" fmla="*/ 42 h 121"/>
                <a:gd name="T38" fmla="*/ 113 w 165"/>
                <a:gd name="T39" fmla="*/ 57 h 121"/>
                <a:gd name="T40" fmla="*/ 125 w 165"/>
                <a:gd name="T41" fmla="*/ 79 h 121"/>
                <a:gd name="T42" fmla="*/ 165 w 165"/>
                <a:gd name="T43" fmla="*/ 97 h 121"/>
                <a:gd name="T44" fmla="*/ 41 w 165"/>
                <a:gd name="T45" fmla="*/ 64 h 121"/>
                <a:gd name="T46" fmla="*/ 7 w 165"/>
                <a:gd name="T47" fmla="*/ 85 h 121"/>
                <a:gd name="T48" fmla="*/ 53 w 165"/>
                <a:gd name="T49" fmla="*/ 85 h 121"/>
                <a:gd name="T50" fmla="*/ 116 w 165"/>
                <a:gd name="T51" fmla="*/ 27 h 121"/>
                <a:gd name="T52" fmla="*/ 123 w 165"/>
                <a:gd name="T53" fmla="*/ 39 h 121"/>
                <a:gd name="T54" fmla="*/ 153 w 165"/>
                <a:gd name="T55" fmla="*/ 24 h 121"/>
                <a:gd name="T56" fmla="*/ 116 w 165"/>
                <a:gd name="T57" fmla="*/ 24 h 121"/>
                <a:gd name="T58" fmla="*/ 23 w 165"/>
                <a:gd name="T59" fmla="*/ 12 h 121"/>
                <a:gd name="T60" fmla="*/ 23 w 165"/>
                <a:gd name="T61" fmla="*/ 37 h 121"/>
                <a:gd name="T62" fmla="*/ 28 w 165"/>
                <a:gd name="T63" fmla="*/ 27 h 121"/>
                <a:gd name="T64" fmla="*/ 158 w 165"/>
                <a:gd name="T65" fmla="*/ 97 h 121"/>
                <a:gd name="T66" fmla="*/ 123 w 165"/>
                <a:gd name="T67" fmla="*/ 97 h 121"/>
                <a:gd name="T68" fmla="*/ 158 w 165"/>
                <a:gd name="T69" fmla="*/ 9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5" h="121">
                  <a:moveTo>
                    <a:pt x="77" y="28"/>
                  </a:moveTo>
                  <a:cubicBezTo>
                    <a:pt x="61" y="28"/>
                    <a:pt x="47" y="41"/>
                    <a:pt x="47" y="57"/>
                  </a:cubicBezTo>
                  <a:cubicBezTo>
                    <a:pt x="47" y="58"/>
                    <a:pt x="47" y="59"/>
                    <a:pt x="48" y="60"/>
                  </a:cubicBezTo>
                  <a:cubicBezTo>
                    <a:pt x="55" y="65"/>
                    <a:pt x="59" y="73"/>
                    <a:pt x="60" y="82"/>
                  </a:cubicBezTo>
                  <a:cubicBezTo>
                    <a:pt x="65" y="85"/>
                    <a:pt x="71" y="87"/>
                    <a:pt x="77" y="87"/>
                  </a:cubicBezTo>
                  <a:cubicBezTo>
                    <a:pt x="85" y="87"/>
                    <a:pt x="92" y="83"/>
                    <a:pt x="98" y="78"/>
                  </a:cubicBezTo>
                  <a:cubicBezTo>
                    <a:pt x="97" y="76"/>
                    <a:pt x="97" y="73"/>
                    <a:pt x="98" y="71"/>
                  </a:cubicBezTo>
                  <a:cubicBezTo>
                    <a:pt x="100" y="69"/>
                    <a:pt x="102" y="68"/>
                    <a:pt x="104" y="68"/>
                  </a:cubicBezTo>
                  <a:cubicBezTo>
                    <a:pt x="105" y="65"/>
                    <a:pt x="106" y="61"/>
                    <a:pt x="106" y="57"/>
                  </a:cubicBezTo>
                  <a:cubicBezTo>
                    <a:pt x="106" y="41"/>
                    <a:pt x="93" y="28"/>
                    <a:pt x="77" y="28"/>
                  </a:cubicBezTo>
                  <a:moveTo>
                    <a:pt x="165" y="97"/>
                  </a:moveTo>
                  <a:cubicBezTo>
                    <a:pt x="165" y="111"/>
                    <a:pt x="154" y="121"/>
                    <a:pt x="141" y="121"/>
                  </a:cubicBezTo>
                  <a:cubicBezTo>
                    <a:pt x="127" y="121"/>
                    <a:pt x="116" y="111"/>
                    <a:pt x="116" y="97"/>
                  </a:cubicBezTo>
                  <a:cubicBezTo>
                    <a:pt x="116" y="95"/>
                    <a:pt x="117" y="93"/>
                    <a:pt x="117" y="91"/>
                  </a:cubicBezTo>
                  <a:cubicBezTo>
                    <a:pt x="115" y="90"/>
                    <a:pt x="106" y="84"/>
                    <a:pt x="103" y="83"/>
                  </a:cubicBezTo>
                  <a:cubicBezTo>
                    <a:pt x="96" y="90"/>
                    <a:pt x="87" y="94"/>
                    <a:pt x="77" y="94"/>
                  </a:cubicBezTo>
                  <a:cubicBezTo>
                    <a:pt x="71" y="94"/>
                    <a:pt x="65" y="92"/>
                    <a:pt x="60" y="90"/>
                  </a:cubicBezTo>
                  <a:cubicBezTo>
                    <a:pt x="58" y="104"/>
                    <a:pt x="45" y="115"/>
                    <a:pt x="30" y="115"/>
                  </a:cubicBezTo>
                  <a:cubicBezTo>
                    <a:pt x="13" y="115"/>
                    <a:pt x="0" y="102"/>
                    <a:pt x="0" y="85"/>
                  </a:cubicBezTo>
                  <a:cubicBezTo>
                    <a:pt x="0" y="68"/>
                    <a:pt x="13" y="55"/>
                    <a:pt x="30" y="55"/>
                  </a:cubicBezTo>
                  <a:cubicBezTo>
                    <a:pt x="34" y="55"/>
                    <a:pt x="37" y="55"/>
                    <a:pt x="40" y="56"/>
                  </a:cubicBezTo>
                  <a:cubicBezTo>
                    <a:pt x="40" y="52"/>
                    <a:pt x="41" y="48"/>
                    <a:pt x="43" y="45"/>
                  </a:cubicBezTo>
                  <a:cubicBezTo>
                    <a:pt x="42" y="45"/>
                    <a:pt x="42" y="45"/>
                    <a:pt x="42" y="45"/>
                  </a:cubicBezTo>
                  <a:cubicBezTo>
                    <a:pt x="34" y="39"/>
                    <a:pt x="34" y="39"/>
                    <a:pt x="34" y="39"/>
                  </a:cubicBezTo>
                  <a:cubicBezTo>
                    <a:pt x="31" y="41"/>
                    <a:pt x="27" y="43"/>
                    <a:pt x="23" y="43"/>
                  </a:cubicBezTo>
                  <a:cubicBezTo>
                    <a:pt x="13" y="43"/>
                    <a:pt x="5" y="34"/>
                    <a:pt x="5" y="24"/>
                  </a:cubicBezTo>
                  <a:cubicBezTo>
                    <a:pt x="5" y="14"/>
                    <a:pt x="13" y="6"/>
                    <a:pt x="23" y="6"/>
                  </a:cubicBezTo>
                  <a:cubicBezTo>
                    <a:pt x="34" y="6"/>
                    <a:pt x="42" y="14"/>
                    <a:pt x="42" y="24"/>
                  </a:cubicBezTo>
                  <a:cubicBezTo>
                    <a:pt x="42" y="25"/>
                    <a:pt x="42" y="26"/>
                    <a:pt x="42" y="27"/>
                  </a:cubicBezTo>
                  <a:cubicBezTo>
                    <a:pt x="50" y="32"/>
                    <a:pt x="50" y="32"/>
                    <a:pt x="50" y="32"/>
                  </a:cubicBezTo>
                  <a:cubicBezTo>
                    <a:pt x="57" y="25"/>
                    <a:pt x="66" y="21"/>
                    <a:pt x="77" y="21"/>
                  </a:cubicBezTo>
                  <a:cubicBezTo>
                    <a:pt x="88" y="21"/>
                    <a:pt x="98" y="26"/>
                    <a:pt x="104" y="33"/>
                  </a:cubicBezTo>
                  <a:cubicBezTo>
                    <a:pt x="111" y="30"/>
                    <a:pt x="111" y="30"/>
                    <a:pt x="111" y="30"/>
                  </a:cubicBezTo>
                  <a:cubicBezTo>
                    <a:pt x="110" y="28"/>
                    <a:pt x="110" y="26"/>
                    <a:pt x="110" y="24"/>
                  </a:cubicBezTo>
                  <a:cubicBezTo>
                    <a:pt x="110" y="11"/>
                    <a:pt x="121" y="0"/>
                    <a:pt x="135" y="0"/>
                  </a:cubicBezTo>
                  <a:cubicBezTo>
                    <a:pt x="148" y="0"/>
                    <a:pt x="159" y="11"/>
                    <a:pt x="159" y="24"/>
                  </a:cubicBezTo>
                  <a:cubicBezTo>
                    <a:pt x="159" y="38"/>
                    <a:pt x="148" y="49"/>
                    <a:pt x="135" y="49"/>
                  </a:cubicBezTo>
                  <a:cubicBezTo>
                    <a:pt x="128" y="49"/>
                    <a:pt x="122" y="46"/>
                    <a:pt x="118" y="42"/>
                  </a:cubicBezTo>
                  <a:cubicBezTo>
                    <a:pt x="111" y="46"/>
                    <a:pt x="111" y="46"/>
                    <a:pt x="111" y="46"/>
                  </a:cubicBezTo>
                  <a:cubicBezTo>
                    <a:pt x="113" y="49"/>
                    <a:pt x="113" y="53"/>
                    <a:pt x="113" y="57"/>
                  </a:cubicBezTo>
                  <a:cubicBezTo>
                    <a:pt x="113" y="62"/>
                    <a:pt x="112" y="66"/>
                    <a:pt x="111" y="70"/>
                  </a:cubicBezTo>
                  <a:cubicBezTo>
                    <a:pt x="125" y="79"/>
                    <a:pt x="125" y="79"/>
                    <a:pt x="125" y="79"/>
                  </a:cubicBezTo>
                  <a:cubicBezTo>
                    <a:pt x="129" y="75"/>
                    <a:pt x="135" y="73"/>
                    <a:pt x="141" y="73"/>
                  </a:cubicBezTo>
                  <a:cubicBezTo>
                    <a:pt x="154" y="73"/>
                    <a:pt x="165" y="84"/>
                    <a:pt x="165" y="97"/>
                  </a:cubicBezTo>
                  <a:moveTo>
                    <a:pt x="53" y="85"/>
                  </a:moveTo>
                  <a:cubicBezTo>
                    <a:pt x="53" y="76"/>
                    <a:pt x="48" y="68"/>
                    <a:pt x="41" y="64"/>
                  </a:cubicBezTo>
                  <a:cubicBezTo>
                    <a:pt x="38" y="63"/>
                    <a:pt x="34" y="62"/>
                    <a:pt x="30" y="62"/>
                  </a:cubicBezTo>
                  <a:cubicBezTo>
                    <a:pt x="17" y="62"/>
                    <a:pt x="7" y="72"/>
                    <a:pt x="7" y="85"/>
                  </a:cubicBezTo>
                  <a:cubicBezTo>
                    <a:pt x="7" y="98"/>
                    <a:pt x="17" y="108"/>
                    <a:pt x="30" y="108"/>
                  </a:cubicBezTo>
                  <a:cubicBezTo>
                    <a:pt x="43" y="108"/>
                    <a:pt x="53" y="98"/>
                    <a:pt x="53" y="85"/>
                  </a:cubicBezTo>
                  <a:close/>
                  <a:moveTo>
                    <a:pt x="116" y="24"/>
                  </a:moveTo>
                  <a:cubicBezTo>
                    <a:pt x="116" y="25"/>
                    <a:pt x="116" y="26"/>
                    <a:pt x="116" y="27"/>
                  </a:cubicBezTo>
                  <a:cubicBezTo>
                    <a:pt x="119" y="26"/>
                    <a:pt x="123" y="27"/>
                    <a:pt x="125" y="30"/>
                  </a:cubicBezTo>
                  <a:cubicBezTo>
                    <a:pt x="126" y="33"/>
                    <a:pt x="126" y="37"/>
                    <a:pt x="123" y="39"/>
                  </a:cubicBezTo>
                  <a:cubicBezTo>
                    <a:pt x="126" y="41"/>
                    <a:pt x="130" y="43"/>
                    <a:pt x="135" y="43"/>
                  </a:cubicBezTo>
                  <a:cubicBezTo>
                    <a:pt x="145" y="43"/>
                    <a:pt x="153" y="35"/>
                    <a:pt x="153" y="24"/>
                  </a:cubicBezTo>
                  <a:cubicBezTo>
                    <a:pt x="153" y="14"/>
                    <a:pt x="145" y="6"/>
                    <a:pt x="135" y="6"/>
                  </a:cubicBezTo>
                  <a:cubicBezTo>
                    <a:pt x="124" y="6"/>
                    <a:pt x="116" y="14"/>
                    <a:pt x="116" y="24"/>
                  </a:cubicBezTo>
                  <a:moveTo>
                    <a:pt x="36" y="24"/>
                  </a:moveTo>
                  <a:cubicBezTo>
                    <a:pt x="36" y="17"/>
                    <a:pt x="30" y="12"/>
                    <a:pt x="23" y="12"/>
                  </a:cubicBezTo>
                  <a:cubicBezTo>
                    <a:pt x="17" y="12"/>
                    <a:pt x="11" y="17"/>
                    <a:pt x="11" y="24"/>
                  </a:cubicBezTo>
                  <a:cubicBezTo>
                    <a:pt x="11" y="31"/>
                    <a:pt x="17" y="37"/>
                    <a:pt x="23" y="37"/>
                  </a:cubicBezTo>
                  <a:cubicBezTo>
                    <a:pt x="25" y="37"/>
                    <a:pt x="27" y="36"/>
                    <a:pt x="29" y="36"/>
                  </a:cubicBezTo>
                  <a:cubicBezTo>
                    <a:pt x="27" y="33"/>
                    <a:pt x="27" y="30"/>
                    <a:pt x="28" y="27"/>
                  </a:cubicBezTo>
                  <a:cubicBezTo>
                    <a:pt x="30" y="25"/>
                    <a:pt x="33" y="24"/>
                    <a:pt x="36" y="24"/>
                  </a:cubicBezTo>
                  <a:moveTo>
                    <a:pt x="158" y="97"/>
                  </a:moveTo>
                  <a:cubicBezTo>
                    <a:pt x="158" y="87"/>
                    <a:pt x="150" y="79"/>
                    <a:pt x="141" y="79"/>
                  </a:cubicBezTo>
                  <a:cubicBezTo>
                    <a:pt x="131" y="79"/>
                    <a:pt x="123" y="87"/>
                    <a:pt x="123" y="97"/>
                  </a:cubicBezTo>
                  <a:cubicBezTo>
                    <a:pt x="123" y="107"/>
                    <a:pt x="131" y="115"/>
                    <a:pt x="141" y="115"/>
                  </a:cubicBezTo>
                  <a:cubicBezTo>
                    <a:pt x="150" y="115"/>
                    <a:pt x="158" y="107"/>
                    <a:pt x="158" y="97"/>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dirty="0">
                <a:ea typeface="微软雅黑" panose="020B0503020204020204" pitchFamily="34" charset="-122"/>
              </a:endParaRPr>
            </a:p>
          </p:txBody>
        </p:sp>
        <p:sp>
          <p:nvSpPr>
            <p:cNvPr id="111" name="文本框 44"/>
            <p:cNvSpPr txBox="1"/>
            <p:nvPr/>
          </p:nvSpPr>
          <p:spPr>
            <a:xfrm>
              <a:off x="3108492" y="2876814"/>
              <a:ext cx="454630" cy="457017"/>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smtClean="0">
                  <a:solidFill>
                    <a:srgbClr val="20A0D5"/>
                  </a:solidFill>
                  <a:latin typeface="Agency FB" panose="020B0503020202020204" pitchFamily="34" charset="0"/>
                  <a:ea typeface="微软雅黑" panose="020B0503020204020204" pitchFamily="34" charset="-122"/>
                </a:rPr>
                <a:t>02</a:t>
              </a:r>
              <a:endParaRPr lang="zh-CN" altLang="en-US" dirty="0">
                <a:solidFill>
                  <a:srgbClr val="20A0D5"/>
                </a:solidFill>
                <a:latin typeface="Agency FB" panose="020B0503020202020204" pitchFamily="34" charset="0"/>
                <a:ea typeface="微软雅黑" panose="020B0503020204020204" pitchFamily="34" charset="-122"/>
              </a:endParaRPr>
            </a:p>
          </p:txBody>
        </p:sp>
        <p:sp>
          <p:nvSpPr>
            <p:cNvPr id="112" name="文本框 56"/>
            <p:cNvSpPr txBox="1"/>
            <p:nvPr/>
          </p:nvSpPr>
          <p:spPr>
            <a:xfrm>
              <a:off x="3760058" y="2874774"/>
              <a:ext cx="1971585" cy="45701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dirty="0" smtClean="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rPr>
                <a:t>附加条款</a:t>
              </a:r>
              <a:endParaRPr lang="zh-CN" altLang="en-US" b="1"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endParaRPr>
            </a:p>
          </p:txBody>
        </p:sp>
      </p:grpSp>
      <p:sp>
        <p:nvSpPr>
          <p:cNvPr id="118" name="TextBox 38"/>
          <p:cNvSpPr txBox="1"/>
          <p:nvPr/>
        </p:nvSpPr>
        <p:spPr>
          <a:xfrm>
            <a:off x="1781302" y="1531917"/>
            <a:ext cx="6982691" cy="3385542"/>
          </a:xfrm>
          <a:prstGeom prst="rect">
            <a:avLst/>
          </a:prstGeom>
          <a:noFill/>
        </p:spPr>
        <p:txBody>
          <a:bodyPr wrap="square" lIns="91434" tIns="45717" rIns="91434" bIns="45717" rtlCol="0">
            <a:spAutoFit/>
          </a:bodyPr>
          <a:lstStyle/>
          <a:p>
            <a:r>
              <a:rPr lang="zh-CN" altLang="en-US" dirty="0" smtClean="0"/>
              <a:t>以下附加条款适用于本保险单的各个部分，若其与本保险单的主条款规定相冲突，则以下列条款为准</a:t>
            </a:r>
          </a:p>
          <a:p>
            <a:r>
              <a:rPr lang="en-US" b="1" dirty="0" smtClean="0"/>
              <a:t>1</a:t>
            </a:r>
            <a:r>
              <a:rPr lang="zh-CN" altLang="en-US" b="1" dirty="0" smtClean="0"/>
              <a:t>、广告及装饰装置责任条款                       </a:t>
            </a:r>
            <a:r>
              <a:rPr lang="en-US" b="1" dirty="0" smtClean="0"/>
              <a:t>2</a:t>
            </a:r>
            <a:r>
              <a:rPr lang="zh-CN" altLang="en-US" b="1" dirty="0" smtClean="0"/>
              <a:t>、火灾和爆炸责任条款</a:t>
            </a:r>
          </a:p>
          <a:p>
            <a:r>
              <a:rPr lang="en-US" b="1" dirty="0" smtClean="0"/>
              <a:t>3</a:t>
            </a:r>
            <a:r>
              <a:rPr lang="zh-CN" altLang="en-US" b="1" dirty="0" smtClean="0"/>
              <a:t>、停车场责任条款（院校类场馆无此条款）   </a:t>
            </a:r>
            <a:r>
              <a:rPr lang="en-US" b="1" dirty="0" smtClean="0"/>
              <a:t>4</a:t>
            </a:r>
            <a:r>
              <a:rPr lang="zh-CN" altLang="en-US" b="1" dirty="0" smtClean="0"/>
              <a:t>、急救费用条款</a:t>
            </a:r>
            <a:endParaRPr lang="en-US" altLang="zh-CN" b="1" dirty="0" smtClean="0"/>
          </a:p>
          <a:p>
            <a:r>
              <a:rPr lang="en-US" b="1" dirty="0" smtClean="0"/>
              <a:t>5</a:t>
            </a:r>
            <a:r>
              <a:rPr lang="zh-CN" altLang="en-US" b="1" dirty="0" smtClean="0"/>
              <a:t>、急救责任条款                                      </a:t>
            </a:r>
            <a:r>
              <a:rPr lang="en-US" b="1" dirty="0" smtClean="0"/>
              <a:t>6</a:t>
            </a:r>
            <a:r>
              <a:rPr lang="zh-CN" altLang="en-US" b="1" dirty="0" smtClean="0"/>
              <a:t>、交叉责任条款</a:t>
            </a:r>
            <a:endParaRPr lang="en-US" altLang="zh-CN" b="1" dirty="0" smtClean="0"/>
          </a:p>
          <a:p>
            <a:r>
              <a:rPr lang="en-US" b="1" dirty="0" smtClean="0"/>
              <a:t>7</a:t>
            </a:r>
            <a:r>
              <a:rPr lang="zh-CN" altLang="en-US" b="1" dirty="0" smtClean="0"/>
              <a:t>、电梯，机器及大厦自动装置条款               </a:t>
            </a:r>
            <a:r>
              <a:rPr lang="en-US" b="1" dirty="0" smtClean="0"/>
              <a:t>8</a:t>
            </a:r>
            <a:r>
              <a:rPr lang="zh-CN" altLang="en-US" b="1" dirty="0" smtClean="0"/>
              <a:t>、出租人责任条款</a:t>
            </a:r>
          </a:p>
          <a:p>
            <a:r>
              <a:rPr lang="en-US" b="1" dirty="0" smtClean="0"/>
              <a:t>9</a:t>
            </a:r>
            <a:r>
              <a:rPr lang="zh-CN" altLang="en-US" b="1" dirty="0" smtClean="0"/>
              <a:t>、社交及娱乐场所责任条款                       </a:t>
            </a:r>
            <a:r>
              <a:rPr lang="en-US" b="1" dirty="0" smtClean="0"/>
              <a:t>10</a:t>
            </a:r>
            <a:r>
              <a:rPr lang="zh-CN" altLang="en-US" b="1" dirty="0" smtClean="0"/>
              <a:t>、消防队与水损条款</a:t>
            </a:r>
            <a:endParaRPr lang="en-US" altLang="zh-CN" b="1" dirty="0" smtClean="0"/>
          </a:p>
          <a:p>
            <a:r>
              <a:rPr lang="en-US" b="1" dirty="0" smtClean="0"/>
              <a:t>11</a:t>
            </a:r>
            <a:r>
              <a:rPr lang="zh-CN" altLang="en-US" b="1" dirty="0" smtClean="0"/>
              <a:t>、客人财产责任条款                              </a:t>
            </a:r>
            <a:r>
              <a:rPr lang="en-US" b="1" dirty="0" smtClean="0"/>
              <a:t>12</a:t>
            </a:r>
            <a:r>
              <a:rPr lang="zh-CN" altLang="en-US" b="1" dirty="0" smtClean="0"/>
              <a:t>、衣帽间条款</a:t>
            </a:r>
            <a:endParaRPr lang="en-US" altLang="zh-CN" b="1" dirty="0" smtClean="0"/>
          </a:p>
          <a:p>
            <a:r>
              <a:rPr lang="en-US" b="1" dirty="0" smtClean="0"/>
              <a:t>13</a:t>
            </a:r>
            <a:r>
              <a:rPr lang="zh-CN" altLang="en-US" b="1" dirty="0" smtClean="0"/>
              <a:t>、提供物品及服务条款                           </a:t>
            </a:r>
            <a:r>
              <a:rPr lang="en-US" b="1" dirty="0" smtClean="0"/>
              <a:t>14</a:t>
            </a:r>
            <a:r>
              <a:rPr lang="zh-CN" altLang="en-US" b="1" dirty="0" smtClean="0"/>
              <a:t>、建筑物改动条款</a:t>
            </a:r>
            <a:endParaRPr lang="en-US" altLang="zh-CN" b="1" dirty="0" smtClean="0"/>
          </a:p>
          <a:p>
            <a:r>
              <a:rPr lang="en-US" b="1" dirty="0" smtClean="0"/>
              <a:t>15</a:t>
            </a:r>
            <a:r>
              <a:rPr lang="zh-CN" altLang="en-US" b="1" dirty="0" smtClean="0"/>
              <a:t>、锅炉爆炸条款                                    </a:t>
            </a:r>
            <a:r>
              <a:rPr lang="en-US" b="1" dirty="0" smtClean="0"/>
              <a:t>16</a:t>
            </a:r>
            <a:r>
              <a:rPr lang="zh-CN" altLang="en-US" b="1" dirty="0" smtClean="0"/>
              <a:t>、车辆装卸责任条款</a:t>
            </a:r>
            <a:endParaRPr lang="en-US" altLang="zh-CN" b="1" dirty="0" smtClean="0"/>
          </a:p>
          <a:p>
            <a:r>
              <a:rPr lang="en-US" b="1" dirty="0" smtClean="0"/>
              <a:t>17</a:t>
            </a:r>
            <a:r>
              <a:rPr lang="zh-CN" altLang="en-US" b="1" dirty="0" smtClean="0"/>
              <a:t>、电瓶车责任条款                                 </a:t>
            </a:r>
            <a:r>
              <a:rPr lang="en-US" b="1" dirty="0" smtClean="0"/>
              <a:t>18</a:t>
            </a:r>
            <a:r>
              <a:rPr lang="zh-CN" altLang="en-US" b="1" dirty="0" smtClean="0"/>
              <a:t>、错误与遗漏条款</a:t>
            </a:r>
          </a:p>
          <a:p>
            <a:r>
              <a:rPr lang="en-US" b="1" dirty="0" smtClean="0"/>
              <a:t>19</a:t>
            </a:r>
            <a:r>
              <a:rPr lang="zh-CN" altLang="en-US" b="1" dirty="0" smtClean="0"/>
              <a:t>、自动承保新地点条款                           </a:t>
            </a:r>
            <a:r>
              <a:rPr lang="en-US" b="1" dirty="0" smtClean="0"/>
              <a:t>20</a:t>
            </a:r>
            <a:r>
              <a:rPr lang="zh-CN" altLang="en-US" b="1" dirty="0" smtClean="0"/>
              <a:t>、娱乐设施条款</a:t>
            </a:r>
          </a:p>
          <a:p>
            <a:r>
              <a:rPr lang="en-US" b="1" dirty="0" smtClean="0"/>
              <a:t>21</a:t>
            </a:r>
            <a:r>
              <a:rPr lang="zh-CN" altLang="en-US" b="1" dirty="0" smtClean="0"/>
              <a:t>、游泳池及健身房责任条款                     </a:t>
            </a:r>
            <a:r>
              <a:rPr lang="en-US" b="1" dirty="0" smtClean="0"/>
              <a:t>22</a:t>
            </a:r>
            <a:r>
              <a:rPr lang="zh-CN" altLang="en-US" b="1" dirty="0" smtClean="0"/>
              <a:t>、暴力行为，抢劫责任条款</a:t>
            </a:r>
          </a:p>
          <a:p>
            <a:r>
              <a:rPr lang="en-US" b="1" dirty="0" smtClean="0"/>
              <a:t>23</a:t>
            </a:r>
            <a:r>
              <a:rPr lang="zh-CN" altLang="en-US" b="1" dirty="0" smtClean="0"/>
              <a:t>、罢工、暴乱、民众骚乱恶意破坏条款      </a:t>
            </a:r>
            <a:r>
              <a:rPr lang="en-US" b="1" dirty="0" smtClean="0"/>
              <a:t>24</a:t>
            </a:r>
            <a:r>
              <a:rPr lang="zh-CN" altLang="en-US" b="1" dirty="0" smtClean="0"/>
              <a:t>、卫生装置条款</a:t>
            </a:r>
          </a:p>
          <a:p>
            <a:r>
              <a:rPr lang="en-US" b="1" dirty="0" smtClean="0"/>
              <a:t>25</a:t>
            </a:r>
            <a:r>
              <a:rPr lang="zh-CN" altLang="en-US" b="1" dirty="0" smtClean="0"/>
              <a:t>、食品，饮料责任条款</a:t>
            </a:r>
            <a:endParaRPr lang="zh-CN" altLang="en-US"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矩形 45"/>
          <p:cNvSpPr/>
          <p:nvPr/>
        </p:nvSpPr>
        <p:spPr>
          <a:xfrm>
            <a:off x="822537" y="196061"/>
            <a:ext cx="3310758" cy="400110"/>
          </a:xfrm>
          <a:prstGeom prst="rect">
            <a:avLst/>
          </a:prstGeom>
        </p:spPr>
        <p:txBody>
          <a:bodyPr wrap="square" lIns="91432" tIns="45716" rIns="91432" bIns="45716">
            <a:spAutoFit/>
          </a:bodyPr>
          <a:lstStyle/>
          <a:p>
            <a:r>
              <a:rPr lang="zh-CN" altLang="en-US" sz="2000" b="1" dirty="0" smtClean="0">
                <a:solidFill>
                  <a:srgbClr val="0070C0"/>
                </a:solidFill>
                <a:latin typeface="微软雅黑" pitchFamily="34" charset="-122"/>
                <a:ea typeface="微软雅黑" pitchFamily="34" charset="-122"/>
              </a:rPr>
              <a:t>公众责任保险简介</a:t>
            </a:r>
            <a:endParaRPr lang="zh-CN" altLang="en-US" sz="2000" b="1" dirty="0">
              <a:solidFill>
                <a:srgbClr val="0070C0"/>
              </a:solidFill>
              <a:latin typeface="微软雅黑" pitchFamily="34" charset="-122"/>
              <a:ea typeface="微软雅黑" pitchFamily="34" charset="-122"/>
            </a:endParaRPr>
          </a:p>
        </p:txBody>
      </p:sp>
      <p:grpSp>
        <p:nvGrpSpPr>
          <p:cNvPr id="41" name="Group 96"/>
          <p:cNvGrpSpPr>
            <a:grpSpLocks noChangeAspect="1"/>
          </p:cNvGrpSpPr>
          <p:nvPr/>
        </p:nvGrpSpPr>
        <p:grpSpPr bwMode="auto">
          <a:xfrm>
            <a:off x="423093" y="2945081"/>
            <a:ext cx="896244" cy="1886612"/>
            <a:chOff x="2726" y="2488"/>
            <a:chExt cx="876" cy="1844"/>
          </a:xfrm>
        </p:grpSpPr>
        <p:sp>
          <p:nvSpPr>
            <p:cNvPr id="42" name="AutoShape 95"/>
            <p:cNvSpPr>
              <a:spLocks noChangeAspect="1" noChangeArrowheads="1" noTextEdit="1"/>
            </p:cNvSpPr>
            <p:nvPr/>
          </p:nvSpPr>
          <p:spPr bwMode="auto">
            <a:xfrm>
              <a:off x="2726" y="2518"/>
              <a:ext cx="861" cy="18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sp>
          <p:nvSpPr>
            <p:cNvPr id="43" name="Freeform 97"/>
            <p:cNvSpPr>
              <a:spLocks/>
            </p:cNvSpPr>
            <p:nvPr/>
          </p:nvSpPr>
          <p:spPr bwMode="auto">
            <a:xfrm>
              <a:off x="3222" y="3153"/>
              <a:ext cx="380" cy="308"/>
            </a:xfrm>
            <a:custGeom>
              <a:avLst/>
              <a:gdLst>
                <a:gd name="T0" fmla="*/ 4 w 175"/>
                <a:gd name="T1" fmla="*/ 37 h 142"/>
                <a:gd name="T2" fmla="*/ 82 w 175"/>
                <a:gd name="T3" fmla="*/ 86 h 142"/>
                <a:gd name="T4" fmla="*/ 129 w 175"/>
                <a:gd name="T5" fmla="*/ 16 h 142"/>
                <a:gd name="T6" fmla="*/ 158 w 175"/>
                <a:gd name="T7" fmla="*/ 9 h 142"/>
                <a:gd name="T8" fmla="*/ 165 w 175"/>
                <a:gd name="T9" fmla="*/ 38 h 142"/>
                <a:gd name="T10" fmla="*/ 88 w 175"/>
                <a:gd name="T11" fmla="*/ 138 h 142"/>
                <a:gd name="T12" fmla="*/ 0 w 175"/>
                <a:gd name="T13" fmla="*/ 85 h 142"/>
                <a:gd name="T14" fmla="*/ 4 w 175"/>
                <a:gd name="T15" fmla="*/ 37 h 1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142">
                  <a:moveTo>
                    <a:pt x="4" y="37"/>
                  </a:moveTo>
                  <a:cubicBezTo>
                    <a:pt x="82" y="86"/>
                    <a:pt x="82" y="86"/>
                    <a:pt x="82" y="86"/>
                  </a:cubicBezTo>
                  <a:cubicBezTo>
                    <a:pt x="82" y="86"/>
                    <a:pt x="127" y="20"/>
                    <a:pt x="129" y="16"/>
                  </a:cubicBezTo>
                  <a:cubicBezTo>
                    <a:pt x="134" y="9"/>
                    <a:pt x="144" y="0"/>
                    <a:pt x="158" y="9"/>
                  </a:cubicBezTo>
                  <a:cubicBezTo>
                    <a:pt x="175" y="19"/>
                    <a:pt x="165" y="38"/>
                    <a:pt x="165" y="38"/>
                  </a:cubicBezTo>
                  <a:cubicBezTo>
                    <a:pt x="165" y="38"/>
                    <a:pt x="101" y="134"/>
                    <a:pt x="88" y="138"/>
                  </a:cubicBezTo>
                  <a:cubicBezTo>
                    <a:pt x="76" y="142"/>
                    <a:pt x="0" y="85"/>
                    <a:pt x="0" y="85"/>
                  </a:cubicBezTo>
                  <a:lnTo>
                    <a:pt x="4" y="37"/>
                  </a:lnTo>
                  <a:close/>
                </a:path>
              </a:pathLst>
            </a:custGeom>
            <a:solidFill>
              <a:srgbClr val="FED89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sp>
          <p:nvSpPr>
            <p:cNvPr id="44" name="Freeform 98"/>
            <p:cNvSpPr>
              <a:spLocks/>
            </p:cNvSpPr>
            <p:nvPr/>
          </p:nvSpPr>
          <p:spPr bwMode="auto">
            <a:xfrm>
              <a:off x="3457" y="3177"/>
              <a:ext cx="34" cy="100"/>
            </a:xfrm>
            <a:custGeom>
              <a:avLst/>
              <a:gdLst>
                <a:gd name="T0" fmla="*/ 1 w 16"/>
                <a:gd name="T1" fmla="*/ 46 h 46"/>
                <a:gd name="T2" fmla="*/ 0 w 16"/>
                <a:gd name="T3" fmla="*/ 11 h 46"/>
                <a:gd name="T4" fmla="*/ 8 w 16"/>
                <a:gd name="T5" fmla="*/ 2 h 46"/>
                <a:gd name="T6" fmla="*/ 15 w 16"/>
                <a:gd name="T7" fmla="*/ 27 h 46"/>
                <a:gd name="T8" fmla="*/ 1 w 16"/>
                <a:gd name="T9" fmla="*/ 46 h 46"/>
              </a:gdLst>
              <a:ahLst/>
              <a:cxnLst>
                <a:cxn ang="0">
                  <a:pos x="T0" y="T1"/>
                </a:cxn>
                <a:cxn ang="0">
                  <a:pos x="T2" y="T3"/>
                </a:cxn>
                <a:cxn ang="0">
                  <a:pos x="T4" y="T5"/>
                </a:cxn>
                <a:cxn ang="0">
                  <a:pos x="T6" y="T7"/>
                </a:cxn>
                <a:cxn ang="0">
                  <a:pos x="T8" y="T9"/>
                </a:cxn>
              </a:cxnLst>
              <a:rect l="0" t="0" r="r" b="b"/>
              <a:pathLst>
                <a:path w="16" h="46">
                  <a:moveTo>
                    <a:pt x="1" y="46"/>
                  </a:moveTo>
                  <a:cubicBezTo>
                    <a:pt x="0" y="11"/>
                    <a:pt x="0" y="11"/>
                    <a:pt x="0" y="11"/>
                  </a:cubicBezTo>
                  <a:cubicBezTo>
                    <a:pt x="0" y="11"/>
                    <a:pt x="0" y="0"/>
                    <a:pt x="8" y="2"/>
                  </a:cubicBezTo>
                  <a:cubicBezTo>
                    <a:pt x="16" y="5"/>
                    <a:pt x="15" y="27"/>
                    <a:pt x="15" y="27"/>
                  </a:cubicBezTo>
                  <a:lnTo>
                    <a:pt x="1" y="46"/>
                  </a:lnTo>
                  <a:close/>
                </a:path>
              </a:pathLst>
            </a:custGeom>
            <a:solidFill>
              <a:srgbClr val="FED89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sp>
          <p:nvSpPr>
            <p:cNvPr id="47" name="Freeform 99"/>
            <p:cNvSpPr>
              <a:spLocks/>
            </p:cNvSpPr>
            <p:nvPr/>
          </p:nvSpPr>
          <p:spPr bwMode="auto">
            <a:xfrm>
              <a:off x="2839" y="3259"/>
              <a:ext cx="83" cy="393"/>
            </a:xfrm>
            <a:custGeom>
              <a:avLst/>
              <a:gdLst>
                <a:gd name="T0" fmla="*/ 0 w 38"/>
                <a:gd name="T1" fmla="*/ 4 h 181"/>
                <a:gd name="T2" fmla="*/ 0 w 38"/>
                <a:gd name="T3" fmla="*/ 161 h 181"/>
                <a:gd name="T4" fmla="*/ 19 w 38"/>
                <a:gd name="T5" fmla="*/ 180 h 181"/>
                <a:gd name="T6" fmla="*/ 38 w 38"/>
                <a:gd name="T7" fmla="*/ 161 h 181"/>
                <a:gd name="T8" fmla="*/ 38 w 38"/>
                <a:gd name="T9" fmla="*/ 0 h 181"/>
                <a:gd name="T10" fmla="*/ 0 w 38"/>
                <a:gd name="T11" fmla="*/ 4 h 181"/>
              </a:gdLst>
              <a:ahLst/>
              <a:cxnLst>
                <a:cxn ang="0">
                  <a:pos x="T0" y="T1"/>
                </a:cxn>
                <a:cxn ang="0">
                  <a:pos x="T2" y="T3"/>
                </a:cxn>
                <a:cxn ang="0">
                  <a:pos x="T4" y="T5"/>
                </a:cxn>
                <a:cxn ang="0">
                  <a:pos x="T6" y="T7"/>
                </a:cxn>
                <a:cxn ang="0">
                  <a:pos x="T8" y="T9"/>
                </a:cxn>
                <a:cxn ang="0">
                  <a:pos x="T10" y="T11"/>
                </a:cxn>
              </a:cxnLst>
              <a:rect l="0" t="0" r="r" b="b"/>
              <a:pathLst>
                <a:path w="38" h="181">
                  <a:moveTo>
                    <a:pt x="0" y="4"/>
                  </a:moveTo>
                  <a:cubicBezTo>
                    <a:pt x="0" y="161"/>
                    <a:pt x="0" y="161"/>
                    <a:pt x="0" y="161"/>
                  </a:cubicBezTo>
                  <a:cubicBezTo>
                    <a:pt x="0" y="161"/>
                    <a:pt x="3" y="179"/>
                    <a:pt x="19" y="180"/>
                  </a:cubicBezTo>
                  <a:cubicBezTo>
                    <a:pt x="34" y="181"/>
                    <a:pt x="38" y="161"/>
                    <a:pt x="38" y="161"/>
                  </a:cubicBezTo>
                  <a:cubicBezTo>
                    <a:pt x="38" y="0"/>
                    <a:pt x="38" y="0"/>
                    <a:pt x="38" y="0"/>
                  </a:cubicBezTo>
                  <a:lnTo>
                    <a:pt x="0" y="4"/>
                  </a:lnTo>
                  <a:close/>
                </a:path>
              </a:pathLst>
            </a:custGeom>
            <a:solidFill>
              <a:srgbClr val="FED89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sp>
          <p:nvSpPr>
            <p:cNvPr id="48" name="Freeform 100"/>
            <p:cNvSpPr>
              <a:spLocks/>
            </p:cNvSpPr>
            <p:nvPr/>
          </p:nvSpPr>
          <p:spPr bwMode="auto">
            <a:xfrm>
              <a:off x="3078" y="3649"/>
              <a:ext cx="126" cy="646"/>
            </a:xfrm>
            <a:custGeom>
              <a:avLst/>
              <a:gdLst>
                <a:gd name="T0" fmla="*/ 0 w 126"/>
                <a:gd name="T1" fmla="*/ 7 h 646"/>
                <a:gd name="T2" fmla="*/ 103 w 126"/>
                <a:gd name="T3" fmla="*/ 0 h 646"/>
                <a:gd name="T4" fmla="*/ 63 w 126"/>
                <a:gd name="T5" fmla="*/ 588 h 646"/>
                <a:gd name="T6" fmla="*/ 113 w 126"/>
                <a:gd name="T7" fmla="*/ 620 h 646"/>
                <a:gd name="T8" fmla="*/ 126 w 126"/>
                <a:gd name="T9" fmla="*/ 637 h 646"/>
                <a:gd name="T10" fmla="*/ 103 w 126"/>
                <a:gd name="T11" fmla="*/ 646 h 646"/>
                <a:gd name="T12" fmla="*/ 37 w 126"/>
                <a:gd name="T13" fmla="*/ 627 h 646"/>
                <a:gd name="T14" fmla="*/ 11 w 126"/>
                <a:gd name="T15" fmla="*/ 592 h 646"/>
                <a:gd name="T16" fmla="*/ 0 w 126"/>
                <a:gd name="T17" fmla="*/ 579 h 646"/>
                <a:gd name="T18" fmla="*/ 0 w 126"/>
                <a:gd name="T19" fmla="*/ 579 h 646"/>
                <a:gd name="T20" fmla="*/ 0 w 126"/>
                <a:gd name="T21" fmla="*/ 579 h 646"/>
                <a:gd name="T22" fmla="*/ 0 w 126"/>
                <a:gd name="T23" fmla="*/ 7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6" h="646">
                  <a:moveTo>
                    <a:pt x="0" y="7"/>
                  </a:moveTo>
                  <a:lnTo>
                    <a:pt x="103" y="0"/>
                  </a:lnTo>
                  <a:lnTo>
                    <a:pt x="63" y="588"/>
                  </a:lnTo>
                  <a:lnTo>
                    <a:pt x="113" y="620"/>
                  </a:lnTo>
                  <a:lnTo>
                    <a:pt x="126" y="637"/>
                  </a:lnTo>
                  <a:lnTo>
                    <a:pt x="103" y="646"/>
                  </a:lnTo>
                  <a:lnTo>
                    <a:pt x="37" y="627"/>
                  </a:lnTo>
                  <a:lnTo>
                    <a:pt x="11" y="592"/>
                  </a:lnTo>
                  <a:lnTo>
                    <a:pt x="0" y="579"/>
                  </a:lnTo>
                  <a:lnTo>
                    <a:pt x="0" y="579"/>
                  </a:lnTo>
                  <a:lnTo>
                    <a:pt x="0" y="579"/>
                  </a:lnTo>
                  <a:lnTo>
                    <a:pt x="0" y="7"/>
                  </a:lnTo>
                  <a:close/>
                </a:path>
              </a:pathLst>
            </a:custGeom>
            <a:solidFill>
              <a:srgbClr val="FED89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sp>
          <p:nvSpPr>
            <p:cNvPr id="49" name="Freeform 101"/>
            <p:cNvSpPr>
              <a:spLocks/>
            </p:cNvSpPr>
            <p:nvPr/>
          </p:nvSpPr>
          <p:spPr bwMode="auto">
            <a:xfrm>
              <a:off x="3078" y="4228"/>
              <a:ext cx="181" cy="102"/>
            </a:xfrm>
            <a:custGeom>
              <a:avLst/>
              <a:gdLst>
                <a:gd name="T0" fmla="*/ 24 w 83"/>
                <a:gd name="T1" fmla="*/ 17 h 47"/>
                <a:gd name="T2" fmla="*/ 47 w 83"/>
                <a:gd name="T3" fmla="*/ 25 h 47"/>
                <a:gd name="T4" fmla="*/ 52 w 83"/>
                <a:gd name="T5" fmla="*/ 19 h 47"/>
                <a:gd name="T6" fmla="*/ 76 w 83"/>
                <a:gd name="T7" fmla="*/ 36 h 47"/>
                <a:gd name="T8" fmla="*/ 76 w 83"/>
                <a:gd name="T9" fmla="*/ 47 h 47"/>
                <a:gd name="T10" fmla="*/ 14 w 83"/>
                <a:gd name="T11" fmla="*/ 32 h 47"/>
                <a:gd name="T12" fmla="*/ 14 w 83"/>
                <a:gd name="T13" fmla="*/ 43 h 47"/>
                <a:gd name="T14" fmla="*/ 0 w 83"/>
                <a:gd name="T15" fmla="*/ 43 h 47"/>
                <a:gd name="T16" fmla="*/ 0 w 83"/>
                <a:gd name="T17" fmla="*/ 0 h 47"/>
                <a:gd name="T18" fmla="*/ 24 w 83"/>
                <a:gd name="T19" fmla="*/ 1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 h="47">
                  <a:moveTo>
                    <a:pt x="24" y="17"/>
                  </a:moveTo>
                  <a:cubicBezTo>
                    <a:pt x="31" y="21"/>
                    <a:pt x="38" y="26"/>
                    <a:pt x="47" y="25"/>
                  </a:cubicBezTo>
                  <a:cubicBezTo>
                    <a:pt x="51" y="25"/>
                    <a:pt x="52" y="22"/>
                    <a:pt x="52" y="19"/>
                  </a:cubicBezTo>
                  <a:cubicBezTo>
                    <a:pt x="63" y="26"/>
                    <a:pt x="74" y="33"/>
                    <a:pt x="76" y="36"/>
                  </a:cubicBezTo>
                  <a:cubicBezTo>
                    <a:pt x="82" y="40"/>
                    <a:pt x="83" y="47"/>
                    <a:pt x="76" y="47"/>
                  </a:cubicBezTo>
                  <a:cubicBezTo>
                    <a:pt x="69" y="46"/>
                    <a:pt x="14" y="32"/>
                    <a:pt x="14" y="32"/>
                  </a:cubicBezTo>
                  <a:cubicBezTo>
                    <a:pt x="14" y="43"/>
                    <a:pt x="14" y="43"/>
                    <a:pt x="14" y="43"/>
                  </a:cubicBezTo>
                  <a:cubicBezTo>
                    <a:pt x="0" y="43"/>
                    <a:pt x="0" y="43"/>
                    <a:pt x="0" y="43"/>
                  </a:cubicBezTo>
                  <a:cubicBezTo>
                    <a:pt x="0" y="0"/>
                    <a:pt x="0" y="0"/>
                    <a:pt x="0" y="0"/>
                  </a:cubicBezTo>
                  <a:cubicBezTo>
                    <a:pt x="8" y="5"/>
                    <a:pt x="16" y="11"/>
                    <a:pt x="24" y="17"/>
                  </a:cubicBezTo>
                  <a:close/>
                </a:path>
              </a:pathLst>
            </a:custGeom>
            <a:solidFill>
              <a:srgbClr val="CE323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sp>
          <p:nvSpPr>
            <p:cNvPr id="50" name="Freeform 102"/>
            <p:cNvSpPr>
              <a:spLocks/>
            </p:cNvSpPr>
            <p:nvPr/>
          </p:nvSpPr>
          <p:spPr bwMode="auto">
            <a:xfrm>
              <a:off x="2930" y="3649"/>
              <a:ext cx="127" cy="646"/>
            </a:xfrm>
            <a:custGeom>
              <a:avLst/>
              <a:gdLst>
                <a:gd name="T0" fmla="*/ 127 w 127"/>
                <a:gd name="T1" fmla="*/ 7 h 646"/>
                <a:gd name="T2" fmla="*/ 22 w 127"/>
                <a:gd name="T3" fmla="*/ 0 h 646"/>
                <a:gd name="T4" fmla="*/ 64 w 127"/>
                <a:gd name="T5" fmla="*/ 588 h 646"/>
                <a:gd name="T6" fmla="*/ 11 w 127"/>
                <a:gd name="T7" fmla="*/ 620 h 646"/>
                <a:gd name="T8" fmla="*/ 0 w 127"/>
                <a:gd name="T9" fmla="*/ 637 h 646"/>
                <a:gd name="T10" fmla="*/ 22 w 127"/>
                <a:gd name="T11" fmla="*/ 646 h 646"/>
                <a:gd name="T12" fmla="*/ 90 w 127"/>
                <a:gd name="T13" fmla="*/ 627 h 646"/>
                <a:gd name="T14" fmla="*/ 116 w 127"/>
                <a:gd name="T15" fmla="*/ 592 h 646"/>
                <a:gd name="T16" fmla="*/ 127 w 127"/>
                <a:gd name="T17" fmla="*/ 579 h 646"/>
                <a:gd name="T18" fmla="*/ 127 w 127"/>
                <a:gd name="T19" fmla="*/ 579 h 646"/>
                <a:gd name="T20" fmla="*/ 127 w 127"/>
                <a:gd name="T21" fmla="*/ 579 h 646"/>
                <a:gd name="T22" fmla="*/ 127 w 127"/>
                <a:gd name="T23" fmla="*/ 7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7" h="646">
                  <a:moveTo>
                    <a:pt x="127" y="7"/>
                  </a:moveTo>
                  <a:lnTo>
                    <a:pt x="22" y="0"/>
                  </a:lnTo>
                  <a:lnTo>
                    <a:pt x="64" y="588"/>
                  </a:lnTo>
                  <a:lnTo>
                    <a:pt x="11" y="620"/>
                  </a:lnTo>
                  <a:lnTo>
                    <a:pt x="0" y="637"/>
                  </a:lnTo>
                  <a:lnTo>
                    <a:pt x="22" y="646"/>
                  </a:lnTo>
                  <a:lnTo>
                    <a:pt x="90" y="627"/>
                  </a:lnTo>
                  <a:lnTo>
                    <a:pt x="116" y="592"/>
                  </a:lnTo>
                  <a:lnTo>
                    <a:pt x="127" y="579"/>
                  </a:lnTo>
                  <a:lnTo>
                    <a:pt x="127" y="579"/>
                  </a:lnTo>
                  <a:lnTo>
                    <a:pt x="127" y="579"/>
                  </a:lnTo>
                  <a:lnTo>
                    <a:pt x="127" y="7"/>
                  </a:lnTo>
                  <a:close/>
                </a:path>
              </a:pathLst>
            </a:custGeom>
            <a:solidFill>
              <a:srgbClr val="FED89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sp>
          <p:nvSpPr>
            <p:cNvPr id="51" name="Freeform 103"/>
            <p:cNvSpPr>
              <a:spLocks/>
            </p:cNvSpPr>
            <p:nvPr/>
          </p:nvSpPr>
          <p:spPr bwMode="auto">
            <a:xfrm>
              <a:off x="2867" y="3515"/>
              <a:ext cx="405" cy="457"/>
            </a:xfrm>
            <a:custGeom>
              <a:avLst/>
              <a:gdLst>
                <a:gd name="T0" fmla="*/ 23 w 186"/>
                <a:gd name="T1" fmla="*/ 0 h 211"/>
                <a:gd name="T2" fmla="*/ 16 w 186"/>
                <a:gd name="T3" fmla="*/ 10 h 211"/>
                <a:gd name="T4" fmla="*/ 2 w 186"/>
                <a:gd name="T5" fmla="*/ 89 h 211"/>
                <a:gd name="T6" fmla="*/ 21 w 186"/>
                <a:gd name="T7" fmla="*/ 211 h 211"/>
                <a:gd name="T8" fmla="*/ 167 w 186"/>
                <a:gd name="T9" fmla="*/ 211 h 211"/>
                <a:gd name="T10" fmla="*/ 186 w 186"/>
                <a:gd name="T11" fmla="*/ 89 h 211"/>
                <a:gd name="T12" fmla="*/ 171 w 186"/>
                <a:gd name="T13" fmla="*/ 10 h 211"/>
                <a:gd name="T14" fmla="*/ 160 w 186"/>
                <a:gd name="T15" fmla="*/ 1 h 211"/>
                <a:gd name="T16" fmla="*/ 23 w 186"/>
                <a:gd name="T1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211">
                  <a:moveTo>
                    <a:pt x="23" y="0"/>
                  </a:moveTo>
                  <a:cubicBezTo>
                    <a:pt x="16" y="10"/>
                    <a:pt x="16" y="10"/>
                    <a:pt x="16" y="10"/>
                  </a:cubicBezTo>
                  <a:cubicBezTo>
                    <a:pt x="16" y="10"/>
                    <a:pt x="4" y="63"/>
                    <a:pt x="2" y="89"/>
                  </a:cubicBezTo>
                  <a:cubicBezTo>
                    <a:pt x="0" y="115"/>
                    <a:pt x="21" y="211"/>
                    <a:pt x="21" y="211"/>
                  </a:cubicBezTo>
                  <a:cubicBezTo>
                    <a:pt x="167" y="211"/>
                    <a:pt x="167" y="211"/>
                    <a:pt x="167" y="211"/>
                  </a:cubicBezTo>
                  <a:cubicBezTo>
                    <a:pt x="167" y="211"/>
                    <a:pt x="186" y="111"/>
                    <a:pt x="186" y="89"/>
                  </a:cubicBezTo>
                  <a:cubicBezTo>
                    <a:pt x="186" y="67"/>
                    <a:pt x="171" y="10"/>
                    <a:pt x="171" y="10"/>
                  </a:cubicBezTo>
                  <a:cubicBezTo>
                    <a:pt x="160" y="1"/>
                    <a:pt x="160" y="1"/>
                    <a:pt x="160" y="1"/>
                  </a:cubicBezTo>
                  <a:lnTo>
                    <a:pt x="23" y="0"/>
                  </a:lnTo>
                  <a:close/>
                </a:path>
              </a:pathLst>
            </a:custGeom>
            <a:solidFill>
              <a:srgbClr val="68627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sp>
          <p:nvSpPr>
            <p:cNvPr id="52" name="Freeform 104"/>
            <p:cNvSpPr>
              <a:spLocks/>
            </p:cNvSpPr>
            <p:nvPr/>
          </p:nvSpPr>
          <p:spPr bwMode="auto">
            <a:xfrm>
              <a:off x="2883" y="3134"/>
              <a:ext cx="374" cy="364"/>
            </a:xfrm>
            <a:custGeom>
              <a:avLst/>
              <a:gdLst>
                <a:gd name="T0" fmla="*/ 9 w 172"/>
                <a:gd name="T1" fmla="*/ 168 h 168"/>
                <a:gd name="T2" fmla="*/ 164 w 172"/>
                <a:gd name="T3" fmla="*/ 168 h 168"/>
                <a:gd name="T4" fmla="*/ 172 w 172"/>
                <a:gd name="T5" fmla="*/ 27 h 168"/>
                <a:gd name="T6" fmla="*/ 118 w 172"/>
                <a:gd name="T7" fmla="*/ 2 h 168"/>
                <a:gd name="T8" fmla="*/ 83 w 172"/>
                <a:gd name="T9" fmla="*/ 0 h 168"/>
                <a:gd name="T10" fmla="*/ 48 w 172"/>
                <a:gd name="T11" fmla="*/ 3 h 168"/>
                <a:gd name="T12" fmla="*/ 0 w 172"/>
                <a:gd name="T13" fmla="*/ 27 h 168"/>
                <a:gd name="T14" fmla="*/ 9 w 172"/>
                <a:gd name="T15" fmla="*/ 168 h 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2" h="168">
                  <a:moveTo>
                    <a:pt x="9" y="168"/>
                  </a:moveTo>
                  <a:cubicBezTo>
                    <a:pt x="164" y="168"/>
                    <a:pt x="164" y="168"/>
                    <a:pt x="164" y="168"/>
                  </a:cubicBezTo>
                  <a:cubicBezTo>
                    <a:pt x="172" y="27"/>
                    <a:pt x="172" y="27"/>
                    <a:pt x="172" y="27"/>
                  </a:cubicBezTo>
                  <a:cubicBezTo>
                    <a:pt x="172" y="27"/>
                    <a:pt x="160" y="8"/>
                    <a:pt x="118" y="2"/>
                  </a:cubicBezTo>
                  <a:cubicBezTo>
                    <a:pt x="108" y="0"/>
                    <a:pt x="96" y="0"/>
                    <a:pt x="83" y="0"/>
                  </a:cubicBezTo>
                  <a:cubicBezTo>
                    <a:pt x="70" y="0"/>
                    <a:pt x="58" y="1"/>
                    <a:pt x="48" y="3"/>
                  </a:cubicBezTo>
                  <a:cubicBezTo>
                    <a:pt x="8" y="11"/>
                    <a:pt x="0" y="27"/>
                    <a:pt x="0" y="27"/>
                  </a:cubicBezTo>
                  <a:lnTo>
                    <a:pt x="9" y="168"/>
                  </a:lnTo>
                  <a:close/>
                </a:path>
              </a:pathLst>
            </a:custGeom>
            <a:solidFill>
              <a:srgbClr val="68627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sp>
          <p:nvSpPr>
            <p:cNvPr id="53" name="Freeform 105"/>
            <p:cNvSpPr>
              <a:spLocks/>
            </p:cNvSpPr>
            <p:nvPr/>
          </p:nvSpPr>
          <p:spPr bwMode="auto">
            <a:xfrm>
              <a:off x="2985" y="3129"/>
              <a:ext cx="156" cy="76"/>
            </a:xfrm>
            <a:custGeom>
              <a:avLst/>
              <a:gdLst>
                <a:gd name="T0" fmla="*/ 26 w 72"/>
                <a:gd name="T1" fmla="*/ 6 h 35"/>
                <a:gd name="T2" fmla="*/ 17 w 72"/>
                <a:gd name="T3" fmla="*/ 3 h 35"/>
                <a:gd name="T4" fmla="*/ 6 w 72"/>
                <a:gd name="T5" fmla="*/ 22 h 35"/>
                <a:gd name="T6" fmla="*/ 36 w 72"/>
                <a:gd name="T7" fmla="*/ 22 h 35"/>
                <a:gd name="T8" fmla="*/ 62 w 72"/>
                <a:gd name="T9" fmla="*/ 24 h 35"/>
                <a:gd name="T10" fmla="*/ 55 w 72"/>
                <a:gd name="T11" fmla="*/ 2 h 35"/>
                <a:gd name="T12" fmla="*/ 26 w 72"/>
                <a:gd name="T13" fmla="*/ 6 h 35"/>
              </a:gdLst>
              <a:ahLst/>
              <a:cxnLst>
                <a:cxn ang="0">
                  <a:pos x="T0" y="T1"/>
                </a:cxn>
                <a:cxn ang="0">
                  <a:pos x="T2" y="T3"/>
                </a:cxn>
                <a:cxn ang="0">
                  <a:pos x="T4" y="T5"/>
                </a:cxn>
                <a:cxn ang="0">
                  <a:pos x="T6" y="T7"/>
                </a:cxn>
                <a:cxn ang="0">
                  <a:pos x="T8" y="T9"/>
                </a:cxn>
                <a:cxn ang="0">
                  <a:pos x="T10" y="T11"/>
                </a:cxn>
                <a:cxn ang="0">
                  <a:pos x="T12" y="T13"/>
                </a:cxn>
              </a:cxnLst>
              <a:rect l="0" t="0" r="r" b="b"/>
              <a:pathLst>
                <a:path w="72" h="35">
                  <a:moveTo>
                    <a:pt x="26" y="6"/>
                  </a:moveTo>
                  <a:cubicBezTo>
                    <a:pt x="17" y="3"/>
                    <a:pt x="17" y="3"/>
                    <a:pt x="17" y="3"/>
                  </a:cubicBezTo>
                  <a:cubicBezTo>
                    <a:pt x="17" y="3"/>
                    <a:pt x="0" y="5"/>
                    <a:pt x="6" y="22"/>
                  </a:cubicBezTo>
                  <a:cubicBezTo>
                    <a:pt x="11" y="35"/>
                    <a:pt x="33" y="27"/>
                    <a:pt x="36" y="22"/>
                  </a:cubicBezTo>
                  <a:cubicBezTo>
                    <a:pt x="36" y="22"/>
                    <a:pt x="49" y="35"/>
                    <a:pt x="62" y="24"/>
                  </a:cubicBezTo>
                  <a:cubicBezTo>
                    <a:pt x="72" y="15"/>
                    <a:pt x="67" y="3"/>
                    <a:pt x="55" y="2"/>
                  </a:cubicBezTo>
                  <a:cubicBezTo>
                    <a:pt x="43" y="0"/>
                    <a:pt x="26" y="6"/>
                    <a:pt x="26" y="6"/>
                  </a:cubicBezTo>
                  <a:close/>
                </a:path>
              </a:pathLst>
            </a:custGeom>
            <a:solidFill>
              <a:srgbClr val="6A414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sp>
          <p:nvSpPr>
            <p:cNvPr id="54" name="Rectangle 106"/>
            <p:cNvSpPr>
              <a:spLocks noChangeArrowheads="1"/>
            </p:cNvSpPr>
            <p:nvPr/>
          </p:nvSpPr>
          <p:spPr bwMode="auto">
            <a:xfrm>
              <a:off x="3061" y="3175"/>
              <a:ext cx="6" cy="323"/>
            </a:xfrm>
            <a:prstGeom prst="rect">
              <a:avLst/>
            </a:prstGeom>
            <a:solidFill>
              <a:srgbClr val="6A414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sp>
          <p:nvSpPr>
            <p:cNvPr id="55" name="Freeform 107"/>
            <p:cNvSpPr>
              <a:spLocks/>
            </p:cNvSpPr>
            <p:nvPr/>
          </p:nvSpPr>
          <p:spPr bwMode="auto">
            <a:xfrm>
              <a:off x="3020" y="3053"/>
              <a:ext cx="87" cy="124"/>
            </a:xfrm>
            <a:custGeom>
              <a:avLst/>
              <a:gdLst>
                <a:gd name="T0" fmla="*/ 40 w 40"/>
                <a:gd name="T1" fmla="*/ 0 h 57"/>
                <a:gd name="T2" fmla="*/ 0 w 40"/>
                <a:gd name="T3" fmla="*/ 0 h 57"/>
                <a:gd name="T4" fmla="*/ 1 w 40"/>
                <a:gd name="T5" fmla="*/ 39 h 57"/>
                <a:gd name="T6" fmla="*/ 20 w 40"/>
                <a:gd name="T7" fmla="*/ 57 h 57"/>
                <a:gd name="T8" fmla="*/ 40 w 40"/>
                <a:gd name="T9" fmla="*/ 39 h 57"/>
                <a:gd name="T10" fmla="*/ 40 w 40"/>
                <a:gd name="T11" fmla="*/ 0 h 57"/>
              </a:gdLst>
              <a:ahLst/>
              <a:cxnLst>
                <a:cxn ang="0">
                  <a:pos x="T0" y="T1"/>
                </a:cxn>
                <a:cxn ang="0">
                  <a:pos x="T2" y="T3"/>
                </a:cxn>
                <a:cxn ang="0">
                  <a:pos x="T4" y="T5"/>
                </a:cxn>
                <a:cxn ang="0">
                  <a:pos x="T6" y="T7"/>
                </a:cxn>
                <a:cxn ang="0">
                  <a:pos x="T8" y="T9"/>
                </a:cxn>
                <a:cxn ang="0">
                  <a:pos x="T10" y="T11"/>
                </a:cxn>
              </a:cxnLst>
              <a:rect l="0" t="0" r="r" b="b"/>
              <a:pathLst>
                <a:path w="40" h="57">
                  <a:moveTo>
                    <a:pt x="40" y="0"/>
                  </a:moveTo>
                  <a:cubicBezTo>
                    <a:pt x="0" y="0"/>
                    <a:pt x="0" y="0"/>
                    <a:pt x="0" y="0"/>
                  </a:cubicBezTo>
                  <a:cubicBezTo>
                    <a:pt x="1" y="39"/>
                    <a:pt x="1" y="39"/>
                    <a:pt x="1" y="39"/>
                  </a:cubicBezTo>
                  <a:cubicBezTo>
                    <a:pt x="2" y="49"/>
                    <a:pt x="10" y="57"/>
                    <a:pt x="20" y="57"/>
                  </a:cubicBezTo>
                  <a:cubicBezTo>
                    <a:pt x="30" y="57"/>
                    <a:pt x="38" y="49"/>
                    <a:pt x="40" y="39"/>
                  </a:cubicBezTo>
                  <a:lnTo>
                    <a:pt x="40" y="0"/>
                  </a:lnTo>
                  <a:close/>
                </a:path>
              </a:pathLst>
            </a:custGeom>
            <a:solidFill>
              <a:srgbClr val="FED89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sp>
          <p:nvSpPr>
            <p:cNvPr id="56" name="Freeform 108"/>
            <p:cNvSpPr>
              <a:spLocks/>
            </p:cNvSpPr>
            <p:nvPr/>
          </p:nvSpPr>
          <p:spPr bwMode="auto">
            <a:xfrm>
              <a:off x="3020" y="3053"/>
              <a:ext cx="87" cy="59"/>
            </a:xfrm>
            <a:custGeom>
              <a:avLst/>
              <a:gdLst>
                <a:gd name="T0" fmla="*/ 40 w 40"/>
                <a:gd name="T1" fmla="*/ 21 h 27"/>
                <a:gd name="T2" fmla="*/ 40 w 40"/>
                <a:gd name="T3" fmla="*/ 0 h 27"/>
                <a:gd name="T4" fmla="*/ 0 w 40"/>
                <a:gd name="T5" fmla="*/ 0 h 27"/>
                <a:gd name="T6" fmla="*/ 1 w 40"/>
                <a:gd name="T7" fmla="*/ 23 h 27"/>
                <a:gd name="T8" fmla="*/ 40 w 40"/>
                <a:gd name="T9" fmla="*/ 21 h 27"/>
              </a:gdLst>
              <a:ahLst/>
              <a:cxnLst>
                <a:cxn ang="0">
                  <a:pos x="T0" y="T1"/>
                </a:cxn>
                <a:cxn ang="0">
                  <a:pos x="T2" y="T3"/>
                </a:cxn>
                <a:cxn ang="0">
                  <a:pos x="T4" y="T5"/>
                </a:cxn>
                <a:cxn ang="0">
                  <a:pos x="T6" y="T7"/>
                </a:cxn>
                <a:cxn ang="0">
                  <a:pos x="T8" y="T9"/>
                </a:cxn>
              </a:cxnLst>
              <a:rect l="0" t="0" r="r" b="b"/>
              <a:pathLst>
                <a:path w="40" h="27">
                  <a:moveTo>
                    <a:pt x="40" y="21"/>
                  </a:moveTo>
                  <a:cubicBezTo>
                    <a:pt x="40" y="0"/>
                    <a:pt x="40" y="0"/>
                    <a:pt x="40" y="0"/>
                  </a:cubicBezTo>
                  <a:cubicBezTo>
                    <a:pt x="0" y="0"/>
                    <a:pt x="0" y="0"/>
                    <a:pt x="0" y="0"/>
                  </a:cubicBezTo>
                  <a:cubicBezTo>
                    <a:pt x="1" y="23"/>
                    <a:pt x="1" y="23"/>
                    <a:pt x="1" y="23"/>
                  </a:cubicBezTo>
                  <a:cubicBezTo>
                    <a:pt x="18" y="27"/>
                    <a:pt x="27" y="25"/>
                    <a:pt x="40" y="21"/>
                  </a:cubicBezTo>
                  <a:close/>
                </a:path>
              </a:pathLst>
            </a:custGeom>
            <a:solidFill>
              <a:srgbClr val="EDC59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sp>
          <p:nvSpPr>
            <p:cNvPr id="57" name="Freeform 109"/>
            <p:cNvSpPr>
              <a:spLocks/>
            </p:cNvSpPr>
            <p:nvPr/>
          </p:nvSpPr>
          <p:spPr bwMode="auto">
            <a:xfrm>
              <a:off x="2726" y="2488"/>
              <a:ext cx="685" cy="652"/>
            </a:xfrm>
            <a:custGeom>
              <a:avLst/>
              <a:gdLst>
                <a:gd name="T0" fmla="*/ 146 w 315"/>
                <a:gd name="T1" fmla="*/ 15 h 301"/>
                <a:gd name="T2" fmla="*/ 43 w 315"/>
                <a:gd name="T3" fmla="*/ 58 h 301"/>
                <a:gd name="T4" fmla="*/ 0 w 315"/>
                <a:gd name="T5" fmla="*/ 183 h 301"/>
                <a:gd name="T6" fmla="*/ 18 w 315"/>
                <a:gd name="T7" fmla="*/ 167 h 301"/>
                <a:gd name="T8" fmla="*/ 6 w 315"/>
                <a:gd name="T9" fmla="*/ 222 h 301"/>
                <a:gd name="T10" fmla="*/ 72 w 315"/>
                <a:gd name="T11" fmla="*/ 298 h 301"/>
                <a:gd name="T12" fmla="*/ 129 w 315"/>
                <a:gd name="T13" fmla="*/ 257 h 301"/>
                <a:gd name="T14" fmla="*/ 196 w 315"/>
                <a:gd name="T15" fmla="*/ 253 h 301"/>
                <a:gd name="T16" fmla="*/ 255 w 315"/>
                <a:gd name="T17" fmla="*/ 296 h 301"/>
                <a:gd name="T18" fmla="*/ 312 w 315"/>
                <a:gd name="T19" fmla="*/ 210 h 301"/>
                <a:gd name="T20" fmla="*/ 304 w 315"/>
                <a:gd name="T21" fmla="*/ 167 h 301"/>
                <a:gd name="T22" fmla="*/ 315 w 315"/>
                <a:gd name="T23" fmla="*/ 170 h 301"/>
                <a:gd name="T24" fmla="*/ 303 w 315"/>
                <a:gd name="T25" fmla="*/ 126 h 301"/>
                <a:gd name="T26" fmla="*/ 146 w 315"/>
                <a:gd name="T27" fmla="*/ 15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5" h="301">
                  <a:moveTo>
                    <a:pt x="146" y="15"/>
                  </a:moveTo>
                  <a:cubicBezTo>
                    <a:pt x="146" y="15"/>
                    <a:pt x="75" y="21"/>
                    <a:pt x="43" y="58"/>
                  </a:cubicBezTo>
                  <a:cubicBezTo>
                    <a:pt x="11" y="95"/>
                    <a:pt x="23" y="115"/>
                    <a:pt x="0" y="183"/>
                  </a:cubicBezTo>
                  <a:cubicBezTo>
                    <a:pt x="18" y="167"/>
                    <a:pt x="18" y="167"/>
                    <a:pt x="18" y="167"/>
                  </a:cubicBezTo>
                  <a:cubicBezTo>
                    <a:pt x="18" y="167"/>
                    <a:pt x="6" y="192"/>
                    <a:pt x="6" y="222"/>
                  </a:cubicBezTo>
                  <a:cubicBezTo>
                    <a:pt x="6" y="252"/>
                    <a:pt x="21" y="301"/>
                    <a:pt x="72" y="298"/>
                  </a:cubicBezTo>
                  <a:cubicBezTo>
                    <a:pt x="123" y="294"/>
                    <a:pt x="129" y="257"/>
                    <a:pt x="129" y="257"/>
                  </a:cubicBezTo>
                  <a:cubicBezTo>
                    <a:pt x="196" y="253"/>
                    <a:pt x="196" y="253"/>
                    <a:pt x="196" y="253"/>
                  </a:cubicBezTo>
                  <a:cubicBezTo>
                    <a:pt x="196" y="253"/>
                    <a:pt x="217" y="296"/>
                    <a:pt x="255" y="296"/>
                  </a:cubicBezTo>
                  <a:cubicBezTo>
                    <a:pt x="315" y="296"/>
                    <a:pt x="314" y="227"/>
                    <a:pt x="312" y="210"/>
                  </a:cubicBezTo>
                  <a:cubicBezTo>
                    <a:pt x="310" y="192"/>
                    <a:pt x="304" y="167"/>
                    <a:pt x="304" y="167"/>
                  </a:cubicBezTo>
                  <a:cubicBezTo>
                    <a:pt x="315" y="170"/>
                    <a:pt x="315" y="170"/>
                    <a:pt x="315" y="170"/>
                  </a:cubicBezTo>
                  <a:cubicBezTo>
                    <a:pt x="315" y="170"/>
                    <a:pt x="307" y="145"/>
                    <a:pt x="303" y="126"/>
                  </a:cubicBezTo>
                  <a:cubicBezTo>
                    <a:pt x="299" y="107"/>
                    <a:pt x="288" y="0"/>
                    <a:pt x="146" y="15"/>
                  </a:cubicBezTo>
                  <a:close/>
                </a:path>
              </a:pathLst>
            </a:custGeom>
            <a:solidFill>
              <a:srgbClr val="4C301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sp>
          <p:nvSpPr>
            <p:cNvPr id="58" name="Freeform 110"/>
            <p:cNvSpPr>
              <a:spLocks/>
            </p:cNvSpPr>
            <p:nvPr/>
          </p:nvSpPr>
          <p:spPr bwMode="auto">
            <a:xfrm>
              <a:off x="2861" y="2648"/>
              <a:ext cx="450" cy="451"/>
            </a:xfrm>
            <a:custGeom>
              <a:avLst/>
              <a:gdLst>
                <a:gd name="T0" fmla="*/ 113 w 207"/>
                <a:gd name="T1" fmla="*/ 0 h 208"/>
                <a:gd name="T2" fmla="*/ 198 w 207"/>
                <a:gd name="T3" fmla="*/ 74 h 208"/>
                <a:gd name="T4" fmla="*/ 190 w 207"/>
                <a:gd name="T5" fmla="*/ 193 h 208"/>
                <a:gd name="T6" fmla="*/ 99 w 207"/>
                <a:gd name="T7" fmla="*/ 208 h 208"/>
                <a:gd name="T8" fmla="*/ 8 w 207"/>
                <a:gd name="T9" fmla="*/ 195 h 208"/>
                <a:gd name="T10" fmla="*/ 0 w 207"/>
                <a:gd name="T11" fmla="*/ 113 h 208"/>
                <a:gd name="T12" fmla="*/ 84 w 207"/>
                <a:gd name="T13" fmla="*/ 29 h 208"/>
                <a:gd name="T14" fmla="*/ 72 w 207"/>
                <a:gd name="T15" fmla="*/ 77 h 208"/>
                <a:gd name="T16" fmla="*/ 113 w 207"/>
                <a:gd name="T17"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 h="208">
                  <a:moveTo>
                    <a:pt x="113" y="0"/>
                  </a:moveTo>
                  <a:cubicBezTo>
                    <a:pt x="113" y="0"/>
                    <a:pt x="132" y="56"/>
                    <a:pt x="198" y="74"/>
                  </a:cubicBezTo>
                  <a:cubicBezTo>
                    <a:pt x="198" y="74"/>
                    <a:pt x="207" y="182"/>
                    <a:pt x="190" y="193"/>
                  </a:cubicBezTo>
                  <a:cubicBezTo>
                    <a:pt x="173" y="204"/>
                    <a:pt x="124" y="208"/>
                    <a:pt x="99" y="208"/>
                  </a:cubicBezTo>
                  <a:cubicBezTo>
                    <a:pt x="74" y="208"/>
                    <a:pt x="16" y="206"/>
                    <a:pt x="8" y="195"/>
                  </a:cubicBezTo>
                  <a:cubicBezTo>
                    <a:pt x="0" y="184"/>
                    <a:pt x="0" y="113"/>
                    <a:pt x="0" y="113"/>
                  </a:cubicBezTo>
                  <a:cubicBezTo>
                    <a:pt x="0" y="113"/>
                    <a:pt x="68" y="102"/>
                    <a:pt x="84" y="29"/>
                  </a:cubicBezTo>
                  <a:cubicBezTo>
                    <a:pt x="72" y="77"/>
                    <a:pt x="72" y="77"/>
                    <a:pt x="72" y="77"/>
                  </a:cubicBezTo>
                  <a:cubicBezTo>
                    <a:pt x="72" y="77"/>
                    <a:pt x="115" y="45"/>
                    <a:pt x="113" y="0"/>
                  </a:cubicBezTo>
                  <a:close/>
                </a:path>
              </a:pathLst>
            </a:custGeom>
            <a:solidFill>
              <a:srgbClr val="FED89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sp>
          <p:nvSpPr>
            <p:cNvPr id="59" name="Freeform 111"/>
            <p:cNvSpPr>
              <a:spLocks/>
            </p:cNvSpPr>
            <p:nvPr/>
          </p:nvSpPr>
          <p:spPr bwMode="auto">
            <a:xfrm>
              <a:off x="2996" y="2891"/>
              <a:ext cx="139" cy="104"/>
            </a:xfrm>
            <a:custGeom>
              <a:avLst/>
              <a:gdLst>
                <a:gd name="T0" fmla="*/ 14 w 64"/>
                <a:gd name="T1" fmla="*/ 0 h 48"/>
                <a:gd name="T2" fmla="*/ 50 w 64"/>
                <a:gd name="T3" fmla="*/ 0 h 48"/>
                <a:gd name="T4" fmla="*/ 32 w 64"/>
                <a:gd name="T5" fmla="*/ 45 h 48"/>
                <a:gd name="T6" fmla="*/ 14 w 64"/>
                <a:gd name="T7" fmla="*/ 0 h 48"/>
              </a:gdLst>
              <a:ahLst/>
              <a:cxnLst>
                <a:cxn ang="0">
                  <a:pos x="T0" y="T1"/>
                </a:cxn>
                <a:cxn ang="0">
                  <a:pos x="T2" y="T3"/>
                </a:cxn>
                <a:cxn ang="0">
                  <a:pos x="T4" y="T5"/>
                </a:cxn>
                <a:cxn ang="0">
                  <a:pos x="T6" y="T7"/>
                </a:cxn>
              </a:cxnLst>
              <a:rect l="0" t="0" r="r" b="b"/>
              <a:pathLst>
                <a:path w="64" h="48">
                  <a:moveTo>
                    <a:pt x="14" y="0"/>
                  </a:moveTo>
                  <a:cubicBezTo>
                    <a:pt x="50" y="0"/>
                    <a:pt x="50" y="0"/>
                    <a:pt x="50" y="0"/>
                  </a:cubicBezTo>
                  <a:cubicBezTo>
                    <a:pt x="50" y="0"/>
                    <a:pt x="64" y="43"/>
                    <a:pt x="32" y="45"/>
                  </a:cubicBezTo>
                  <a:cubicBezTo>
                    <a:pt x="0" y="48"/>
                    <a:pt x="14" y="0"/>
                    <a:pt x="14" y="0"/>
                  </a:cubicBezTo>
                  <a:close/>
                </a:path>
              </a:pathLst>
            </a:custGeom>
            <a:solidFill>
              <a:srgbClr val="EDC59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sp>
          <p:nvSpPr>
            <p:cNvPr id="60" name="Oval 112"/>
            <p:cNvSpPr>
              <a:spLocks noChangeArrowheads="1"/>
            </p:cNvSpPr>
            <p:nvPr/>
          </p:nvSpPr>
          <p:spPr bwMode="auto">
            <a:xfrm>
              <a:off x="3163" y="2826"/>
              <a:ext cx="68" cy="80"/>
            </a:xfrm>
            <a:prstGeom prst="ellipse">
              <a:avLst/>
            </a:prstGeom>
            <a:solidFill>
              <a:srgbClr val="35221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sp>
          <p:nvSpPr>
            <p:cNvPr id="61" name="Freeform 113"/>
            <p:cNvSpPr>
              <a:spLocks/>
            </p:cNvSpPr>
            <p:nvPr/>
          </p:nvSpPr>
          <p:spPr bwMode="auto">
            <a:xfrm>
              <a:off x="2917" y="2837"/>
              <a:ext cx="68" cy="69"/>
            </a:xfrm>
            <a:custGeom>
              <a:avLst/>
              <a:gdLst>
                <a:gd name="T0" fmla="*/ 15 w 31"/>
                <a:gd name="T1" fmla="*/ 32 h 32"/>
                <a:gd name="T2" fmla="*/ 31 w 31"/>
                <a:gd name="T3" fmla="*/ 13 h 32"/>
                <a:gd name="T4" fmla="*/ 25 w 31"/>
                <a:gd name="T5" fmla="*/ 0 h 32"/>
                <a:gd name="T6" fmla="*/ 0 w 31"/>
                <a:gd name="T7" fmla="*/ 17 h 32"/>
                <a:gd name="T8" fmla="*/ 15 w 31"/>
                <a:gd name="T9" fmla="*/ 32 h 32"/>
              </a:gdLst>
              <a:ahLst/>
              <a:cxnLst>
                <a:cxn ang="0">
                  <a:pos x="T0" y="T1"/>
                </a:cxn>
                <a:cxn ang="0">
                  <a:pos x="T2" y="T3"/>
                </a:cxn>
                <a:cxn ang="0">
                  <a:pos x="T4" y="T5"/>
                </a:cxn>
                <a:cxn ang="0">
                  <a:pos x="T6" y="T7"/>
                </a:cxn>
                <a:cxn ang="0">
                  <a:pos x="T8" y="T9"/>
                </a:cxn>
              </a:cxnLst>
              <a:rect l="0" t="0" r="r" b="b"/>
              <a:pathLst>
                <a:path w="31" h="32">
                  <a:moveTo>
                    <a:pt x="15" y="32"/>
                  </a:moveTo>
                  <a:cubicBezTo>
                    <a:pt x="24" y="32"/>
                    <a:pt x="31" y="23"/>
                    <a:pt x="31" y="13"/>
                  </a:cubicBezTo>
                  <a:cubicBezTo>
                    <a:pt x="31" y="8"/>
                    <a:pt x="29" y="3"/>
                    <a:pt x="25" y="0"/>
                  </a:cubicBezTo>
                  <a:cubicBezTo>
                    <a:pt x="17" y="7"/>
                    <a:pt x="8" y="13"/>
                    <a:pt x="0" y="17"/>
                  </a:cubicBezTo>
                  <a:cubicBezTo>
                    <a:pt x="2" y="25"/>
                    <a:pt x="8" y="32"/>
                    <a:pt x="15" y="32"/>
                  </a:cubicBezTo>
                  <a:close/>
                </a:path>
              </a:pathLst>
            </a:custGeom>
            <a:solidFill>
              <a:srgbClr val="35221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sp>
          <p:nvSpPr>
            <p:cNvPr id="62" name="Freeform 114"/>
            <p:cNvSpPr>
              <a:spLocks/>
            </p:cNvSpPr>
            <p:nvPr/>
          </p:nvSpPr>
          <p:spPr bwMode="auto">
            <a:xfrm>
              <a:off x="2785" y="3164"/>
              <a:ext cx="130" cy="171"/>
            </a:xfrm>
            <a:custGeom>
              <a:avLst/>
              <a:gdLst>
                <a:gd name="T0" fmla="*/ 60 w 60"/>
                <a:gd name="T1" fmla="*/ 0 h 79"/>
                <a:gd name="T2" fmla="*/ 10 w 60"/>
                <a:gd name="T3" fmla="*/ 54 h 79"/>
                <a:gd name="T4" fmla="*/ 58 w 60"/>
                <a:gd name="T5" fmla="*/ 76 h 79"/>
                <a:gd name="T6" fmla="*/ 60 w 60"/>
                <a:gd name="T7" fmla="*/ 0 h 79"/>
              </a:gdLst>
              <a:ahLst/>
              <a:cxnLst>
                <a:cxn ang="0">
                  <a:pos x="T0" y="T1"/>
                </a:cxn>
                <a:cxn ang="0">
                  <a:pos x="T2" y="T3"/>
                </a:cxn>
                <a:cxn ang="0">
                  <a:pos x="T4" y="T5"/>
                </a:cxn>
                <a:cxn ang="0">
                  <a:pos x="T6" y="T7"/>
                </a:cxn>
              </a:cxnLst>
              <a:rect l="0" t="0" r="r" b="b"/>
              <a:pathLst>
                <a:path w="60" h="79">
                  <a:moveTo>
                    <a:pt x="60" y="0"/>
                  </a:moveTo>
                  <a:cubicBezTo>
                    <a:pt x="60" y="0"/>
                    <a:pt x="19" y="28"/>
                    <a:pt x="10" y="54"/>
                  </a:cubicBezTo>
                  <a:cubicBezTo>
                    <a:pt x="0" y="79"/>
                    <a:pt x="58" y="76"/>
                    <a:pt x="58" y="76"/>
                  </a:cubicBezTo>
                  <a:lnTo>
                    <a:pt x="60" y="0"/>
                  </a:lnTo>
                  <a:close/>
                </a:path>
              </a:pathLst>
            </a:custGeom>
            <a:solidFill>
              <a:srgbClr val="68627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sp>
          <p:nvSpPr>
            <p:cNvPr id="63" name="Freeform 115"/>
            <p:cNvSpPr>
              <a:spLocks/>
            </p:cNvSpPr>
            <p:nvPr/>
          </p:nvSpPr>
          <p:spPr bwMode="auto">
            <a:xfrm>
              <a:off x="3228" y="3168"/>
              <a:ext cx="137" cy="171"/>
            </a:xfrm>
            <a:custGeom>
              <a:avLst/>
              <a:gdLst>
                <a:gd name="T0" fmla="*/ 0 w 63"/>
                <a:gd name="T1" fmla="*/ 0 h 79"/>
                <a:gd name="T2" fmla="*/ 53 w 63"/>
                <a:gd name="T3" fmla="*/ 52 h 79"/>
                <a:gd name="T4" fmla="*/ 8 w 63"/>
                <a:gd name="T5" fmla="*/ 79 h 79"/>
                <a:gd name="T6" fmla="*/ 0 w 63"/>
                <a:gd name="T7" fmla="*/ 0 h 79"/>
              </a:gdLst>
              <a:ahLst/>
              <a:cxnLst>
                <a:cxn ang="0">
                  <a:pos x="T0" y="T1"/>
                </a:cxn>
                <a:cxn ang="0">
                  <a:pos x="T2" y="T3"/>
                </a:cxn>
                <a:cxn ang="0">
                  <a:pos x="T4" y="T5"/>
                </a:cxn>
                <a:cxn ang="0">
                  <a:pos x="T6" y="T7"/>
                </a:cxn>
              </a:cxnLst>
              <a:rect l="0" t="0" r="r" b="b"/>
              <a:pathLst>
                <a:path w="63" h="79">
                  <a:moveTo>
                    <a:pt x="0" y="0"/>
                  </a:moveTo>
                  <a:cubicBezTo>
                    <a:pt x="0" y="0"/>
                    <a:pt x="44" y="26"/>
                    <a:pt x="53" y="52"/>
                  </a:cubicBezTo>
                  <a:cubicBezTo>
                    <a:pt x="63" y="77"/>
                    <a:pt x="8" y="79"/>
                    <a:pt x="8" y="79"/>
                  </a:cubicBezTo>
                  <a:lnTo>
                    <a:pt x="0" y="0"/>
                  </a:lnTo>
                  <a:close/>
                </a:path>
              </a:pathLst>
            </a:custGeom>
            <a:solidFill>
              <a:srgbClr val="68627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sp>
          <p:nvSpPr>
            <p:cNvPr id="64" name="Rectangle 116"/>
            <p:cNvSpPr>
              <a:spLocks noChangeArrowheads="1"/>
            </p:cNvSpPr>
            <p:nvPr/>
          </p:nvSpPr>
          <p:spPr bwMode="auto">
            <a:xfrm>
              <a:off x="2902" y="3498"/>
              <a:ext cx="337" cy="39"/>
            </a:xfrm>
            <a:prstGeom prst="rect">
              <a:avLst/>
            </a:prstGeom>
            <a:solidFill>
              <a:srgbClr val="6A414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sp>
          <p:nvSpPr>
            <p:cNvPr id="65" name="Freeform 117"/>
            <p:cNvSpPr>
              <a:spLocks/>
            </p:cNvSpPr>
            <p:nvPr/>
          </p:nvSpPr>
          <p:spPr bwMode="auto">
            <a:xfrm>
              <a:off x="2874" y="4228"/>
              <a:ext cx="183" cy="102"/>
            </a:xfrm>
            <a:custGeom>
              <a:avLst/>
              <a:gdLst>
                <a:gd name="T0" fmla="*/ 59 w 84"/>
                <a:gd name="T1" fmla="*/ 17 h 47"/>
                <a:gd name="T2" fmla="*/ 37 w 84"/>
                <a:gd name="T3" fmla="*/ 25 h 47"/>
                <a:gd name="T4" fmla="*/ 31 w 84"/>
                <a:gd name="T5" fmla="*/ 19 h 47"/>
                <a:gd name="T6" fmla="*/ 7 w 84"/>
                <a:gd name="T7" fmla="*/ 36 h 47"/>
                <a:gd name="T8" fmla="*/ 7 w 84"/>
                <a:gd name="T9" fmla="*/ 47 h 47"/>
                <a:gd name="T10" fmla="*/ 69 w 84"/>
                <a:gd name="T11" fmla="*/ 32 h 47"/>
                <a:gd name="T12" fmla="*/ 69 w 84"/>
                <a:gd name="T13" fmla="*/ 43 h 47"/>
                <a:gd name="T14" fmla="*/ 84 w 84"/>
                <a:gd name="T15" fmla="*/ 43 h 47"/>
                <a:gd name="T16" fmla="*/ 84 w 84"/>
                <a:gd name="T17" fmla="*/ 0 h 47"/>
                <a:gd name="T18" fmla="*/ 59 w 84"/>
                <a:gd name="T19" fmla="*/ 1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47">
                  <a:moveTo>
                    <a:pt x="59" y="17"/>
                  </a:moveTo>
                  <a:cubicBezTo>
                    <a:pt x="52" y="21"/>
                    <a:pt x="45" y="26"/>
                    <a:pt x="37" y="25"/>
                  </a:cubicBezTo>
                  <a:cubicBezTo>
                    <a:pt x="32" y="25"/>
                    <a:pt x="31" y="22"/>
                    <a:pt x="31" y="19"/>
                  </a:cubicBezTo>
                  <a:cubicBezTo>
                    <a:pt x="20" y="26"/>
                    <a:pt x="10" y="33"/>
                    <a:pt x="7" y="36"/>
                  </a:cubicBezTo>
                  <a:cubicBezTo>
                    <a:pt x="2" y="40"/>
                    <a:pt x="0" y="47"/>
                    <a:pt x="7" y="47"/>
                  </a:cubicBezTo>
                  <a:cubicBezTo>
                    <a:pt x="14" y="46"/>
                    <a:pt x="69" y="32"/>
                    <a:pt x="69" y="32"/>
                  </a:cubicBezTo>
                  <a:cubicBezTo>
                    <a:pt x="69" y="43"/>
                    <a:pt x="69" y="43"/>
                    <a:pt x="69" y="43"/>
                  </a:cubicBezTo>
                  <a:cubicBezTo>
                    <a:pt x="84" y="43"/>
                    <a:pt x="84" y="43"/>
                    <a:pt x="84" y="43"/>
                  </a:cubicBezTo>
                  <a:cubicBezTo>
                    <a:pt x="84" y="0"/>
                    <a:pt x="84" y="0"/>
                    <a:pt x="84" y="0"/>
                  </a:cubicBezTo>
                  <a:cubicBezTo>
                    <a:pt x="75" y="5"/>
                    <a:pt x="67" y="11"/>
                    <a:pt x="59" y="17"/>
                  </a:cubicBezTo>
                  <a:close/>
                </a:path>
              </a:pathLst>
            </a:custGeom>
            <a:solidFill>
              <a:srgbClr val="CE323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sp>
          <p:nvSpPr>
            <p:cNvPr id="66" name="Freeform 118"/>
            <p:cNvSpPr>
              <a:spLocks/>
            </p:cNvSpPr>
            <p:nvPr/>
          </p:nvSpPr>
          <p:spPr bwMode="auto">
            <a:xfrm>
              <a:off x="2954" y="3008"/>
              <a:ext cx="231" cy="65"/>
            </a:xfrm>
            <a:custGeom>
              <a:avLst/>
              <a:gdLst>
                <a:gd name="T0" fmla="*/ 52 w 106"/>
                <a:gd name="T1" fmla="*/ 18 h 30"/>
                <a:gd name="T2" fmla="*/ 1 w 106"/>
                <a:gd name="T3" fmla="*/ 4 h 30"/>
                <a:gd name="T4" fmla="*/ 1 w 106"/>
                <a:gd name="T5" fmla="*/ 1 h 30"/>
                <a:gd name="T6" fmla="*/ 4 w 106"/>
                <a:gd name="T7" fmla="*/ 0 h 30"/>
                <a:gd name="T8" fmla="*/ 102 w 106"/>
                <a:gd name="T9" fmla="*/ 0 h 30"/>
                <a:gd name="T10" fmla="*/ 105 w 106"/>
                <a:gd name="T11" fmla="*/ 1 h 30"/>
                <a:gd name="T12" fmla="*/ 104 w 106"/>
                <a:gd name="T13" fmla="*/ 4 h 30"/>
                <a:gd name="T14" fmla="*/ 52 w 106"/>
                <a:gd name="T15" fmla="*/ 18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30">
                  <a:moveTo>
                    <a:pt x="52" y="18"/>
                  </a:moveTo>
                  <a:cubicBezTo>
                    <a:pt x="21" y="18"/>
                    <a:pt x="1" y="4"/>
                    <a:pt x="1" y="4"/>
                  </a:cubicBezTo>
                  <a:cubicBezTo>
                    <a:pt x="0" y="3"/>
                    <a:pt x="0" y="2"/>
                    <a:pt x="1" y="1"/>
                  </a:cubicBezTo>
                  <a:cubicBezTo>
                    <a:pt x="2" y="0"/>
                    <a:pt x="3" y="0"/>
                    <a:pt x="4" y="0"/>
                  </a:cubicBezTo>
                  <a:cubicBezTo>
                    <a:pt x="4" y="1"/>
                    <a:pt x="46" y="30"/>
                    <a:pt x="102" y="0"/>
                  </a:cubicBezTo>
                  <a:cubicBezTo>
                    <a:pt x="103" y="0"/>
                    <a:pt x="105" y="0"/>
                    <a:pt x="105" y="1"/>
                  </a:cubicBezTo>
                  <a:cubicBezTo>
                    <a:pt x="106" y="2"/>
                    <a:pt x="105" y="3"/>
                    <a:pt x="104" y="4"/>
                  </a:cubicBezTo>
                  <a:cubicBezTo>
                    <a:pt x="85" y="14"/>
                    <a:pt x="67" y="18"/>
                    <a:pt x="52" y="18"/>
                  </a:cubicBezTo>
                  <a:close/>
                </a:path>
              </a:pathLst>
            </a:custGeom>
            <a:solidFill>
              <a:srgbClr val="CE323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grpSp>
      <p:grpSp>
        <p:nvGrpSpPr>
          <p:cNvPr id="67" name="组合 83"/>
          <p:cNvGrpSpPr/>
          <p:nvPr/>
        </p:nvGrpSpPr>
        <p:grpSpPr>
          <a:xfrm>
            <a:off x="2734730" y="682479"/>
            <a:ext cx="5112265" cy="1645087"/>
            <a:chOff x="1962360" y="3662965"/>
            <a:chExt cx="5119200" cy="2082727"/>
          </a:xfrm>
        </p:grpSpPr>
        <p:sp>
          <p:nvSpPr>
            <p:cNvPr id="68" name="Freeform 7"/>
            <p:cNvSpPr>
              <a:spLocks/>
            </p:cNvSpPr>
            <p:nvPr/>
          </p:nvSpPr>
          <p:spPr bwMode="auto">
            <a:xfrm>
              <a:off x="2239537" y="3861194"/>
              <a:ext cx="4566032" cy="949168"/>
            </a:xfrm>
            <a:custGeom>
              <a:avLst/>
              <a:gdLst>
                <a:gd name="T0" fmla="*/ 2907 w 3244"/>
                <a:gd name="T1" fmla="*/ 674 h 674"/>
                <a:gd name="T2" fmla="*/ 3244 w 3244"/>
                <a:gd name="T3" fmla="*/ 337 h 674"/>
                <a:gd name="T4" fmla="*/ 2907 w 3244"/>
                <a:gd name="T5" fmla="*/ 0 h 674"/>
                <a:gd name="T6" fmla="*/ 337 w 3244"/>
                <a:gd name="T7" fmla="*/ 0 h 674"/>
                <a:gd name="T8" fmla="*/ 0 w 3244"/>
                <a:gd name="T9" fmla="*/ 337 h 674"/>
                <a:gd name="T10" fmla="*/ 337 w 3244"/>
                <a:gd name="T11" fmla="*/ 674 h 674"/>
                <a:gd name="T12" fmla="*/ 2907 w 3244"/>
                <a:gd name="T13" fmla="*/ 674 h 674"/>
              </a:gdLst>
              <a:ahLst/>
              <a:cxnLst>
                <a:cxn ang="0">
                  <a:pos x="T0" y="T1"/>
                </a:cxn>
                <a:cxn ang="0">
                  <a:pos x="T2" y="T3"/>
                </a:cxn>
                <a:cxn ang="0">
                  <a:pos x="T4" y="T5"/>
                </a:cxn>
                <a:cxn ang="0">
                  <a:pos x="T6" y="T7"/>
                </a:cxn>
                <a:cxn ang="0">
                  <a:pos x="T8" y="T9"/>
                </a:cxn>
                <a:cxn ang="0">
                  <a:pos x="T10" y="T11"/>
                </a:cxn>
                <a:cxn ang="0">
                  <a:pos x="T12" y="T13"/>
                </a:cxn>
              </a:cxnLst>
              <a:rect l="0" t="0" r="r" b="b"/>
              <a:pathLst>
                <a:path w="3244" h="674">
                  <a:moveTo>
                    <a:pt x="2907" y="674"/>
                  </a:moveTo>
                  <a:cubicBezTo>
                    <a:pt x="3093" y="674"/>
                    <a:pt x="3244" y="523"/>
                    <a:pt x="3244" y="337"/>
                  </a:cubicBezTo>
                  <a:cubicBezTo>
                    <a:pt x="3244" y="151"/>
                    <a:pt x="3093" y="0"/>
                    <a:pt x="2907" y="0"/>
                  </a:cubicBezTo>
                  <a:cubicBezTo>
                    <a:pt x="337" y="0"/>
                    <a:pt x="337" y="0"/>
                    <a:pt x="337" y="0"/>
                  </a:cubicBezTo>
                  <a:cubicBezTo>
                    <a:pt x="151" y="0"/>
                    <a:pt x="0" y="151"/>
                    <a:pt x="0" y="337"/>
                  </a:cubicBezTo>
                  <a:cubicBezTo>
                    <a:pt x="0" y="523"/>
                    <a:pt x="151" y="674"/>
                    <a:pt x="337" y="674"/>
                  </a:cubicBezTo>
                  <a:lnTo>
                    <a:pt x="2907" y="674"/>
                  </a:lnTo>
                  <a:close/>
                </a:path>
              </a:pathLst>
            </a:custGeom>
            <a:solidFill>
              <a:srgbClr val="76A42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pic>
          <p:nvPicPr>
            <p:cNvPr id="69" name="图片 6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962360" y="3662965"/>
              <a:ext cx="5119200" cy="1491293"/>
            </a:xfrm>
            <a:prstGeom prst="rect">
              <a:avLst/>
            </a:prstGeom>
          </p:spPr>
        </p:pic>
        <p:grpSp>
          <p:nvGrpSpPr>
            <p:cNvPr id="71" name="组合 92"/>
            <p:cNvGrpSpPr/>
            <p:nvPr/>
          </p:nvGrpSpPr>
          <p:grpSpPr>
            <a:xfrm>
              <a:off x="2549006" y="5409142"/>
              <a:ext cx="344487" cy="336550"/>
              <a:chOff x="4503738" y="9809163"/>
              <a:chExt cx="344487" cy="336550"/>
            </a:xfrm>
          </p:grpSpPr>
          <p:sp>
            <p:nvSpPr>
              <p:cNvPr id="83" name="Freeform 23"/>
              <p:cNvSpPr>
                <a:spLocks noEditPoints="1"/>
              </p:cNvSpPr>
              <p:nvPr/>
            </p:nvSpPr>
            <p:spPr bwMode="auto">
              <a:xfrm>
                <a:off x="4503738" y="9809163"/>
                <a:ext cx="344487" cy="336550"/>
              </a:xfrm>
              <a:custGeom>
                <a:avLst/>
                <a:gdLst>
                  <a:gd name="T0" fmla="*/ 105 w 108"/>
                  <a:gd name="T1" fmla="*/ 95 h 107"/>
                  <a:gd name="T2" fmla="*/ 76 w 108"/>
                  <a:gd name="T3" fmla="*/ 66 h 107"/>
                  <a:gd name="T4" fmla="*/ 83 w 108"/>
                  <a:gd name="T5" fmla="*/ 42 h 107"/>
                  <a:gd name="T6" fmla="*/ 42 w 108"/>
                  <a:gd name="T7" fmla="*/ 0 h 107"/>
                  <a:gd name="T8" fmla="*/ 0 w 108"/>
                  <a:gd name="T9" fmla="*/ 42 h 107"/>
                  <a:gd name="T10" fmla="*/ 42 w 108"/>
                  <a:gd name="T11" fmla="*/ 83 h 107"/>
                  <a:gd name="T12" fmla="*/ 66 w 108"/>
                  <a:gd name="T13" fmla="*/ 76 h 107"/>
                  <a:gd name="T14" fmla="*/ 95 w 108"/>
                  <a:gd name="T15" fmla="*/ 105 h 107"/>
                  <a:gd name="T16" fmla="*/ 100 w 108"/>
                  <a:gd name="T17" fmla="*/ 107 h 107"/>
                  <a:gd name="T18" fmla="*/ 105 w 108"/>
                  <a:gd name="T19" fmla="*/ 105 h 107"/>
                  <a:gd name="T20" fmla="*/ 105 w 108"/>
                  <a:gd name="T21" fmla="*/ 95 h 107"/>
                  <a:gd name="T22" fmla="*/ 7 w 108"/>
                  <a:gd name="T23" fmla="*/ 42 h 107"/>
                  <a:gd name="T24" fmla="*/ 42 w 108"/>
                  <a:gd name="T25" fmla="*/ 7 h 107"/>
                  <a:gd name="T26" fmla="*/ 76 w 108"/>
                  <a:gd name="T27" fmla="*/ 42 h 107"/>
                  <a:gd name="T28" fmla="*/ 42 w 108"/>
                  <a:gd name="T29" fmla="*/ 76 h 107"/>
                  <a:gd name="T30" fmla="*/ 7 w 108"/>
                  <a:gd name="T31" fmla="*/ 4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 h="107">
                    <a:moveTo>
                      <a:pt x="105" y="95"/>
                    </a:moveTo>
                    <a:cubicBezTo>
                      <a:pt x="76" y="66"/>
                      <a:pt x="76" y="66"/>
                      <a:pt x="76" y="66"/>
                    </a:cubicBezTo>
                    <a:cubicBezTo>
                      <a:pt x="81" y="59"/>
                      <a:pt x="83" y="51"/>
                      <a:pt x="83" y="42"/>
                    </a:cubicBezTo>
                    <a:cubicBezTo>
                      <a:pt x="83" y="19"/>
                      <a:pt x="65" y="0"/>
                      <a:pt x="42" y="0"/>
                    </a:cubicBezTo>
                    <a:cubicBezTo>
                      <a:pt x="19" y="0"/>
                      <a:pt x="0" y="19"/>
                      <a:pt x="0" y="42"/>
                    </a:cubicBezTo>
                    <a:cubicBezTo>
                      <a:pt x="0" y="65"/>
                      <a:pt x="19" y="83"/>
                      <a:pt x="42" y="83"/>
                    </a:cubicBezTo>
                    <a:cubicBezTo>
                      <a:pt x="51" y="83"/>
                      <a:pt x="59" y="81"/>
                      <a:pt x="66" y="76"/>
                    </a:cubicBezTo>
                    <a:cubicBezTo>
                      <a:pt x="95" y="105"/>
                      <a:pt x="95" y="105"/>
                      <a:pt x="95" y="105"/>
                    </a:cubicBezTo>
                    <a:cubicBezTo>
                      <a:pt x="96" y="106"/>
                      <a:pt x="98" y="107"/>
                      <a:pt x="100" y="107"/>
                    </a:cubicBezTo>
                    <a:cubicBezTo>
                      <a:pt x="101" y="107"/>
                      <a:pt x="103" y="106"/>
                      <a:pt x="105" y="105"/>
                    </a:cubicBezTo>
                    <a:cubicBezTo>
                      <a:pt x="108" y="102"/>
                      <a:pt x="108" y="97"/>
                      <a:pt x="105" y="95"/>
                    </a:cubicBezTo>
                    <a:moveTo>
                      <a:pt x="7" y="42"/>
                    </a:moveTo>
                    <a:cubicBezTo>
                      <a:pt x="7" y="23"/>
                      <a:pt x="23" y="7"/>
                      <a:pt x="42" y="7"/>
                    </a:cubicBezTo>
                    <a:cubicBezTo>
                      <a:pt x="61" y="7"/>
                      <a:pt x="76" y="23"/>
                      <a:pt x="76" y="42"/>
                    </a:cubicBezTo>
                    <a:cubicBezTo>
                      <a:pt x="76" y="61"/>
                      <a:pt x="61" y="76"/>
                      <a:pt x="42" y="76"/>
                    </a:cubicBezTo>
                    <a:cubicBezTo>
                      <a:pt x="23" y="76"/>
                      <a:pt x="7" y="61"/>
                      <a:pt x="7" y="42"/>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sp>
            <p:nvSpPr>
              <p:cNvPr id="84" name="Freeform 24"/>
              <p:cNvSpPr>
                <a:spLocks/>
              </p:cNvSpPr>
              <p:nvPr/>
            </p:nvSpPr>
            <p:spPr bwMode="auto">
              <a:xfrm>
                <a:off x="4567238" y="9869488"/>
                <a:ext cx="138112" cy="138113"/>
              </a:xfrm>
              <a:custGeom>
                <a:avLst/>
                <a:gdLst>
                  <a:gd name="T0" fmla="*/ 39 w 43"/>
                  <a:gd name="T1" fmla="*/ 18 h 44"/>
                  <a:gd name="T2" fmla="*/ 25 w 43"/>
                  <a:gd name="T3" fmla="*/ 18 h 44"/>
                  <a:gd name="T4" fmla="*/ 25 w 43"/>
                  <a:gd name="T5" fmla="*/ 4 h 44"/>
                  <a:gd name="T6" fmla="*/ 21 w 43"/>
                  <a:gd name="T7" fmla="*/ 0 h 44"/>
                  <a:gd name="T8" fmla="*/ 18 w 43"/>
                  <a:gd name="T9" fmla="*/ 4 h 44"/>
                  <a:gd name="T10" fmla="*/ 18 w 43"/>
                  <a:gd name="T11" fmla="*/ 18 h 44"/>
                  <a:gd name="T12" fmla="*/ 3 w 43"/>
                  <a:gd name="T13" fmla="*/ 18 h 44"/>
                  <a:gd name="T14" fmla="*/ 0 w 43"/>
                  <a:gd name="T15" fmla="*/ 22 h 44"/>
                  <a:gd name="T16" fmla="*/ 3 w 43"/>
                  <a:gd name="T17" fmla="*/ 26 h 44"/>
                  <a:gd name="T18" fmla="*/ 18 w 43"/>
                  <a:gd name="T19" fmla="*/ 26 h 44"/>
                  <a:gd name="T20" fmla="*/ 18 w 43"/>
                  <a:gd name="T21" fmla="*/ 40 h 44"/>
                  <a:gd name="T22" fmla="*/ 21 w 43"/>
                  <a:gd name="T23" fmla="*/ 44 h 44"/>
                  <a:gd name="T24" fmla="*/ 25 w 43"/>
                  <a:gd name="T25" fmla="*/ 40 h 44"/>
                  <a:gd name="T26" fmla="*/ 25 w 43"/>
                  <a:gd name="T27" fmla="*/ 26 h 44"/>
                  <a:gd name="T28" fmla="*/ 39 w 43"/>
                  <a:gd name="T29" fmla="*/ 26 h 44"/>
                  <a:gd name="T30" fmla="*/ 43 w 43"/>
                  <a:gd name="T31" fmla="*/ 22 h 44"/>
                  <a:gd name="T32" fmla="*/ 39 w 43"/>
                  <a:gd name="T33" fmla="*/ 1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44">
                    <a:moveTo>
                      <a:pt x="39" y="18"/>
                    </a:moveTo>
                    <a:cubicBezTo>
                      <a:pt x="25" y="18"/>
                      <a:pt x="25" y="18"/>
                      <a:pt x="25" y="18"/>
                    </a:cubicBezTo>
                    <a:cubicBezTo>
                      <a:pt x="25" y="4"/>
                      <a:pt x="25" y="4"/>
                      <a:pt x="25" y="4"/>
                    </a:cubicBezTo>
                    <a:cubicBezTo>
                      <a:pt x="25" y="2"/>
                      <a:pt x="23" y="0"/>
                      <a:pt x="21" y="0"/>
                    </a:cubicBezTo>
                    <a:cubicBezTo>
                      <a:pt x="19" y="0"/>
                      <a:pt x="18" y="2"/>
                      <a:pt x="18" y="4"/>
                    </a:cubicBezTo>
                    <a:cubicBezTo>
                      <a:pt x="18" y="18"/>
                      <a:pt x="18" y="18"/>
                      <a:pt x="18" y="18"/>
                    </a:cubicBezTo>
                    <a:cubicBezTo>
                      <a:pt x="3" y="18"/>
                      <a:pt x="3" y="18"/>
                      <a:pt x="3" y="18"/>
                    </a:cubicBezTo>
                    <a:cubicBezTo>
                      <a:pt x="1" y="18"/>
                      <a:pt x="0" y="20"/>
                      <a:pt x="0" y="22"/>
                    </a:cubicBezTo>
                    <a:cubicBezTo>
                      <a:pt x="0" y="24"/>
                      <a:pt x="1" y="26"/>
                      <a:pt x="3" y="26"/>
                    </a:cubicBezTo>
                    <a:cubicBezTo>
                      <a:pt x="18" y="26"/>
                      <a:pt x="18" y="26"/>
                      <a:pt x="18" y="26"/>
                    </a:cubicBezTo>
                    <a:cubicBezTo>
                      <a:pt x="18" y="40"/>
                      <a:pt x="18" y="40"/>
                      <a:pt x="18" y="40"/>
                    </a:cubicBezTo>
                    <a:cubicBezTo>
                      <a:pt x="18" y="42"/>
                      <a:pt x="19" y="44"/>
                      <a:pt x="21" y="44"/>
                    </a:cubicBezTo>
                    <a:cubicBezTo>
                      <a:pt x="23" y="44"/>
                      <a:pt x="25" y="42"/>
                      <a:pt x="25" y="40"/>
                    </a:cubicBezTo>
                    <a:cubicBezTo>
                      <a:pt x="25" y="26"/>
                      <a:pt x="25" y="26"/>
                      <a:pt x="25" y="26"/>
                    </a:cubicBezTo>
                    <a:cubicBezTo>
                      <a:pt x="39" y="26"/>
                      <a:pt x="39" y="26"/>
                      <a:pt x="39" y="26"/>
                    </a:cubicBezTo>
                    <a:cubicBezTo>
                      <a:pt x="41" y="26"/>
                      <a:pt x="43" y="24"/>
                      <a:pt x="43" y="22"/>
                    </a:cubicBezTo>
                    <a:cubicBezTo>
                      <a:pt x="43" y="20"/>
                      <a:pt x="41" y="18"/>
                      <a:pt x="39" y="18"/>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grpSp>
        <p:grpSp>
          <p:nvGrpSpPr>
            <p:cNvPr id="72" name="组合 94"/>
            <p:cNvGrpSpPr/>
            <p:nvPr/>
          </p:nvGrpSpPr>
          <p:grpSpPr>
            <a:xfrm>
              <a:off x="2538251" y="4191772"/>
              <a:ext cx="345717" cy="332484"/>
              <a:chOff x="4492983" y="7023992"/>
              <a:chExt cx="345717" cy="332484"/>
            </a:xfrm>
          </p:grpSpPr>
          <p:sp>
            <p:nvSpPr>
              <p:cNvPr id="80" name="Freeform 27"/>
              <p:cNvSpPr>
                <a:spLocks noEditPoints="1"/>
              </p:cNvSpPr>
              <p:nvPr/>
            </p:nvSpPr>
            <p:spPr bwMode="auto">
              <a:xfrm>
                <a:off x="4492983" y="7059618"/>
                <a:ext cx="269517" cy="296858"/>
              </a:xfrm>
              <a:custGeom>
                <a:avLst/>
                <a:gdLst>
                  <a:gd name="T0" fmla="*/ 67 w 96"/>
                  <a:gd name="T1" fmla="*/ 48 h 119"/>
                  <a:gd name="T2" fmla="*/ 76 w 96"/>
                  <a:gd name="T3" fmla="*/ 28 h 119"/>
                  <a:gd name="T4" fmla="*/ 48 w 96"/>
                  <a:gd name="T5" fmla="*/ 0 h 119"/>
                  <a:gd name="T6" fmla="*/ 20 w 96"/>
                  <a:gd name="T7" fmla="*/ 28 h 119"/>
                  <a:gd name="T8" fmla="*/ 29 w 96"/>
                  <a:gd name="T9" fmla="*/ 48 h 119"/>
                  <a:gd name="T10" fmla="*/ 0 w 96"/>
                  <a:gd name="T11" fmla="*/ 92 h 119"/>
                  <a:gd name="T12" fmla="*/ 0 w 96"/>
                  <a:gd name="T13" fmla="*/ 119 h 119"/>
                  <a:gd name="T14" fmla="*/ 96 w 96"/>
                  <a:gd name="T15" fmla="*/ 119 h 119"/>
                  <a:gd name="T16" fmla="*/ 96 w 96"/>
                  <a:gd name="T17" fmla="*/ 92 h 119"/>
                  <a:gd name="T18" fmla="*/ 67 w 96"/>
                  <a:gd name="T19" fmla="*/ 48 h 119"/>
                  <a:gd name="T20" fmla="*/ 27 w 96"/>
                  <a:gd name="T21" fmla="*/ 28 h 119"/>
                  <a:gd name="T22" fmla="*/ 48 w 96"/>
                  <a:gd name="T23" fmla="*/ 8 h 119"/>
                  <a:gd name="T24" fmla="*/ 69 w 96"/>
                  <a:gd name="T25" fmla="*/ 28 h 119"/>
                  <a:gd name="T26" fmla="*/ 59 w 96"/>
                  <a:gd name="T27" fmla="*/ 46 h 119"/>
                  <a:gd name="T28" fmla="*/ 48 w 96"/>
                  <a:gd name="T29" fmla="*/ 49 h 119"/>
                  <a:gd name="T30" fmla="*/ 37 w 96"/>
                  <a:gd name="T31" fmla="*/ 46 h 119"/>
                  <a:gd name="T32" fmla="*/ 27 w 96"/>
                  <a:gd name="T33" fmla="*/ 28 h 119"/>
                  <a:gd name="T34" fmla="*/ 83 w 96"/>
                  <a:gd name="T35" fmla="*/ 107 h 119"/>
                  <a:gd name="T36" fmla="*/ 13 w 96"/>
                  <a:gd name="T37" fmla="*/ 107 h 119"/>
                  <a:gd name="T38" fmla="*/ 13 w 96"/>
                  <a:gd name="T39" fmla="*/ 92 h 119"/>
                  <a:gd name="T40" fmla="*/ 48 w 96"/>
                  <a:gd name="T41" fmla="*/ 57 h 119"/>
                  <a:gd name="T42" fmla="*/ 83 w 96"/>
                  <a:gd name="T43" fmla="*/ 92 h 119"/>
                  <a:gd name="T44" fmla="*/ 83 w 96"/>
                  <a:gd name="T45" fmla="*/ 107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 h="119">
                    <a:moveTo>
                      <a:pt x="67" y="48"/>
                    </a:moveTo>
                    <a:cubicBezTo>
                      <a:pt x="73" y="43"/>
                      <a:pt x="76" y="36"/>
                      <a:pt x="76" y="28"/>
                    </a:cubicBezTo>
                    <a:cubicBezTo>
                      <a:pt x="76" y="13"/>
                      <a:pt x="63" y="0"/>
                      <a:pt x="48" y="0"/>
                    </a:cubicBezTo>
                    <a:cubicBezTo>
                      <a:pt x="33" y="0"/>
                      <a:pt x="20" y="13"/>
                      <a:pt x="20" y="28"/>
                    </a:cubicBezTo>
                    <a:cubicBezTo>
                      <a:pt x="20" y="36"/>
                      <a:pt x="24" y="43"/>
                      <a:pt x="29" y="48"/>
                    </a:cubicBezTo>
                    <a:cubicBezTo>
                      <a:pt x="12" y="56"/>
                      <a:pt x="0" y="73"/>
                      <a:pt x="0" y="92"/>
                    </a:cubicBezTo>
                    <a:cubicBezTo>
                      <a:pt x="0" y="119"/>
                      <a:pt x="0" y="119"/>
                      <a:pt x="0" y="119"/>
                    </a:cubicBezTo>
                    <a:cubicBezTo>
                      <a:pt x="96" y="119"/>
                      <a:pt x="96" y="119"/>
                      <a:pt x="96" y="119"/>
                    </a:cubicBezTo>
                    <a:cubicBezTo>
                      <a:pt x="96" y="92"/>
                      <a:pt x="96" y="92"/>
                      <a:pt x="96" y="92"/>
                    </a:cubicBezTo>
                    <a:cubicBezTo>
                      <a:pt x="96" y="73"/>
                      <a:pt x="84" y="56"/>
                      <a:pt x="67" y="48"/>
                    </a:cubicBezTo>
                    <a:moveTo>
                      <a:pt x="27" y="28"/>
                    </a:moveTo>
                    <a:cubicBezTo>
                      <a:pt x="27" y="17"/>
                      <a:pt x="37" y="8"/>
                      <a:pt x="48" y="8"/>
                    </a:cubicBezTo>
                    <a:cubicBezTo>
                      <a:pt x="59" y="8"/>
                      <a:pt x="69" y="17"/>
                      <a:pt x="69" y="28"/>
                    </a:cubicBezTo>
                    <a:cubicBezTo>
                      <a:pt x="69" y="36"/>
                      <a:pt x="65" y="42"/>
                      <a:pt x="59" y="46"/>
                    </a:cubicBezTo>
                    <a:cubicBezTo>
                      <a:pt x="56" y="48"/>
                      <a:pt x="52" y="49"/>
                      <a:pt x="48" y="49"/>
                    </a:cubicBezTo>
                    <a:cubicBezTo>
                      <a:pt x="44" y="49"/>
                      <a:pt x="40" y="48"/>
                      <a:pt x="37" y="46"/>
                    </a:cubicBezTo>
                    <a:cubicBezTo>
                      <a:pt x="31" y="42"/>
                      <a:pt x="27" y="36"/>
                      <a:pt x="27" y="28"/>
                    </a:cubicBezTo>
                    <a:moveTo>
                      <a:pt x="83" y="107"/>
                    </a:moveTo>
                    <a:cubicBezTo>
                      <a:pt x="13" y="107"/>
                      <a:pt x="13" y="107"/>
                      <a:pt x="13" y="107"/>
                    </a:cubicBezTo>
                    <a:cubicBezTo>
                      <a:pt x="13" y="92"/>
                      <a:pt x="13" y="92"/>
                      <a:pt x="13" y="92"/>
                    </a:cubicBezTo>
                    <a:cubicBezTo>
                      <a:pt x="13" y="73"/>
                      <a:pt x="29" y="57"/>
                      <a:pt x="48" y="57"/>
                    </a:cubicBezTo>
                    <a:cubicBezTo>
                      <a:pt x="68" y="57"/>
                      <a:pt x="83" y="73"/>
                      <a:pt x="83" y="92"/>
                    </a:cubicBezTo>
                    <a:lnTo>
                      <a:pt x="83" y="10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400" dirty="0">
                  <a:ea typeface="微软雅黑" panose="020B0503020204020204" pitchFamily="34" charset="-122"/>
                </a:endParaRPr>
              </a:p>
            </p:txBody>
          </p:sp>
          <p:sp>
            <p:nvSpPr>
              <p:cNvPr id="81" name="Freeform 28"/>
              <p:cNvSpPr>
                <a:spLocks/>
              </p:cNvSpPr>
              <p:nvPr/>
            </p:nvSpPr>
            <p:spPr bwMode="auto">
              <a:xfrm>
                <a:off x="4749800" y="7023992"/>
                <a:ext cx="87567" cy="159447"/>
              </a:xfrm>
              <a:custGeom>
                <a:avLst/>
                <a:gdLst>
                  <a:gd name="T0" fmla="*/ 22 w 44"/>
                  <a:gd name="T1" fmla="*/ 62 h 62"/>
                  <a:gd name="T2" fmla="*/ 19 w 44"/>
                  <a:gd name="T3" fmla="*/ 58 h 62"/>
                  <a:gd name="T4" fmla="*/ 19 w 44"/>
                  <a:gd name="T5" fmla="*/ 37 h 62"/>
                  <a:gd name="T6" fmla="*/ 22 w 44"/>
                  <a:gd name="T7" fmla="*/ 37 h 62"/>
                  <a:gd name="T8" fmla="*/ 37 w 44"/>
                  <a:gd name="T9" fmla="*/ 22 h 62"/>
                  <a:gd name="T10" fmla="*/ 22 w 44"/>
                  <a:gd name="T11" fmla="*/ 7 h 62"/>
                  <a:gd name="T12" fmla="*/ 8 w 44"/>
                  <a:gd name="T13" fmla="*/ 22 h 62"/>
                  <a:gd name="T14" fmla="*/ 4 w 44"/>
                  <a:gd name="T15" fmla="*/ 26 h 62"/>
                  <a:gd name="T16" fmla="*/ 0 w 44"/>
                  <a:gd name="T17" fmla="*/ 22 h 62"/>
                  <a:gd name="T18" fmla="*/ 22 w 44"/>
                  <a:gd name="T19" fmla="*/ 0 h 62"/>
                  <a:gd name="T20" fmla="*/ 44 w 44"/>
                  <a:gd name="T21" fmla="*/ 22 h 62"/>
                  <a:gd name="T22" fmla="*/ 26 w 44"/>
                  <a:gd name="T23" fmla="*/ 44 h 62"/>
                  <a:gd name="T24" fmla="*/ 26 w 44"/>
                  <a:gd name="T25" fmla="*/ 58 h 62"/>
                  <a:gd name="T26" fmla="*/ 22 w 44"/>
                  <a:gd name="T2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62">
                    <a:moveTo>
                      <a:pt x="22" y="62"/>
                    </a:moveTo>
                    <a:cubicBezTo>
                      <a:pt x="20" y="62"/>
                      <a:pt x="19" y="60"/>
                      <a:pt x="19" y="58"/>
                    </a:cubicBezTo>
                    <a:cubicBezTo>
                      <a:pt x="19" y="37"/>
                      <a:pt x="19" y="37"/>
                      <a:pt x="19" y="37"/>
                    </a:cubicBezTo>
                    <a:cubicBezTo>
                      <a:pt x="22" y="37"/>
                      <a:pt x="22" y="37"/>
                      <a:pt x="22" y="37"/>
                    </a:cubicBezTo>
                    <a:cubicBezTo>
                      <a:pt x="31" y="37"/>
                      <a:pt x="37" y="30"/>
                      <a:pt x="37" y="22"/>
                    </a:cubicBezTo>
                    <a:cubicBezTo>
                      <a:pt x="37" y="14"/>
                      <a:pt x="31" y="7"/>
                      <a:pt x="22" y="7"/>
                    </a:cubicBezTo>
                    <a:cubicBezTo>
                      <a:pt x="14" y="7"/>
                      <a:pt x="8" y="14"/>
                      <a:pt x="8" y="22"/>
                    </a:cubicBezTo>
                    <a:cubicBezTo>
                      <a:pt x="8" y="24"/>
                      <a:pt x="6" y="26"/>
                      <a:pt x="4" y="26"/>
                    </a:cubicBezTo>
                    <a:cubicBezTo>
                      <a:pt x="2" y="26"/>
                      <a:pt x="0" y="24"/>
                      <a:pt x="0" y="22"/>
                    </a:cubicBezTo>
                    <a:cubicBezTo>
                      <a:pt x="0" y="10"/>
                      <a:pt x="10" y="0"/>
                      <a:pt x="22" y="0"/>
                    </a:cubicBezTo>
                    <a:cubicBezTo>
                      <a:pt x="34" y="0"/>
                      <a:pt x="44" y="10"/>
                      <a:pt x="44" y="22"/>
                    </a:cubicBezTo>
                    <a:cubicBezTo>
                      <a:pt x="44" y="33"/>
                      <a:pt x="36" y="42"/>
                      <a:pt x="26" y="44"/>
                    </a:cubicBezTo>
                    <a:cubicBezTo>
                      <a:pt x="26" y="58"/>
                      <a:pt x="26" y="58"/>
                      <a:pt x="26" y="58"/>
                    </a:cubicBezTo>
                    <a:cubicBezTo>
                      <a:pt x="26" y="60"/>
                      <a:pt x="24" y="62"/>
                      <a:pt x="22" y="62"/>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200" dirty="0">
                  <a:ea typeface="微软雅黑" panose="020B0503020204020204" pitchFamily="34" charset="-122"/>
                </a:endParaRPr>
              </a:p>
            </p:txBody>
          </p:sp>
          <p:sp>
            <p:nvSpPr>
              <p:cNvPr id="82" name="Oval 29"/>
              <p:cNvSpPr>
                <a:spLocks noChangeArrowheads="1"/>
              </p:cNvSpPr>
              <p:nvPr/>
            </p:nvSpPr>
            <p:spPr bwMode="auto">
              <a:xfrm>
                <a:off x="4803775" y="7196138"/>
                <a:ext cx="34925" cy="33338"/>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grpSp>
        <p:sp>
          <p:nvSpPr>
            <p:cNvPr id="77" name="文本框 45"/>
            <p:cNvSpPr txBox="1"/>
            <p:nvPr/>
          </p:nvSpPr>
          <p:spPr>
            <a:xfrm>
              <a:off x="3108492" y="4117879"/>
              <a:ext cx="404826" cy="506551"/>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dirty="0" smtClean="0">
                  <a:solidFill>
                    <a:srgbClr val="76A42D"/>
                  </a:solidFill>
                  <a:latin typeface="Agency FB" panose="020B0503020202020204" pitchFamily="34" charset="0"/>
                  <a:ea typeface="微软雅黑" panose="020B0503020204020204" pitchFamily="34" charset="-122"/>
                </a:rPr>
                <a:t>03</a:t>
              </a:r>
              <a:endParaRPr lang="zh-CN" altLang="en-US" sz="2000" dirty="0">
                <a:solidFill>
                  <a:srgbClr val="76A42D"/>
                </a:solidFill>
                <a:latin typeface="Agency FB" panose="020B0503020202020204" pitchFamily="34" charset="0"/>
                <a:ea typeface="微软雅黑" panose="020B0503020204020204" pitchFamily="34" charset="-122"/>
              </a:endParaRPr>
            </a:p>
          </p:txBody>
        </p:sp>
      </p:grpSp>
      <p:sp>
        <p:nvSpPr>
          <p:cNvPr id="86" name="文本框 56"/>
          <p:cNvSpPr txBox="1"/>
          <p:nvPr/>
        </p:nvSpPr>
        <p:spPr>
          <a:xfrm>
            <a:off x="4181475" y="1064380"/>
            <a:ext cx="2256486" cy="369326"/>
          </a:xfrm>
          <a:prstGeom prst="rect">
            <a:avLst/>
          </a:prstGeom>
          <a:noFill/>
        </p:spPr>
        <p:txBody>
          <a:bodyPr wrap="square" lIns="91434" tIns="45717" rIns="91434" bIns="45717"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dirty="0" smtClean="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rPr>
              <a:t>保障人群</a:t>
            </a:r>
            <a:endParaRPr lang="zh-CN" altLang="en-US" b="1"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endParaRPr>
          </a:p>
        </p:txBody>
      </p:sp>
      <p:graphicFrame>
        <p:nvGraphicFramePr>
          <p:cNvPr id="40" name="表格 39"/>
          <p:cNvGraphicFramePr>
            <a:graphicFrameLocks noGrp="1"/>
          </p:cNvGraphicFramePr>
          <p:nvPr/>
        </p:nvGraphicFramePr>
        <p:xfrm>
          <a:off x="1520040" y="2125684"/>
          <a:ext cx="7410203" cy="2220684"/>
        </p:xfrm>
        <a:graphic>
          <a:graphicData uri="http://schemas.openxmlformats.org/drawingml/2006/table">
            <a:tbl>
              <a:tblPr>
                <a:tableStyleId>{3C2FFA5D-87B4-456A-9821-1D502468CF0F}</a:tableStyleId>
              </a:tblPr>
              <a:tblGrid>
                <a:gridCol w="1600210"/>
                <a:gridCol w="3256981"/>
                <a:gridCol w="2553012"/>
              </a:tblGrid>
              <a:tr h="693964">
                <a:tc>
                  <a:txBody>
                    <a:bodyPr/>
                    <a:lstStyle/>
                    <a:p>
                      <a:pPr algn="ctr" fontAlgn="ctr"/>
                      <a:r>
                        <a:rPr lang="zh-CN" altLang="en-US" sz="1600" b="1" u="none" strike="noStrike" dirty="0">
                          <a:solidFill>
                            <a:srgbClr val="584300"/>
                          </a:solidFill>
                          <a:latin typeface="微软雅黑" pitchFamily="34" charset="-122"/>
                          <a:ea typeface="微软雅黑" pitchFamily="34" charset="-122"/>
                        </a:rPr>
                        <a:t>场馆类别</a:t>
                      </a:r>
                      <a:endParaRPr lang="zh-CN" altLang="en-US" sz="1600" b="1" i="0" u="none" strike="noStrike" dirty="0">
                        <a:solidFill>
                          <a:srgbClr val="584300"/>
                        </a:solidFill>
                        <a:latin typeface="微软雅黑" pitchFamily="34" charset="-122"/>
                        <a:ea typeface="微软雅黑" pitchFamily="34" charset="-122"/>
                      </a:endParaRPr>
                    </a:p>
                  </a:txBody>
                  <a:tcPr marL="9525" marR="9525" marT="9525" marB="0" anchor="ctr">
                    <a:solidFill>
                      <a:schemeClr val="accent3">
                        <a:lumMod val="40000"/>
                        <a:lumOff val="60000"/>
                      </a:schemeClr>
                    </a:solidFill>
                  </a:tcPr>
                </a:tc>
                <a:tc>
                  <a:txBody>
                    <a:bodyPr/>
                    <a:lstStyle/>
                    <a:p>
                      <a:pPr algn="ctr" fontAlgn="ctr"/>
                      <a:r>
                        <a:rPr lang="zh-CN" altLang="en-US" sz="1600" b="1" u="none" strike="noStrike" dirty="0">
                          <a:solidFill>
                            <a:srgbClr val="584300"/>
                          </a:solidFill>
                          <a:latin typeface="微软雅黑" pitchFamily="34" charset="-122"/>
                          <a:ea typeface="微软雅黑" pitchFamily="34" charset="-122"/>
                        </a:rPr>
                        <a:t>保障人群</a:t>
                      </a:r>
                      <a:endParaRPr lang="zh-CN" altLang="en-US" sz="1600" b="1" i="0" u="none" strike="noStrike" dirty="0">
                        <a:solidFill>
                          <a:srgbClr val="584300"/>
                        </a:solidFill>
                        <a:latin typeface="微软雅黑" pitchFamily="34" charset="-122"/>
                        <a:ea typeface="微软雅黑" pitchFamily="34" charset="-122"/>
                      </a:endParaRPr>
                    </a:p>
                  </a:txBody>
                  <a:tcPr marL="9525" marR="9525" marT="9525" marB="0" anchor="ctr">
                    <a:solidFill>
                      <a:schemeClr val="accent3">
                        <a:lumMod val="40000"/>
                        <a:lumOff val="60000"/>
                      </a:schemeClr>
                    </a:solidFill>
                  </a:tcPr>
                </a:tc>
                <a:tc>
                  <a:txBody>
                    <a:bodyPr/>
                    <a:lstStyle/>
                    <a:p>
                      <a:pPr algn="ctr" fontAlgn="ctr"/>
                      <a:r>
                        <a:rPr lang="zh-CN" altLang="en-US" sz="1600" b="1" u="none" strike="noStrike">
                          <a:solidFill>
                            <a:srgbClr val="584300"/>
                          </a:solidFill>
                          <a:latin typeface="微软雅黑" pitchFamily="34" charset="-122"/>
                          <a:ea typeface="微软雅黑" pitchFamily="34" charset="-122"/>
                        </a:rPr>
                        <a:t>除外人群</a:t>
                      </a:r>
                      <a:endParaRPr lang="zh-CN" altLang="en-US" sz="1600" b="1" i="0" u="none" strike="noStrike">
                        <a:solidFill>
                          <a:srgbClr val="584300"/>
                        </a:solidFill>
                        <a:latin typeface="微软雅黑" pitchFamily="34" charset="-122"/>
                        <a:ea typeface="微软雅黑" pitchFamily="34" charset="-122"/>
                      </a:endParaRPr>
                    </a:p>
                  </a:txBody>
                  <a:tcPr marL="9525" marR="9525" marT="9525" marB="0" anchor="ctr">
                    <a:solidFill>
                      <a:schemeClr val="accent3">
                        <a:lumMod val="40000"/>
                        <a:lumOff val="60000"/>
                      </a:schemeClr>
                    </a:solidFill>
                  </a:tcPr>
                </a:tc>
              </a:tr>
              <a:tr h="763360">
                <a:tc>
                  <a:txBody>
                    <a:bodyPr/>
                    <a:lstStyle/>
                    <a:p>
                      <a:pPr algn="ctr" fontAlgn="ctr"/>
                      <a:r>
                        <a:rPr lang="zh-CN" altLang="en-US" sz="1600" b="1" u="none" strike="noStrike" dirty="0">
                          <a:solidFill>
                            <a:srgbClr val="584300"/>
                          </a:solidFill>
                          <a:latin typeface="微软雅黑" pitchFamily="34" charset="-122"/>
                          <a:ea typeface="微软雅黑" pitchFamily="34" charset="-122"/>
                        </a:rPr>
                        <a:t>院校类场馆</a:t>
                      </a:r>
                      <a:endParaRPr lang="zh-CN" altLang="en-US" sz="1600" b="1" i="0" u="none" strike="noStrike" dirty="0">
                        <a:solidFill>
                          <a:srgbClr val="584300"/>
                        </a:solidFill>
                        <a:latin typeface="微软雅黑" pitchFamily="34" charset="-122"/>
                        <a:ea typeface="微软雅黑" pitchFamily="34" charset="-122"/>
                      </a:endParaRPr>
                    </a:p>
                  </a:txBody>
                  <a:tcPr marL="9525" marR="9525" marT="9525" marB="0" anchor="ctr">
                    <a:solidFill>
                      <a:schemeClr val="accent3">
                        <a:lumMod val="40000"/>
                        <a:lumOff val="60000"/>
                      </a:schemeClr>
                    </a:solidFill>
                  </a:tcPr>
                </a:tc>
                <a:tc>
                  <a:txBody>
                    <a:bodyPr/>
                    <a:lstStyle/>
                    <a:p>
                      <a:pPr algn="ctr" fontAlgn="ctr"/>
                      <a:r>
                        <a:rPr lang="zh-CN" altLang="en-US" sz="1600" b="1" u="none" strike="noStrike" dirty="0">
                          <a:solidFill>
                            <a:srgbClr val="584300"/>
                          </a:solidFill>
                          <a:latin typeface="微软雅黑" pitchFamily="34" charset="-122"/>
                          <a:ea typeface="微软雅黑" pitchFamily="34" charset="-122"/>
                        </a:rPr>
                        <a:t>本校教职工、学生及外来公众人员</a:t>
                      </a:r>
                      <a:endParaRPr lang="zh-CN" altLang="en-US" sz="1600" b="1" i="0" u="none" strike="noStrike" dirty="0">
                        <a:solidFill>
                          <a:srgbClr val="584300"/>
                        </a:solidFill>
                        <a:latin typeface="微软雅黑" pitchFamily="34" charset="-122"/>
                        <a:ea typeface="微软雅黑" pitchFamily="34" charset="-122"/>
                      </a:endParaRPr>
                    </a:p>
                  </a:txBody>
                  <a:tcPr marL="9525" marR="9525" marT="9525" marB="0" anchor="ctr">
                    <a:solidFill>
                      <a:schemeClr val="accent3">
                        <a:lumMod val="40000"/>
                        <a:lumOff val="60000"/>
                      </a:schemeClr>
                    </a:solidFill>
                  </a:tcPr>
                </a:tc>
                <a:tc>
                  <a:txBody>
                    <a:bodyPr/>
                    <a:lstStyle/>
                    <a:p>
                      <a:pPr algn="ctr" fontAlgn="ctr"/>
                      <a:r>
                        <a:rPr lang="zh-CN" altLang="en-US" sz="1600" b="1" u="none" strike="noStrike" dirty="0">
                          <a:solidFill>
                            <a:srgbClr val="584300"/>
                          </a:solidFill>
                          <a:latin typeface="微软雅黑" pitchFamily="34" charset="-122"/>
                          <a:ea typeface="微软雅黑" pitchFamily="34" charset="-122"/>
                        </a:rPr>
                        <a:t>场馆中心管理人员除外</a:t>
                      </a:r>
                      <a:endParaRPr lang="zh-CN" altLang="en-US" sz="1600" b="1" i="0" u="none" strike="noStrike" dirty="0">
                        <a:solidFill>
                          <a:srgbClr val="584300"/>
                        </a:solidFill>
                        <a:latin typeface="微软雅黑" pitchFamily="34" charset="-122"/>
                        <a:ea typeface="微软雅黑" pitchFamily="34" charset="-122"/>
                      </a:endParaRPr>
                    </a:p>
                  </a:txBody>
                  <a:tcPr marL="9525" marR="9525" marT="9525" marB="0" anchor="ctr">
                    <a:solidFill>
                      <a:schemeClr val="accent3">
                        <a:lumMod val="40000"/>
                        <a:lumOff val="60000"/>
                      </a:schemeClr>
                    </a:solidFill>
                  </a:tcPr>
                </a:tc>
              </a:tr>
              <a:tr h="763360">
                <a:tc>
                  <a:txBody>
                    <a:bodyPr/>
                    <a:lstStyle/>
                    <a:p>
                      <a:pPr algn="ctr" fontAlgn="ctr"/>
                      <a:r>
                        <a:rPr lang="zh-CN" altLang="en-US" sz="1600" b="1" u="none" strike="noStrike" dirty="0">
                          <a:solidFill>
                            <a:srgbClr val="584300"/>
                          </a:solidFill>
                          <a:latin typeface="微软雅黑" pitchFamily="34" charset="-122"/>
                          <a:ea typeface="微软雅黑" pitchFamily="34" charset="-122"/>
                        </a:rPr>
                        <a:t>地方类场馆</a:t>
                      </a:r>
                      <a:endParaRPr lang="zh-CN" altLang="en-US" sz="1600" b="1" i="0" u="none" strike="noStrike" dirty="0">
                        <a:solidFill>
                          <a:srgbClr val="584300"/>
                        </a:solidFill>
                        <a:latin typeface="微软雅黑" pitchFamily="34" charset="-122"/>
                        <a:ea typeface="微软雅黑" pitchFamily="34" charset="-122"/>
                      </a:endParaRPr>
                    </a:p>
                  </a:txBody>
                  <a:tcPr marL="9525" marR="9525" marT="9525" marB="0" anchor="ctr">
                    <a:solidFill>
                      <a:schemeClr val="accent3">
                        <a:lumMod val="40000"/>
                        <a:lumOff val="60000"/>
                      </a:schemeClr>
                    </a:solidFill>
                  </a:tcPr>
                </a:tc>
                <a:tc>
                  <a:txBody>
                    <a:bodyPr/>
                    <a:lstStyle/>
                    <a:p>
                      <a:pPr algn="ctr" fontAlgn="ctr"/>
                      <a:r>
                        <a:rPr lang="zh-CN" altLang="en-US" sz="1600" b="1" u="none" strike="noStrike" dirty="0">
                          <a:solidFill>
                            <a:srgbClr val="584300"/>
                          </a:solidFill>
                          <a:latin typeface="微软雅黑" pitchFamily="34" charset="-122"/>
                          <a:ea typeface="微软雅黑" pitchFamily="34" charset="-122"/>
                        </a:rPr>
                        <a:t>外来公众人员</a:t>
                      </a:r>
                      <a:endParaRPr lang="zh-CN" altLang="en-US" sz="1600" b="1" i="0" u="none" strike="noStrike" dirty="0">
                        <a:solidFill>
                          <a:srgbClr val="584300"/>
                        </a:solidFill>
                        <a:latin typeface="微软雅黑" pitchFamily="34" charset="-122"/>
                        <a:ea typeface="微软雅黑" pitchFamily="34" charset="-122"/>
                      </a:endParaRPr>
                    </a:p>
                  </a:txBody>
                  <a:tcPr marL="9525" marR="9525" marT="9525" marB="0" anchor="ctr">
                    <a:solidFill>
                      <a:schemeClr val="accent3">
                        <a:lumMod val="40000"/>
                        <a:lumOff val="60000"/>
                      </a:schemeClr>
                    </a:solidFill>
                  </a:tcPr>
                </a:tc>
                <a:tc>
                  <a:txBody>
                    <a:bodyPr/>
                    <a:lstStyle/>
                    <a:p>
                      <a:pPr algn="ctr" fontAlgn="ctr"/>
                      <a:r>
                        <a:rPr lang="zh-CN" altLang="en-US" sz="1600" b="1" u="none" strike="noStrike" dirty="0">
                          <a:solidFill>
                            <a:srgbClr val="584300"/>
                          </a:solidFill>
                          <a:latin typeface="微软雅黑" pitchFamily="34" charset="-122"/>
                          <a:ea typeface="微软雅黑" pitchFamily="34" charset="-122"/>
                        </a:rPr>
                        <a:t>体育场馆工作人员</a:t>
                      </a:r>
                      <a:endParaRPr lang="zh-CN" altLang="en-US" sz="1600" b="1" i="0" u="none" strike="noStrike" dirty="0">
                        <a:solidFill>
                          <a:srgbClr val="584300"/>
                        </a:solidFill>
                        <a:latin typeface="微软雅黑" pitchFamily="34" charset="-122"/>
                        <a:ea typeface="微软雅黑" pitchFamily="34" charset="-122"/>
                      </a:endParaRPr>
                    </a:p>
                  </a:txBody>
                  <a:tcPr marL="9525" marR="9525" marT="9525" marB="0" anchor="ctr">
                    <a:solidFill>
                      <a:schemeClr val="accent3">
                        <a:lumMod val="40000"/>
                        <a:lumOff val="60000"/>
                      </a:schemeClr>
                    </a:solidFill>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矩形 45"/>
          <p:cNvSpPr/>
          <p:nvPr/>
        </p:nvSpPr>
        <p:spPr>
          <a:xfrm>
            <a:off x="822537" y="196061"/>
            <a:ext cx="3310758" cy="400110"/>
          </a:xfrm>
          <a:prstGeom prst="rect">
            <a:avLst/>
          </a:prstGeom>
        </p:spPr>
        <p:txBody>
          <a:bodyPr wrap="square" lIns="91432" tIns="45716" rIns="91432" bIns="45716">
            <a:spAutoFit/>
          </a:bodyPr>
          <a:lstStyle/>
          <a:p>
            <a:r>
              <a:rPr lang="zh-CN" altLang="en-US" sz="2000" b="1" dirty="0" smtClean="0">
                <a:solidFill>
                  <a:srgbClr val="0070C0"/>
                </a:solidFill>
                <a:latin typeface="微软雅黑" pitchFamily="34" charset="-122"/>
                <a:ea typeface="微软雅黑" pitchFamily="34" charset="-122"/>
              </a:rPr>
              <a:t>公众责任保险简介</a:t>
            </a:r>
            <a:endParaRPr lang="zh-CN" altLang="en-US" sz="2000" b="1" dirty="0">
              <a:solidFill>
                <a:srgbClr val="0070C0"/>
              </a:solidFill>
              <a:latin typeface="微软雅黑" pitchFamily="34" charset="-122"/>
              <a:ea typeface="微软雅黑" pitchFamily="34" charset="-122"/>
            </a:endParaRPr>
          </a:p>
        </p:txBody>
      </p:sp>
      <p:grpSp>
        <p:nvGrpSpPr>
          <p:cNvPr id="2" name="Group 96"/>
          <p:cNvGrpSpPr>
            <a:grpSpLocks noChangeAspect="1"/>
          </p:cNvGrpSpPr>
          <p:nvPr/>
        </p:nvGrpSpPr>
        <p:grpSpPr bwMode="auto">
          <a:xfrm>
            <a:off x="423093" y="2945081"/>
            <a:ext cx="896244" cy="1886612"/>
            <a:chOff x="2726" y="2488"/>
            <a:chExt cx="876" cy="1844"/>
          </a:xfrm>
        </p:grpSpPr>
        <p:sp>
          <p:nvSpPr>
            <p:cNvPr id="42" name="AutoShape 95"/>
            <p:cNvSpPr>
              <a:spLocks noChangeAspect="1" noChangeArrowheads="1" noTextEdit="1"/>
            </p:cNvSpPr>
            <p:nvPr/>
          </p:nvSpPr>
          <p:spPr bwMode="auto">
            <a:xfrm>
              <a:off x="2726" y="2518"/>
              <a:ext cx="861" cy="18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sp>
          <p:nvSpPr>
            <p:cNvPr id="43" name="Freeform 97"/>
            <p:cNvSpPr>
              <a:spLocks/>
            </p:cNvSpPr>
            <p:nvPr/>
          </p:nvSpPr>
          <p:spPr bwMode="auto">
            <a:xfrm>
              <a:off x="3222" y="3153"/>
              <a:ext cx="380" cy="308"/>
            </a:xfrm>
            <a:custGeom>
              <a:avLst/>
              <a:gdLst>
                <a:gd name="T0" fmla="*/ 4 w 175"/>
                <a:gd name="T1" fmla="*/ 37 h 142"/>
                <a:gd name="T2" fmla="*/ 82 w 175"/>
                <a:gd name="T3" fmla="*/ 86 h 142"/>
                <a:gd name="T4" fmla="*/ 129 w 175"/>
                <a:gd name="T5" fmla="*/ 16 h 142"/>
                <a:gd name="T6" fmla="*/ 158 w 175"/>
                <a:gd name="T7" fmla="*/ 9 h 142"/>
                <a:gd name="T8" fmla="*/ 165 w 175"/>
                <a:gd name="T9" fmla="*/ 38 h 142"/>
                <a:gd name="T10" fmla="*/ 88 w 175"/>
                <a:gd name="T11" fmla="*/ 138 h 142"/>
                <a:gd name="T12" fmla="*/ 0 w 175"/>
                <a:gd name="T13" fmla="*/ 85 h 142"/>
                <a:gd name="T14" fmla="*/ 4 w 175"/>
                <a:gd name="T15" fmla="*/ 37 h 1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142">
                  <a:moveTo>
                    <a:pt x="4" y="37"/>
                  </a:moveTo>
                  <a:cubicBezTo>
                    <a:pt x="82" y="86"/>
                    <a:pt x="82" y="86"/>
                    <a:pt x="82" y="86"/>
                  </a:cubicBezTo>
                  <a:cubicBezTo>
                    <a:pt x="82" y="86"/>
                    <a:pt x="127" y="20"/>
                    <a:pt x="129" y="16"/>
                  </a:cubicBezTo>
                  <a:cubicBezTo>
                    <a:pt x="134" y="9"/>
                    <a:pt x="144" y="0"/>
                    <a:pt x="158" y="9"/>
                  </a:cubicBezTo>
                  <a:cubicBezTo>
                    <a:pt x="175" y="19"/>
                    <a:pt x="165" y="38"/>
                    <a:pt x="165" y="38"/>
                  </a:cubicBezTo>
                  <a:cubicBezTo>
                    <a:pt x="165" y="38"/>
                    <a:pt x="101" y="134"/>
                    <a:pt x="88" y="138"/>
                  </a:cubicBezTo>
                  <a:cubicBezTo>
                    <a:pt x="76" y="142"/>
                    <a:pt x="0" y="85"/>
                    <a:pt x="0" y="85"/>
                  </a:cubicBezTo>
                  <a:lnTo>
                    <a:pt x="4" y="37"/>
                  </a:lnTo>
                  <a:close/>
                </a:path>
              </a:pathLst>
            </a:custGeom>
            <a:solidFill>
              <a:srgbClr val="FED89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sp>
          <p:nvSpPr>
            <p:cNvPr id="44" name="Freeform 98"/>
            <p:cNvSpPr>
              <a:spLocks/>
            </p:cNvSpPr>
            <p:nvPr/>
          </p:nvSpPr>
          <p:spPr bwMode="auto">
            <a:xfrm>
              <a:off x="3457" y="3177"/>
              <a:ext cx="34" cy="100"/>
            </a:xfrm>
            <a:custGeom>
              <a:avLst/>
              <a:gdLst>
                <a:gd name="T0" fmla="*/ 1 w 16"/>
                <a:gd name="T1" fmla="*/ 46 h 46"/>
                <a:gd name="T2" fmla="*/ 0 w 16"/>
                <a:gd name="T3" fmla="*/ 11 h 46"/>
                <a:gd name="T4" fmla="*/ 8 w 16"/>
                <a:gd name="T5" fmla="*/ 2 h 46"/>
                <a:gd name="T6" fmla="*/ 15 w 16"/>
                <a:gd name="T7" fmla="*/ 27 h 46"/>
                <a:gd name="T8" fmla="*/ 1 w 16"/>
                <a:gd name="T9" fmla="*/ 46 h 46"/>
              </a:gdLst>
              <a:ahLst/>
              <a:cxnLst>
                <a:cxn ang="0">
                  <a:pos x="T0" y="T1"/>
                </a:cxn>
                <a:cxn ang="0">
                  <a:pos x="T2" y="T3"/>
                </a:cxn>
                <a:cxn ang="0">
                  <a:pos x="T4" y="T5"/>
                </a:cxn>
                <a:cxn ang="0">
                  <a:pos x="T6" y="T7"/>
                </a:cxn>
                <a:cxn ang="0">
                  <a:pos x="T8" y="T9"/>
                </a:cxn>
              </a:cxnLst>
              <a:rect l="0" t="0" r="r" b="b"/>
              <a:pathLst>
                <a:path w="16" h="46">
                  <a:moveTo>
                    <a:pt x="1" y="46"/>
                  </a:moveTo>
                  <a:cubicBezTo>
                    <a:pt x="0" y="11"/>
                    <a:pt x="0" y="11"/>
                    <a:pt x="0" y="11"/>
                  </a:cubicBezTo>
                  <a:cubicBezTo>
                    <a:pt x="0" y="11"/>
                    <a:pt x="0" y="0"/>
                    <a:pt x="8" y="2"/>
                  </a:cubicBezTo>
                  <a:cubicBezTo>
                    <a:pt x="16" y="5"/>
                    <a:pt x="15" y="27"/>
                    <a:pt x="15" y="27"/>
                  </a:cubicBezTo>
                  <a:lnTo>
                    <a:pt x="1" y="46"/>
                  </a:lnTo>
                  <a:close/>
                </a:path>
              </a:pathLst>
            </a:custGeom>
            <a:solidFill>
              <a:srgbClr val="FED89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sp>
          <p:nvSpPr>
            <p:cNvPr id="47" name="Freeform 99"/>
            <p:cNvSpPr>
              <a:spLocks/>
            </p:cNvSpPr>
            <p:nvPr/>
          </p:nvSpPr>
          <p:spPr bwMode="auto">
            <a:xfrm>
              <a:off x="2839" y="3259"/>
              <a:ext cx="83" cy="393"/>
            </a:xfrm>
            <a:custGeom>
              <a:avLst/>
              <a:gdLst>
                <a:gd name="T0" fmla="*/ 0 w 38"/>
                <a:gd name="T1" fmla="*/ 4 h 181"/>
                <a:gd name="T2" fmla="*/ 0 w 38"/>
                <a:gd name="T3" fmla="*/ 161 h 181"/>
                <a:gd name="T4" fmla="*/ 19 w 38"/>
                <a:gd name="T5" fmla="*/ 180 h 181"/>
                <a:gd name="T6" fmla="*/ 38 w 38"/>
                <a:gd name="T7" fmla="*/ 161 h 181"/>
                <a:gd name="T8" fmla="*/ 38 w 38"/>
                <a:gd name="T9" fmla="*/ 0 h 181"/>
                <a:gd name="T10" fmla="*/ 0 w 38"/>
                <a:gd name="T11" fmla="*/ 4 h 181"/>
              </a:gdLst>
              <a:ahLst/>
              <a:cxnLst>
                <a:cxn ang="0">
                  <a:pos x="T0" y="T1"/>
                </a:cxn>
                <a:cxn ang="0">
                  <a:pos x="T2" y="T3"/>
                </a:cxn>
                <a:cxn ang="0">
                  <a:pos x="T4" y="T5"/>
                </a:cxn>
                <a:cxn ang="0">
                  <a:pos x="T6" y="T7"/>
                </a:cxn>
                <a:cxn ang="0">
                  <a:pos x="T8" y="T9"/>
                </a:cxn>
                <a:cxn ang="0">
                  <a:pos x="T10" y="T11"/>
                </a:cxn>
              </a:cxnLst>
              <a:rect l="0" t="0" r="r" b="b"/>
              <a:pathLst>
                <a:path w="38" h="181">
                  <a:moveTo>
                    <a:pt x="0" y="4"/>
                  </a:moveTo>
                  <a:cubicBezTo>
                    <a:pt x="0" y="161"/>
                    <a:pt x="0" y="161"/>
                    <a:pt x="0" y="161"/>
                  </a:cubicBezTo>
                  <a:cubicBezTo>
                    <a:pt x="0" y="161"/>
                    <a:pt x="3" y="179"/>
                    <a:pt x="19" y="180"/>
                  </a:cubicBezTo>
                  <a:cubicBezTo>
                    <a:pt x="34" y="181"/>
                    <a:pt x="38" y="161"/>
                    <a:pt x="38" y="161"/>
                  </a:cubicBezTo>
                  <a:cubicBezTo>
                    <a:pt x="38" y="0"/>
                    <a:pt x="38" y="0"/>
                    <a:pt x="38" y="0"/>
                  </a:cubicBezTo>
                  <a:lnTo>
                    <a:pt x="0" y="4"/>
                  </a:lnTo>
                  <a:close/>
                </a:path>
              </a:pathLst>
            </a:custGeom>
            <a:solidFill>
              <a:srgbClr val="FED89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sp>
          <p:nvSpPr>
            <p:cNvPr id="48" name="Freeform 100"/>
            <p:cNvSpPr>
              <a:spLocks/>
            </p:cNvSpPr>
            <p:nvPr/>
          </p:nvSpPr>
          <p:spPr bwMode="auto">
            <a:xfrm>
              <a:off x="3078" y="3649"/>
              <a:ext cx="126" cy="646"/>
            </a:xfrm>
            <a:custGeom>
              <a:avLst/>
              <a:gdLst>
                <a:gd name="T0" fmla="*/ 0 w 126"/>
                <a:gd name="T1" fmla="*/ 7 h 646"/>
                <a:gd name="T2" fmla="*/ 103 w 126"/>
                <a:gd name="T3" fmla="*/ 0 h 646"/>
                <a:gd name="T4" fmla="*/ 63 w 126"/>
                <a:gd name="T5" fmla="*/ 588 h 646"/>
                <a:gd name="T6" fmla="*/ 113 w 126"/>
                <a:gd name="T7" fmla="*/ 620 h 646"/>
                <a:gd name="T8" fmla="*/ 126 w 126"/>
                <a:gd name="T9" fmla="*/ 637 h 646"/>
                <a:gd name="T10" fmla="*/ 103 w 126"/>
                <a:gd name="T11" fmla="*/ 646 h 646"/>
                <a:gd name="T12" fmla="*/ 37 w 126"/>
                <a:gd name="T13" fmla="*/ 627 h 646"/>
                <a:gd name="T14" fmla="*/ 11 w 126"/>
                <a:gd name="T15" fmla="*/ 592 h 646"/>
                <a:gd name="T16" fmla="*/ 0 w 126"/>
                <a:gd name="T17" fmla="*/ 579 h 646"/>
                <a:gd name="T18" fmla="*/ 0 w 126"/>
                <a:gd name="T19" fmla="*/ 579 h 646"/>
                <a:gd name="T20" fmla="*/ 0 w 126"/>
                <a:gd name="T21" fmla="*/ 579 h 646"/>
                <a:gd name="T22" fmla="*/ 0 w 126"/>
                <a:gd name="T23" fmla="*/ 7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6" h="646">
                  <a:moveTo>
                    <a:pt x="0" y="7"/>
                  </a:moveTo>
                  <a:lnTo>
                    <a:pt x="103" y="0"/>
                  </a:lnTo>
                  <a:lnTo>
                    <a:pt x="63" y="588"/>
                  </a:lnTo>
                  <a:lnTo>
                    <a:pt x="113" y="620"/>
                  </a:lnTo>
                  <a:lnTo>
                    <a:pt x="126" y="637"/>
                  </a:lnTo>
                  <a:lnTo>
                    <a:pt x="103" y="646"/>
                  </a:lnTo>
                  <a:lnTo>
                    <a:pt x="37" y="627"/>
                  </a:lnTo>
                  <a:lnTo>
                    <a:pt x="11" y="592"/>
                  </a:lnTo>
                  <a:lnTo>
                    <a:pt x="0" y="579"/>
                  </a:lnTo>
                  <a:lnTo>
                    <a:pt x="0" y="579"/>
                  </a:lnTo>
                  <a:lnTo>
                    <a:pt x="0" y="579"/>
                  </a:lnTo>
                  <a:lnTo>
                    <a:pt x="0" y="7"/>
                  </a:lnTo>
                  <a:close/>
                </a:path>
              </a:pathLst>
            </a:custGeom>
            <a:solidFill>
              <a:srgbClr val="FED89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sp>
          <p:nvSpPr>
            <p:cNvPr id="49" name="Freeform 101"/>
            <p:cNvSpPr>
              <a:spLocks/>
            </p:cNvSpPr>
            <p:nvPr/>
          </p:nvSpPr>
          <p:spPr bwMode="auto">
            <a:xfrm>
              <a:off x="3078" y="4228"/>
              <a:ext cx="181" cy="102"/>
            </a:xfrm>
            <a:custGeom>
              <a:avLst/>
              <a:gdLst>
                <a:gd name="T0" fmla="*/ 24 w 83"/>
                <a:gd name="T1" fmla="*/ 17 h 47"/>
                <a:gd name="T2" fmla="*/ 47 w 83"/>
                <a:gd name="T3" fmla="*/ 25 h 47"/>
                <a:gd name="T4" fmla="*/ 52 w 83"/>
                <a:gd name="T5" fmla="*/ 19 h 47"/>
                <a:gd name="T6" fmla="*/ 76 w 83"/>
                <a:gd name="T7" fmla="*/ 36 h 47"/>
                <a:gd name="T8" fmla="*/ 76 w 83"/>
                <a:gd name="T9" fmla="*/ 47 h 47"/>
                <a:gd name="T10" fmla="*/ 14 w 83"/>
                <a:gd name="T11" fmla="*/ 32 h 47"/>
                <a:gd name="T12" fmla="*/ 14 w 83"/>
                <a:gd name="T13" fmla="*/ 43 h 47"/>
                <a:gd name="T14" fmla="*/ 0 w 83"/>
                <a:gd name="T15" fmla="*/ 43 h 47"/>
                <a:gd name="T16" fmla="*/ 0 w 83"/>
                <a:gd name="T17" fmla="*/ 0 h 47"/>
                <a:gd name="T18" fmla="*/ 24 w 83"/>
                <a:gd name="T19" fmla="*/ 1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 h="47">
                  <a:moveTo>
                    <a:pt x="24" y="17"/>
                  </a:moveTo>
                  <a:cubicBezTo>
                    <a:pt x="31" y="21"/>
                    <a:pt x="38" y="26"/>
                    <a:pt x="47" y="25"/>
                  </a:cubicBezTo>
                  <a:cubicBezTo>
                    <a:pt x="51" y="25"/>
                    <a:pt x="52" y="22"/>
                    <a:pt x="52" y="19"/>
                  </a:cubicBezTo>
                  <a:cubicBezTo>
                    <a:pt x="63" y="26"/>
                    <a:pt x="74" y="33"/>
                    <a:pt x="76" y="36"/>
                  </a:cubicBezTo>
                  <a:cubicBezTo>
                    <a:pt x="82" y="40"/>
                    <a:pt x="83" y="47"/>
                    <a:pt x="76" y="47"/>
                  </a:cubicBezTo>
                  <a:cubicBezTo>
                    <a:pt x="69" y="46"/>
                    <a:pt x="14" y="32"/>
                    <a:pt x="14" y="32"/>
                  </a:cubicBezTo>
                  <a:cubicBezTo>
                    <a:pt x="14" y="43"/>
                    <a:pt x="14" y="43"/>
                    <a:pt x="14" y="43"/>
                  </a:cubicBezTo>
                  <a:cubicBezTo>
                    <a:pt x="0" y="43"/>
                    <a:pt x="0" y="43"/>
                    <a:pt x="0" y="43"/>
                  </a:cubicBezTo>
                  <a:cubicBezTo>
                    <a:pt x="0" y="0"/>
                    <a:pt x="0" y="0"/>
                    <a:pt x="0" y="0"/>
                  </a:cubicBezTo>
                  <a:cubicBezTo>
                    <a:pt x="8" y="5"/>
                    <a:pt x="16" y="11"/>
                    <a:pt x="24" y="17"/>
                  </a:cubicBezTo>
                  <a:close/>
                </a:path>
              </a:pathLst>
            </a:custGeom>
            <a:solidFill>
              <a:srgbClr val="CE323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sp>
          <p:nvSpPr>
            <p:cNvPr id="50" name="Freeform 102"/>
            <p:cNvSpPr>
              <a:spLocks/>
            </p:cNvSpPr>
            <p:nvPr/>
          </p:nvSpPr>
          <p:spPr bwMode="auto">
            <a:xfrm>
              <a:off x="2930" y="3649"/>
              <a:ext cx="127" cy="646"/>
            </a:xfrm>
            <a:custGeom>
              <a:avLst/>
              <a:gdLst>
                <a:gd name="T0" fmla="*/ 127 w 127"/>
                <a:gd name="T1" fmla="*/ 7 h 646"/>
                <a:gd name="T2" fmla="*/ 22 w 127"/>
                <a:gd name="T3" fmla="*/ 0 h 646"/>
                <a:gd name="T4" fmla="*/ 64 w 127"/>
                <a:gd name="T5" fmla="*/ 588 h 646"/>
                <a:gd name="T6" fmla="*/ 11 w 127"/>
                <a:gd name="T7" fmla="*/ 620 h 646"/>
                <a:gd name="T8" fmla="*/ 0 w 127"/>
                <a:gd name="T9" fmla="*/ 637 h 646"/>
                <a:gd name="T10" fmla="*/ 22 w 127"/>
                <a:gd name="T11" fmla="*/ 646 h 646"/>
                <a:gd name="T12" fmla="*/ 90 w 127"/>
                <a:gd name="T13" fmla="*/ 627 h 646"/>
                <a:gd name="T14" fmla="*/ 116 w 127"/>
                <a:gd name="T15" fmla="*/ 592 h 646"/>
                <a:gd name="T16" fmla="*/ 127 w 127"/>
                <a:gd name="T17" fmla="*/ 579 h 646"/>
                <a:gd name="T18" fmla="*/ 127 w 127"/>
                <a:gd name="T19" fmla="*/ 579 h 646"/>
                <a:gd name="T20" fmla="*/ 127 w 127"/>
                <a:gd name="T21" fmla="*/ 579 h 646"/>
                <a:gd name="T22" fmla="*/ 127 w 127"/>
                <a:gd name="T23" fmla="*/ 7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7" h="646">
                  <a:moveTo>
                    <a:pt x="127" y="7"/>
                  </a:moveTo>
                  <a:lnTo>
                    <a:pt x="22" y="0"/>
                  </a:lnTo>
                  <a:lnTo>
                    <a:pt x="64" y="588"/>
                  </a:lnTo>
                  <a:lnTo>
                    <a:pt x="11" y="620"/>
                  </a:lnTo>
                  <a:lnTo>
                    <a:pt x="0" y="637"/>
                  </a:lnTo>
                  <a:lnTo>
                    <a:pt x="22" y="646"/>
                  </a:lnTo>
                  <a:lnTo>
                    <a:pt x="90" y="627"/>
                  </a:lnTo>
                  <a:lnTo>
                    <a:pt x="116" y="592"/>
                  </a:lnTo>
                  <a:lnTo>
                    <a:pt x="127" y="579"/>
                  </a:lnTo>
                  <a:lnTo>
                    <a:pt x="127" y="579"/>
                  </a:lnTo>
                  <a:lnTo>
                    <a:pt x="127" y="579"/>
                  </a:lnTo>
                  <a:lnTo>
                    <a:pt x="127" y="7"/>
                  </a:lnTo>
                  <a:close/>
                </a:path>
              </a:pathLst>
            </a:custGeom>
            <a:solidFill>
              <a:srgbClr val="FED89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sp>
          <p:nvSpPr>
            <p:cNvPr id="51" name="Freeform 103"/>
            <p:cNvSpPr>
              <a:spLocks/>
            </p:cNvSpPr>
            <p:nvPr/>
          </p:nvSpPr>
          <p:spPr bwMode="auto">
            <a:xfrm>
              <a:off x="2867" y="3515"/>
              <a:ext cx="405" cy="457"/>
            </a:xfrm>
            <a:custGeom>
              <a:avLst/>
              <a:gdLst>
                <a:gd name="T0" fmla="*/ 23 w 186"/>
                <a:gd name="T1" fmla="*/ 0 h 211"/>
                <a:gd name="T2" fmla="*/ 16 w 186"/>
                <a:gd name="T3" fmla="*/ 10 h 211"/>
                <a:gd name="T4" fmla="*/ 2 w 186"/>
                <a:gd name="T5" fmla="*/ 89 h 211"/>
                <a:gd name="T6" fmla="*/ 21 w 186"/>
                <a:gd name="T7" fmla="*/ 211 h 211"/>
                <a:gd name="T8" fmla="*/ 167 w 186"/>
                <a:gd name="T9" fmla="*/ 211 h 211"/>
                <a:gd name="T10" fmla="*/ 186 w 186"/>
                <a:gd name="T11" fmla="*/ 89 h 211"/>
                <a:gd name="T12" fmla="*/ 171 w 186"/>
                <a:gd name="T13" fmla="*/ 10 h 211"/>
                <a:gd name="T14" fmla="*/ 160 w 186"/>
                <a:gd name="T15" fmla="*/ 1 h 211"/>
                <a:gd name="T16" fmla="*/ 23 w 186"/>
                <a:gd name="T1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211">
                  <a:moveTo>
                    <a:pt x="23" y="0"/>
                  </a:moveTo>
                  <a:cubicBezTo>
                    <a:pt x="16" y="10"/>
                    <a:pt x="16" y="10"/>
                    <a:pt x="16" y="10"/>
                  </a:cubicBezTo>
                  <a:cubicBezTo>
                    <a:pt x="16" y="10"/>
                    <a:pt x="4" y="63"/>
                    <a:pt x="2" y="89"/>
                  </a:cubicBezTo>
                  <a:cubicBezTo>
                    <a:pt x="0" y="115"/>
                    <a:pt x="21" y="211"/>
                    <a:pt x="21" y="211"/>
                  </a:cubicBezTo>
                  <a:cubicBezTo>
                    <a:pt x="167" y="211"/>
                    <a:pt x="167" y="211"/>
                    <a:pt x="167" y="211"/>
                  </a:cubicBezTo>
                  <a:cubicBezTo>
                    <a:pt x="167" y="211"/>
                    <a:pt x="186" y="111"/>
                    <a:pt x="186" y="89"/>
                  </a:cubicBezTo>
                  <a:cubicBezTo>
                    <a:pt x="186" y="67"/>
                    <a:pt x="171" y="10"/>
                    <a:pt x="171" y="10"/>
                  </a:cubicBezTo>
                  <a:cubicBezTo>
                    <a:pt x="160" y="1"/>
                    <a:pt x="160" y="1"/>
                    <a:pt x="160" y="1"/>
                  </a:cubicBezTo>
                  <a:lnTo>
                    <a:pt x="23" y="0"/>
                  </a:lnTo>
                  <a:close/>
                </a:path>
              </a:pathLst>
            </a:custGeom>
            <a:solidFill>
              <a:srgbClr val="68627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sp>
          <p:nvSpPr>
            <p:cNvPr id="52" name="Freeform 104"/>
            <p:cNvSpPr>
              <a:spLocks/>
            </p:cNvSpPr>
            <p:nvPr/>
          </p:nvSpPr>
          <p:spPr bwMode="auto">
            <a:xfrm>
              <a:off x="2883" y="3134"/>
              <a:ext cx="374" cy="364"/>
            </a:xfrm>
            <a:custGeom>
              <a:avLst/>
              <a:gdLst>
                <a:gd name="T0" fmla="*/ 9 w 172"/>
                <a:gd name="T1" fmla="*/ 168 h 168"/>
                <a:gd name="T2" fmla="*/ 164 w 172"/>
                <a:gd name="T3" fmla="*/ 168 h 168"/>
                <a:gd name="T4" fmla="*/ 172 w 172"/>
                <a:gd name="T5" fmla="*/ 27 h 168"/>
                <a:gd name="T6" fmla="*/ 118 w 172"/>
                <a:gd name="T7" fmla="*/ 2 h 168"/>
                <a:gd name="T8" fmla="*/ 83 w 172"/>
                <a:gd name="T9" fmla="*/ 0 h 168"/>
                <a:gd name="T10" fmla="*/ 48 w 172"/>
                <a:gd name="T11" fmla="*/ 3 h 168"/>
                <a:gd name="T12" fmla="*/ 0 w 172"/>
                <a:gd name="T13" fmla="*/ 27 h 168"/>
                <a:gd name="T14" fmla="*/ 9 w 172"/>
                <a:gd name="T15" fmla="*/ 168 h 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2" h="168">
                  <a:moveTo>
                    <a:pt x="9" y="168"/>
                  </a:moveTo>
                  <a:cubicBezTo>
                    <a:pt x="164" y="168"/>
                    <a:pt x="164" y="168"/>
                    <a:pt x="164" y="168"/>
                  </a:cubicBezTo>
                  <a:cubicBezTo>
                    <a:pt x="172" y="27"/>
                    <a:pt x="172" y="27"/>
                    <a:pt x="172" y="27"/>
                  </a:cubicBezTo>
                  <a:cubicBezTo>
                    <a:pt x="172" y="27"/>
                    <a:pt x="160" y="8"/>
                    <a:pt x="118" y="2"/>
                  </a:cubicBezTo>
                  <a:cubicBezTo>
                    <a:pt x="108" y="0"/>
                    <a:pt x="96" y="0"/>
                    <a:pt x="83" y="0"/>
                  </a:cubicBezTo>
                  <a:cubicBezTo>
                    <a:pt x="70" y="0"/>
                    <a:pt x="58" y="1"/>
                    <a:pt x="48" y="3"/>
                  </a:cubicBezTo>
                  <a:cubicBezTo>
                    <a:pt x="8" y="11"/>
                    <a:pt x="0" y="27"/>
                    <a:pt x="0" y="27"/>
                  </a:cubicBezTo>
                  <a:lnTo>
                    <a:pt x="9" y="168"/>
                  </a:lnTo>
                  <a:close/>
                </a:path>
              </a:pathLst>
            </a:custGeom>
            <a:solidFill>
              <a:srgbClr val="68627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sp>
          <p:nvSpPr>
            <p:cNvPr id="53" name="Freeform 105"/>
            <p:cNvSpPr>
              <a:spLocks/>
            </p:cNvSpPr>
            <p:nvPr/>
          </p:nvSpPr>
          <p:spPr bwMode="auto">
            <a:xfrm>
              <a:off x="2985" y="3129"/>
              <a:ext cx="156" cy="76"/>
            </a:xfrm>
            <a:custGeom>
              <a:avLst/>
              <a:gdLst>
                <a:gd name="T0" fmla="*/ 26 w 72"/>
                <a:gd name="T1" fmla="*/ 6 h 35"/>
                <a:gd name="T2" fmla="*/ 17 w 72"/>
                <a:gd name="T3" fmla="*/ 3 h 35"/>
                <a:gd name="T4" fmla="*/ 6 w 72"/>
                <a:gd name="T5" fmla="*/ 22 h 35"/>
                <a:gd name="T6" fmla="*/ 36 w 72"/>
                <a:gd name="T7" fmla="*/ 22 h 35"/>
                <a:gd name="T8" fmla="*/ 62 w 72"/>
                <a:gd name="T9" fmla="*/ 24 h 35"/>
                <a:gd name="T10" fmla="*/ 55 w 72"/>
                <a:gd name="T11" fmla="*/ 2 h 35"/>
                <a:gd name="T12" fmla="*/ 26 w 72"/>
                <a:gd name="T13" fmla="*/ 6 h 35"/>
              </a:gdLst>
              <a:ahLst/>
              <a:cxnLst>
                <a:cxn ang="0">
                  <a:pos x="T0" y="T1"/>
                </a:cxn>
                <a:cxn ang="0">
                  <a:pos x="T2" y="T3"/>
                </a:cxn>
                <a:cxn ang="0">
                  <a:pos x="T4" y="T5"/>
                </a:cxn>
                <a:cxn ang="0">
                  <a:pos x="T6" y="T7"/>
                </a:cxn>
                <a:cxn ang="0">
                  <a:pos x="T8" y="T9"/>
                </a:cxn>
                <a:cxn ang="0">
                  <a:pos x="T10" y="T11"/>
                </a:cxn>
                <a:cxn ang="0">
                  <a:pos x="T12" y="T13"/>
                </a:cxn>
              </a:cxnLst>
              <a:rect l="0" t="0" r="r" b="b"/>
              <a:pathLst>
                <a:path w="72" h="35">
                  <a:moveTo>
                    <a:pt x="26" y="6"/>
                  </a:moveTo>
                  <a:cubicBezTo>
                    <a:pt x="17" y="3"/>
                    <a:pt x="17" y="3"/>
                    <a:pt x="17" y="3"/>
                  </a:cubicBezTo>
                  <a:cubicBezTo>
                    <a:pt x="17" y="3"/>
                    <a:pt x="0" y="5"/>
                    <a:pt x="6" y="22"/>
                  </a:cubicBezTo>
                  <a:cubicBezTo>
                    <a:pt x="11" y="35"/>
                    <a:pt x="33" y="27"/>
                    <a:pt x="36" y="22"/>
                  </a:cubicBezTo>
                  <a:cubicBezTo>
                    <a:pt x="36" y="22"/>
                    <a:pt x="49" y="35"/>
                    <a:pt x="62" y="24"/>
                  </a:cubicBezTo>
                  <a:cubicBezTo>
                    <a:pt x="72" y="15"/>
                    <a:pt x="67" y="3"/>
                    <a:pt x="55" y="2"/>
                  </a:cubicBezTo>
                  <a:cubicBezTo>
                    <a:pt x="43" y="0"/>
                    <a:pt x="26" y="6"/>
                    <a:pt x="26" y="6"/>
                  </a:cubicBezTo>
                  <a:close/>
                </a:path>
              </a:pathLst>
            </a:custGeom>
            <a:solidFill>
              <a:srgbClr val="6A414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sp>
          <p:nvSpPr>
            <p:cNvPr id="54" name="Rectangle 106"/>
            <p:cNvSpPr>
              <a:spLocks noChangeArrowheads="1"/>
            </p:cNvSpPr>
            <p:nvPr/>
          </p:nvSpPr>
          <p:spPr bwMode="auto">
            <a:xfrm>
              <a:off x="3061" y="3175"/>
              <a:ext cx="6" cy="323"/>
            </a:xfrm>
            <a:prstGeom prst="rect">
              <a:avLst/>
            </a:prstGeom>
            <a:solidFill>
              <a:srgbClr val="6A414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sp>
          <p:nvSpPr>
            <p:cNvPr id="55" name="Freeform 107"/>
            <p:cNvSpPr>
              <a:spLocks/>
            </p:cNvSpPr>
            <p:nvPr/>
          </p:nvSpPr>
          <p:spPr bwMode="auto">
            <a:xfrm>
              <a:off x="3020" y="3053"/>
              <a:ext cx="87" cy="124"/>
            </a:xfrm>
            <a:custGeom>
              <a:avLst/>
              <a:gdLst>
                <a:gd name="T0" fmla="*/ 40 w 40"/>
                <a:gd name="T1" fmla="*/ 0 h 57"/>
                <a:gd name="T2" fmla="*/ 0 w 40"/>
                <a:gd name="T3" fmla="*/ 0 h 57"/>
                <a:gd name="T4" fmla="*/ 1 w 40"/>
                <a:gd name="T5" fmla="*/ 39 h 57"/>
                <a:gd name="T6" fmla="*/ 20 w 40"/>
                <a:gd name="T7" fmla="*/ 57 h 57"/>
                <a:gd name="T8" fmla="*/ 40 w 40"/>
                <a:gd name="T9" fmla="*/ 39 h 57"/>
                <a:gd name="T10" fmla="*/ 40 w 40"/>
                <a:gd name="T11" fmla="*/ 0 h 57"/>
              </a:gdLst>
              <a:ahLst/>
              <a:cxnLst>
                <a:cxn ang="0">
                  <a:pos x="T0" y="T1"/>
                </a:cxn>
                <a:cxn ang="0">
                  <a:pos x="T2" y="T3"/>
                </a:cxn>
                <a:cxn ang="0">
                  <a:pos x="T4" y="T5"/>
                </a:cxn>
                <a:cxn ang="0">
                  <a:pos x="T6" y="T7"/>
                </a:cxn>
                <a:cxn ang="0">
                  <a:pos x="T8" y="T9"/>
                </a:cxn>
                <a:cxn ang="0">
                  <a:pos x="T10" y="T11"/>
                </a:cxn>
              </a:cxnLst>
              <a:rect l="0" t="0" r="r" b="b"/>
              <a:pathLst>
                <a:path w="40" h="57">
                  <a:moveTo>
                    <a:pt x="40" y="0"/>
                  </a:moveTo>
                  <a:cubicBezTo>
                    <a:pt x="0" y="0"/>
                    <a:pt x="0" y="0"/>
                    <a:pt x="0" y="0"/>
                  </a:cubicBezTo>
                  <a:cubicBezTo>
                    <a:pt x="1" y="39"/>
                    <a:pt x="1" y="39"/>
                    <a:pt x="1" y="39"/>
                  </a:cubicBezTo>
                  <a:cubicBezTo>
                    <a:pt x="2" y="49"/>
                    <a:pt x="10" y="57"/>
                    <a:pt x="20" y="57"/>
                  </a:cubicBezTo>
                  <a:cubicBezTo>
                    <a:pt x="30" y="57"/>
                    <a:pt x="38" y="49"/>
                    <a:pt x="40" y="39"/>
                  </a:cubicBezTo>
                  <a:lnTo>
                    <a:pt x="40" y="0"/>
                  </a:lnTo>
                  <a:close/>
                </a:path>
              </a:pathLst>
            </a:custGeom>
            <a:solidFill>
              <a:srgbClr val="FED89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sp>
          <p:nvSpPr>
            <p:cNvPr id="56" name="Freeform 108"/>
            <p:cNvSpPr>
              <a:spLocks/>
            </p:cNvSpPr>
            <p:nvPr/>
          </p:nvSpPr>
          <p:spPr bwMode="auto">
            <a:xfrm>
              <a:off x="3020" y="3053"/>
              <a:ext cx="87" cy="59"/>
            </a:xfrm>
            <a:custGeom>
              <a:avLst/>
              <a:gdLst>
                <a:gd name="T0" fmla="*/ 40 w 40"/>
                <a:gd name="T1" fmla="*/ 21 h 27"/>
                <a:gd name="T2" fmla="*/ 40 w 40"/>
                <a:gd name="T3" fmla="*/ 0 h 27"/>
                <a:gd name="T4" fmla="*/ 0 w 40"/>
                <a:gd name="T5" fmla="*/ 0 h 27"/>
                <a:gd name="T6" fmla="*/ 1 w 40"/>
                <a:gd name="T7" fmla="*/ 23 h 27"/>
                <a:gd name="T8" fmla="*/ 40 w 40"/>
                <a:gd name="T9" fmla="*/ 21 h 27"/>
              </a:gdLst>
              <a:ahLst/>
              <a:cxnLst>
                <a:cxn ang="0">
                  <a:pos x="T0" y="T1"/>
                </a:cxn>
                <a:cxn ang="0">
                  <a:pos x="T2" y="T3"/>
                </a:cxn>
                <a:cxn ang="0">
                  <a:pos x="T4" y="T5"/>
                </a:cxn>
                <a:cxn ang="0">
                  <a:pos x="T6" y="T7"/>
                </a:cxn>
                <a:cxn ang="0">
                  <a:pos x="T8" y="T9"/>
                </a:cxn>
              </a:cxnLst>
              <a:rect l="0" t="0" r="r" b="b"/>
              <a:pathLst>
                <a:path w="40" h="27">
                  <a:moveTo>
                    <a:pt x="40" y="21"/>
                  </a:moveTo>
                  <a:cubicBezTo>
                    <a:pt x="40" y="0"/>
                    <a:pt x="40" y="0"/>
                    <a:pt x="40" y="0"/>
                  </a:cubicBezTo>
                  <a:cubicBezTo>
                    <a:pt x="0" y="0"/>
                    <a:pt x="0" y="0"/>
                    <a:pt x="0" y="0"/>
                  </a:cubicBezTo>
                  <a:cubicBezTo>
                    <a:pt x="1" y="23"/>
                    <a:pt x="1" y="23"/>
                    <a:pt x="1" y="23"/>
                  </a:cubicBezTo>
                  <a:cubicBezTo>
                    <a:pt x="18" y="27"/>
                    <a:pt x="27" y="25"/>
                    <a:pt x="40" y="21"/>
                  </a:cubicBezTo>
                  <a:close/>
                </a:path>
              </a:pathLst>
            </a:custGeom>
            <a:solidFill>
              <a:srgbClr val="EDC59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sp>
          <p:nvSpPr>
            <p:cNvPr id="57" name="Freeform 109"/>
            <p:cNvSpPr>
              <a:spLocks/>
            </p:cNvSpPr>
            <p:nvPr/>
          </p:nvSpPr>
          <p:spPr bwMode="auto">
            <a:xfrm>
              <a:off x="2726" y="2488"/>
              <a:ext cx="685" cy="652"/>
            </a:xfrm>
            <a:custGeom>
              <a:avLst/>
              <a:gdLst>
                <a:gd name="T0" fmla="*/ 146 w 315"/>
                <a:gd name="T1" fmla="*/ 15 h 301"/>
                <a:gd name="T2" fmla="*/ 43 w 315"/>
                <a:gd name="T3" fmla="*/ 58 h 301"/>
                <a:gd name="T4" fmla="*/ 0 w 315"/>
                <a:gd name="T5" fmla="*/ 183 h 301"/>
                <a:gd name="T6" fmla="*/ 18 w 315"/>
                <a:gd name="T7" fmla="*/ 167 h 301"/>
                <a:gd name="T8" fmla="*/ 6 w 315"/>
                <a:gd name="T9" fmla="*/ 222 h 301"/>
                <a:gd name="T10" fmla="*/ 72 w 315"/>
                <a:gd name="T11" fmla="*/ 298 h 301"/>
                <a:gd name="T12" fmla="*/ 129 w 315"/>
                <a:gd name="T13" fmla="*/ 257 h 301"/>
                <a:gd name="T14" fmla="*/ 196 w 315"/>
                <a:gd name="T15" fmla="*/ 253 h 301"/>
                <a:gd name="T16" fmla="*/ 255 w 315"/>
                <a:gd name="T17" fmla="*/ 296 h 301"/>
                <a:gd name="T18" fmla="*/ 312 w 315"/>
                <a:gd name="T19" fmla="*/ 210 h 301"/>
                <a:gd name="T20" fmla="*/ 304 w 315"/>
                <a:gd name="T21" fmla="*/ 167 h 301"/>
                <a:gd name="T22" fmla="*/ 315 w 315"/>
                <a:gd name="T23" fmla="*/ 170 h 301"/>
                <a:gd name="T24" fmla="*/ 303 w 315"/>
                <a:gd name="T25" fmla="*/ 126 h 301"/>
                <a:gd name="T26" fmla="*/ 146 w 315"/>
                <a:gd name="T27" fmla="*/ 15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5" h="301">
                  <a:moveTo>
                    <a:pt x="146" y="15"/>
                  </a:moveTo>
                  <a:cubicBezTo>
                    <a:pt x="146" y="15"/>
                    <a:pt x="75" y="21"/>
                    <a:pt x="43" y="58"/>
                  </a:cubicBezTo>
                  <a:cubicBezTo>
                    <a:pt x="11" y="95"/>
                    <a:pt x="23" y="115"/>
                    <a:pt x="0" y="183"/>
                  </a:cubicBezTo>
                  <a:cubicBezTo>
                    <a:pt x="18" y="167"/>
                    <a:pt x="18" y="167"/>
                    <a:pt x="18" y="167"/>
                  </a:cubicBezTo>
                  <a:cubicBezTo>
                    <a:pt x="18" y="167"/>
                    <a:pt x="6" y="192"/>
                    <a:pt x="6" y="222"/>
                  </a:cubicBezTo>
                  <a:cubicBezTo>
                    <a:pt x="6" y="252"/>
                    <a:pt x="21" y="301"/>
                    <a:pt x="72" y="298"/>
                  </a:cubicBezTo>
                  <a:cubicBezTo>
                    <a:pt x="123" y="294"/>
                    <a:pt x="129" y="257"/>
                    <a:pt x="129" y="257"/>
                  </a:cubicBezTo>
                  <a:cubicBezTo>
                    <a:pt x="196" y="253"/>
                    <a:pt x="196" y="253"/>
                    <a:pt x="196" y="253"/>
                  </a:cubicBezTo>
                  <a:cubicBezTo>
                    <a:pt x="196" y="253"/>
                    <a:pt x="217" y="296"/>
                    <a:pt x="255" y="296"/>
                  </a:cubicBezTo>
                  <a:cubicBezTo>
                    <a:pt x="315" y="296"/>
                    <a:pt x="314" y="227"/>
                    <a:pt x="312" y="210"/>
                  </a:cubicBezTo>
                  <a:cubicBezTo>
                    <a:pt x="310" y="192"/>
                    <a:pt x="304" y="167"/>
                    <a:pt x="304" y="167"/>
                  </a:cubicBezTo>
                  <a:cubicBezTo>
                    <a:pt x="315" y="170"/>
                    <a:pt x="315" y="170"/>
                    <a:pt x="315" y="170"/>
                  </a:cubicBezTo>
                  <a:cubicBezTo>
                    <a:pt x="315" y="170"/>
                    <a:pt x="307" y="145"/>
                    <a:pt x="303" y="126"/>
                  </a:cubicBezTo>
                  <a:cubicBezTo>
                    <a:pt x="299" y="107"/>
                    <a:pt x="288" y="0"/>
                    <a:pt x="146" y="15"/>
                  </a:cubicBezTo>
                  <a:close/>
                </a:path>
              </a:pathLst>
            </a:custGeom>
            <a:solidFill>
              <a:srgbClr val="4C301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sp>
          <p:nvSpPr>
            <p:cNvPr id="58" name="Freeform 110"/>
            <p:cNvSpPr>
              <a:spLocks/>
            </p:cNvSpPr>
            <p:nvPr/>
          </p:nvSpPr>
          <p:spPr bwMode="auto">
            <a:xfrm>
              <a:off x="2861" y="2648"/>
              <a:ext cx="450" cy="451"/>
            </a:xfrm>
            <a:custGeom>
              <a:avLst/>
              <a:gdLst>
                <a:gd name="T0" fmla="*/ 113 w 207"/>
                <a:gd name="T1" fmla="*/ 0 h 208"/>
                <a:gd name="T2" fmla="*/ 198 w 207"/>
                <a:gd name="T3" fmla="*/ 74 h 208"/>
                <a:gd name="T4" fmla="*/ 190 w 207"/>
                <a:gd name="T5" fmla="*/ 193 h 208"/>
                <a:gd name="T6" fmla="*/ 99 w 207"/>
                <a:gd name="T7" fmla="*/ 208 h 208"/>
                <a:gd name="T8" fmla="*/ 8 w 207"/>
                <a:gd name="T9" fmla="*/ 195 h 208"/>
                <a:gd name="T10" fmla="*/ 0 w 207"/>
                <a:gd name="T11" fmla="*/ 113 h 208"/>
                <a:gd name="T12" fmla="*/ 84 w 207"/>
                <a:gd name="T13" fmla="*/ 29 h 208"/>
                <a:gd name="T14" fmla="*/ 72 w 207"/>
                <a:gd name="T15" fmla="*/ 77 h 208"/>
                <a:gd name="T16" fmla="*/ 113 w 207"/>
                <a:gd name="T17"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 h="208">
                  <a:moveTo>
                    <a:pt x="113" y="0"/>
                  </a:moveTo>
                  <a:cubicBezTo>
                    <a:pt x="113" y="0"/>
                    <a:pt x="132" y="56"/>
                    <a:pt x="198" y="74"/>
                  </a:cubicBezTo>
                  <a:cubicBezTo>
                    <a:pt x="198" y="74"/>
                    <a:pt x="207" y="182"/>
                    <a:pt x="190" y="193"/>
                  </a:cubicBezTo>
                  <a:cubicBezTo>
                    <a:pt x="173" y="204"/>
                    <a:pt x="124" y="208"/>
                    <a:pt x="99" y="208"/>
                  </a:cubicBezTo>
                  <a:cubicBezTo>
                    <a:pt x="74" y="208"/>
                    <a:pt x="16" y="206"/>
                    <a:pt x="8" y="195"/>
                  </a:cubicBezTo>
                  <a:cubicBezTo>
                    <a:pt x="0" y="184"/>
                    <a:pt x="0" y="113"/>
                    <a:pt x="0" y="113"/>
                  </a:cubicBezTo>
                  <a:cubicBezTo>
                    <a:pt x="0" y="113"/>
                    <a:pt x="68" y="102"/>
                    <a:pt x="84" y="29"/>
                  </a:cubicBezTo>
                  <a:cubicBezTo>
                    <a:pt x="72" y="77"/>
                    <a:pt x="72" y="77"/>
                    <a:pt x="72" y="77"/>
                  </a:cubicBezTo>
                  <a:cubicBezTo>
                    <a:pt x="72" y="77"/>
                    <a:pt x="115" y="45"/>
                    <a:pt x="113" y="0"/>
                  </a:cubicBezTo>
                  <a:close/>
                </a:path>
              </a:pathLst>
            </a:custGeom>
            <a:solidFill>
              <a:srgbClr val="FED89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sp>
          <p:nvSpPr>
            <p:cNvPr id="59" name="Freeform 111"/>
            <p:cNvSpPr>
              <a:spLocks/>
            </p:cNvSpPr>
            <p:nvPr/>
          </p:nvSpPr>
          <p:spPr bwMode="auto">
            <a:xfrm>
              <a:off x="2996" y="2891"/>
              <a:ext cx="139" cy="104"/>
            </a:xfrm>
            <a:custGeom>
              <a:avLst/>
              <a:gdLst>
                <a:gd name="T0" fmla="*/ 14 w 64"/>
                <a:gd name="T1" fmla="*/ 0 h 48"/>
                <a:gd name="T2" fmla="*/ 50 w 64"/>
                <a:gd name="T3" fmla="*/ 0 h 48"/>
                <a:gd name="T4" fmla="*/ 32 w 64"/>
                <a:gd name="T5" fmla="*/ 45 h 48"/>
                <a:gd name="T6" fmla="*/ 14 w 64"/>
                <a:gd name="T7" fmla="*/ 0 h 48"/>
              </a:gdLst>
              <a:ahLst/>
              <a:cxnLst>
                <a:cxn ang="0">
                  <a:pos x="T0" y="T1"/>
                </a:cxn>
                <a:cxn ang="0">
                  <a:pos x="T2" y="T3"/>
                </a:cxn>
                <a:cxn ang="0">
                  <a:pos x="T4" y="T5"/>
                </a:cxn>
                <a:cxn ang="0">
                  <a:pos x="T6" y="T7"/>
                </a:cxn>
              </a:cxnLst>
              <a:rect l="0" t="0" r="r" b="b"/>
              <a:pathLst>
                <a:path w="64" h="48">
                  <a:moveTo>
                    <a:pt x="14" y="0"/>
                  </a:moveTo>
                  <a:cubicBezTo>
                    <a:pt x="50" y="0"/>
                    <a:pt x="50" y="0"/>
                    <a:pt x="50" y="0"/>
                  </a:cubicBezTo>
                  <a:cubicBezTo>
                    <a:pt x="50" y="0"/>
                    <a:pt x="64" y="43"/>
                    <a:pt x="32" y="45"/>
                  </a:cubicBezTo>
                  <a:cubicBezTo>
                    <a:pt x="0" y="48"/>
                    <a:pt x="14" y="0"/>
                    <a:pt x="14" y="0"/>
                  </a:cubicBezTo>
                  <a:close/>
                </a:path>
              </a:pathLst>
            </a:custGeom>
            <a:solidFill>
              <a:srgbClr val="EDC59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sp>
          <p:nvSpPr>
            <p:cNvPr id="60" name="Oval 112"/>
            <p:cNvSpPr>
              <a:spLocks noChangeArrowheads="1"/>
            </p:cNvSpPr>
            <p:nvPr/>
          </p:nvSpPr>
          <p:spPr bwMode="auto">
            <a:xfrm>
              <a:off x="3163" y="2826"/>
              <a:ext cx="68" cy="80"/>
            </a:xfrm>
            <a:prstGeom prst="ellipse">
              <a:avLst/>
            </a:prstGeom>
            <a:solidFill>
              <a:srgbClr val="35221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sp>
          <p:nvSpPr>
            <p:cNvPr id="61" name="Freeform 113"/>
            <p:cNvSpPr>
              <a:spLocks/>
            </p:cNvSpPr>
            <p:nvPr/>
          </p:nvSpPr>
          <p:spPr bwMode="auto">
            <a:xfrm>
              <a:off x="2917" y="2837"/>
              <a:ext cx="68" cy="69"/>
            </a:xfrm>
            <a:custGeom>
              <a:avLst/>
              <a:gdLst>
                <a:gd name="T0" fmla="*/ 15 w 31"/>
                <a:gd name="T1" fmla="*/ 32 h 32"/>
                <a:gd name="T2" fmla="*/ 31 w 31"/>
                <a:gd name="T3" fmla="*/ 13 h 32"/>
                <a:gd name="T4" fmla="*/ 25 w 31"/>
                <a:gd name="T5" fmla="*/ 0 h 32"/>
                <a:gd name="T6" fmla="*/ 0 w 31"/>
                <a:gd name="T7" fmla="*/ 17 h 32"/>
                <a:gd name="T8" fmla="*/ 15 w 31"/>
                <a:gd name="T9" fmla="*/ 32 h 32"/>
              </a:gdLst>
              <a:ahLst/>
              <a:cxnLst>
                <a:cxn ang="0">
                  <a:pos x="T0" y="T1"/>
                </a:cxn>
                <a:cxn ang="0">
                  <a:pos x="T2" y="T3"/>
                </a:cxn>
                <a:cxn ang="0">
                  <a:pos x="T4" y="T5"/>
                </a:cxn>
                <a:cxn ang="0">
                  <a:pos x="T6" y="T7"/>
                </a:cxn>
                <a:cxn ang="0">
                  <a:pos x="T8" y="T9"/>
                </a:cxn>
              </a:cxnLst>
              <a:rect l="0" t="0" r="r" b="b"/>
              <a:pathLst>
                <a:path w="31" h="32">
                  <a:moveTo>
                    <a:pt x="15" y="32"/>
                  </a:moveTo>
                  <a:cubicBezTo>
                    <a:pt x="24" y="32"/>
                    <a:pt x="31" y="23"/>
                    <a:pt x="31" y="13"/>
                  </a:cubicBezTo>
                  <a:cubicBezTo>
                    <a:pt x="31" y="8"/>
                    <a:pt x="29" y="3"/>
                    <a:pt x="25" y="0"/>
                  </a:cubicBezTo>
                  <a:cubicBezTo>
                    <a:pt x="17" y="7"/>
                    <a:pt x="8" y="13"/>
                    <a:pt x="0" y="17"/>
                  </a:cubicBezTo>
                  <a:cubicBezTo>
                    <a:pt x="2" y="25"/>
                    <a:pt x="8" y="32"/>
                    <a:pt x="15" y="32"/>
                  </a:cubicBezTo>
                  <a:close/>
                </a:path>
              </a:pathLst>
            </a:custGeom>
            <a:solidFill>
              <a:srgbClr val="35221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sp>
          <p:nvSpPr>
            <p:cNvPr id="62" name="Freeform 114"/>
            <p:cNvSpPr>
              <a:spLocks/>
            </p:cNvSpPr>
            <p:nvPr/>
          </p:nvSpPr>
          <p:spPr bwMode="auto">
            <a:xfrm>
              <a:off x="2785" y="3164"/>
              <a:ext cx="130" cy="171"/>
            </a:xfrm>
            <a:custGeom>
              <a:avLst/>
              <a:gdLst>
                <a:gd name="T0" fmla="*/ 60 w 60"/>
                <a:gd name="T1" fmla="*/ 0 h 79"/>
                <a:gd name="T2" fmla="*/ 10 w 60"/>
                <a:gd name="T3" fmla="*/ 54 h 79"/>
                <a:gd name="T4" fmla="*/ 58 w 60"/>
                <a:gd name="T5" fmla="*/ 76 h 79"/>
                <a:gd name="T6" fmla="*/ 60 w 60"/>
                <a:gd name="T7" fmla="*/ 0 h 79"/>
              </a:gdLst>
              <a:ahLst/>
              <a:cxnLst>
                <a:cxn ang="0">
                  <a:pos x="T0" y="T1"/>
                </a:cxn>
                <a:cxn ang="0">
                  <a:pos x="T2" y="T3"/>
                </a:cxn>
                <a:cxn ang="0">
                  <a:pos x="T4" y="T5"/>
                </a:cxn>
                <a:cxn ang="0">
                  <a:pos x="T6" y="T7"/>
                </a:cxn>
              </a:cxnLst>
              <a:rect l="0" t="0" r="r" b="b"/>
              <a:pathLst>
                <a:path w="60" h="79">
                  <a:moveTo>
                    <a:pt x="60" y="0"/>
                  </a:moveTo>
                  <a:cubicBezTo>
                    <a:pt x="60" y="0"/>
                    <a:pt x="19" y="28"/>
                    <a:pt x="10" y="54"/>
                  </a:cubicBezTo>
                  <a:cubicBezTo>
                    <a:pt x="0" y="79"/>
                    <a:pt x="58" y="76"/>
                    <a:pt x="58" y="76"/>
                  </a:cubicBezTo>
                  <a:lnTo>
                    <a:pt x="60" y="0"/>
                  </a:lnTo>
                  <a:close/>
                </a:path>
              </a:pathLst>
            </a:custGeom>
            <a:solidFill>
              <a:srgbClr val="68627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sp>
          <p:nvSpPr>
            <p:cNvPr id="63" name="Freeform 115"/>
            <p:cNvSpPr>
              <a:spLocks/>
            </p:cNvSpPr>
            <p:nvPr/>
          </p:nvSpPr>
          <p:spPr bwMode="auto">
            <a:xfrm>
              <a:off x="3228" y="3168"/>
              <a:ext cx="137" cy="171"/>
            </a:xfrm>
            <a:custGeom>
              <a:avLst/>
              <a:gdLst>
                <a:gd name="T0" fmla="*/ 0 w 63"/>
                <a:gd name="T1" fmla="*/ 0 h 79"/>
                <a:gd name="T2" fmla="*/ 53 w 63"/>
                <a:gd name="T3" fmla="*/ 52 h 79"/>
                <a:gd name="T4" fmla="*/ 8 w 63"/>
                <a:gd name="T5" fmla="*/ 79 h 79"/>
                <a:gd name="T6" fmla="*/ 0 w 63"/>
                <a:gd name="T7" fmla="*/ 0 h 79"/>
              </a:gdLst>
              <a:ahLst/>
              <a:cxnLst>
                <a:cxn ang="0">
                  <a:pos x="T0" y="T1"/>
                </a:cxn>
                <a:cxn ang="0">
                  <a:pos x="T2" y="T3"/>
                </a:cxn>
                <a:cxn ang="0">
                  <a:pos x="T4" y="T5"/>
                </a:cxn>
                <a:cxn ang="0">
                  <a:pos x="T6" y="T7"/>
                </a:cxn>
              </a:cxnLst>
              <a:rect l="0" t="0" r="r" b="b"/>
              <a:pathLst>
                <a:path w="63" h="79">
                  <a:moveTo>
                    <a:pt x="0" y="0"/>
                  </a:moveTo>
                  <a:cubicBezTo>
                    <a:pt x="0" y="0"/>
                    <a:pt x="44" y="26"/>
                    <a:pt x="53" y="52"/>
                  </a:cubicBezTo>
                  <a:cubicBezTo>
                    <a:pt x="63" y="77"/>
                    <a:pt x="8" y="79"/>
                    <a:pt x="8" y="79"/>
                  </a:cubicBezTo>
                  <a:lnTo>
                    <a:pt x="0" y="0"/>
                  </a:lnTo>
                  <a:close/>
                </a:path>
              </a:pathLst>
            </a:custGeom>
            <a:solidFill>
              <a:srgbClr val="68627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sp>
          <p:nvSpPr>
            <p:cNvPr id="64" name="Rectangle 116"/>
            <p:cNvSpPr>
              <a:spLocks noChangeArrowheads="1"/>
            </p:cNvSpPr>
            <p:nvPr/>
          </p:nvSpPr>
          <p:spPr bwMode="auto">
            <a:xfrm>
              <a:off x="2902" y="3498"/>
              <a:ext cx="337" cy="39"/>
            </a:xfrm>
            <a:prstGeom prst="rect">
              <a:avLst/>
            </a:prstGeom>
            <a:solidFill>
              <a:srgbClr val="6A414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sp>
          <p:nvSpPr>
            <p:cNvPr id="65" name="Freeform 117"/>
            <p:cNvSpPr>
              <a:spLocks/>
            </p:cNvSpPr>
            <p:nvPr/>
          </p:nvSpPr>
          <p:spPr bwMode="auto">
            <a:xfrm>
              <a:off x="2874" y="4228"/>
              <a:ext cx="183" cy="102"/>
            </a:xfrm>
            <a:custGeom>
              <a:avLst/>
              <a:gdLst>
                <a:gd name="T0" fmla="*/ 59 w 84"/>
                <a:gd name="T1" fmla="*/ 17 h 47"/>
                <a:gd name="T2" fmla="*/ 37 w 84"/>
                <a:gd name="T3" fmla="*/ 25 h 47"/>
                <a:gd name="T4" fmla="*/ 31 w 84"/>
                <a:gd name="T5" fmla="*/ 19 h 47"/>
                <a:gd name="T6" fmla="*/ 7 w 84"/>
                <a:gd name="T7" fmla="*/ 36 h 47"/>
                <a:gd name="T8" fmla="*/ 7 w 84"/>
                <a:gd name="T9" fmla="*/ 47 h 47"/>
                <a:gd name="T10" fmla="*/ 69 w 84"/>
                <a:gd name="T11" fmla="*/ 32 h 47"/>
                <a:gd name="T12" fmla="*/ 69 w 84"/>
                <a:gd name="T13" fmla="*/ 43 h 47"/>
                <a:gd name="T14" fmla="*/ 84 w 84"/>
                <a:gd name="T15" fmla="*/ 43 h 47"/>
                <a:gd name="T16" fmla="*/ 84 w 84"/>
                <a:gd name="T17" fmla="*/ 0 h 47"/>
                <a:gd name="T18" fmla="*/ 59 w 84"/>
                <a:gd name="T19" fmla="*/ 1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47">
                  <a:moveTo>
                    <a:pt x="59" y="17"/>
                  </a:moveTo>
                  <a:cubicBezTo>
                    <a:pt x="52" y="21"/>
                    <a:pt x="45" y="26"/>
                    <a:pt x="37" y="25"/>
                  </a:cubicBezTo>
                  <a:cubicBezTo>
                    <a:pt x="32" y="25"/>
                    <a:pt x="31" y="22"/>
                    <a:pt x="31" y="19"/>
                  </a:cubicBezTo>
                  <a:cubicBezTo>
                    <a:pt x="20" y="26"/>
                    <a:pt x="10" y="33"/>
                    <a:pt x="7" y="36"/>
                  </a:cubicBezTo>
                  <a:cubicBezTo>
                    <a:pt x="2" y="40"/>
                    <a:pt x="0" y="47"/>
                    <a:pt x="7" y="47"/>
                  </a:cubicBezTo>
                  <a:cubicBezTo>
                    <a:pt x="14" y="46"/>
                    <a:pt x="69" y="32"/>
                    <a:pt x="69" y="32"/>
                  </a:cubicBezTo>
                  <a:cubicBezTo>
                    <a:pt x="69" y="43"/>
                    <a:pt x="69" y="43"/>
                    <a:pt x="69" y="43"/>
                  </a:cubicBezTo>
                  <a:cubicBezTo>
                    <a:pt x="84" y="43"/>
                    <a:pt x="84" y="43"/>
                    <a:pt x="84" y="43"/>
                  </a:cubicBezTo>
                  <a:cubicBezTo>
                    <a:pt x="84" y="0"/>
                    <a:pt x="84" y="0"/>
                    <a:pt x="84" y="0"/>
                  </a:cubicBezTo>
                  <a:cubicBezTo>
                    <a:pt x="75" y="5"/>
                    <a:pt x="67" y="11"/>
                    <a:pt x="59" y="17"/>
                  </a:cubicBezTo>
                  <a:close/>
                </a:path>
              </a:pathLst>
            </a:custGeom>
            <a:solidFill>
              <a:srgbClr val="CE323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sp>
          <p:nvSpPr>
            <p:cNvPr id="66" name="Freeform 118"/>
            <p:cNvSpPr>
              <a:spLocks/>
            </p:cNvSpPr>
            <p:nvPr/>
          </p:nvSpPr>
          <p:spPr bwMode="auto">
            <a:xfrm>
              <a:off x="2954" y="3008"/>
              <a:ext cx="231" cy="65"/>
            </a:xfrm>
            <a:custGeom>
              <a:avLst/>
              <a:gdLst>
                <a:gd name="T0" fmla="*/ 52 w 106"/>
                <a:gd name="T1" fmla="*/ 18 h 30"/>
                <a:gd name="T2" fmla="*/ 1 w 106"/>
                <a:gd name="T3" fmla="*/ 4 h 30"/>
                <a:gd name="T4" fmla="*/ 1 w 106"/>
                <a:gd name="T5" fmla="*/ 1 h 30"/>
                <a:gd name="T6" fmla="*/ 4 w 106"/>
                <a:gd name="T7" fmla="*/ 0 h 30"/>
                <a:gd name="T8" fmla="*/ 102 w 106"/>
                <a:gd name="T9" fmla="*/ 0 h 30"/>
                <a:gd name="T10" fmla="*/ 105 w 106"/>
                <a:gd name="T11" fmla="*/ 1 h 30"/>
                <a:gd name="T12" fmla="*/ 104 w 106"/>
                <a:gd name="T13" fmla="*/ 4 h 30"/>
                <a:gd name="T14" fmla="*/ 52 w 106"/>
                <a:gd name="T15" fmla="*/ 18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30">
                  <a:moveTo>
                    <a:pt x="52" y="18"/>
                  </a:moveTo>
                  <a:cubicBezTo>
                    <a:pt x="21" y="18"/>
                    <a:pt x="1" y="4"/>
                    <a:pt x="1" y="4"/>
                  </a:cubicBezTo>
                  <a:cubicBezTo>
                    <a:pt x="0" y="3"/>
                    <a:pt x="0" y="2"/>
                    <a:pt x="1" y="1"/>
                  </a:cubicBezTo>
                  <a:cubicBezTo>
                    <a:pt x="2" y="0"/>
                    <a:pt x="3" y="0"/>
                    <a:pt x="4" y="0"/>
                  </a:cubicBezTo>
                  <a:cubicBezTo>
                    <a:pt x="4" y="1"/>
                    <a:pt x="46" y="30"/>
                    <a:pt x="102" y="0"/>
                  </a:cubicBezTo>
                  <a:cubicBezTo>
                    <a:pt x="103" y="0"/>
                    <a:pt x="105" y="0"/>
                    <a:pt x="105" y="1"/>
                  </a:cubicBezTo>
                  <a:cubicBezTo>
                    <a:pt x="106" y="2"/>
                    <a:pt x="105" y="3"/>
                    <a:pt x="104" y="4"/>
                  </a:cubicBezTo>
                  <a:cubicBezTo>
                    <a:pt x="85" y="14"/>
                    <a:pt x="67" y="18"/>
                    <a:pt x="52" y="18"/>
                  </a:cubicBezTo>
                  <a:close/>
                </a:path>
              </a:pathLst>
            </a:custGeom>
            <a:solidFill>
              <a:srgbClr val="CE323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grpSp>
      <p:grpSp>
        <p:nvGrpSpPr>
          <p:cNvPr id="3" name="组合 83"/>
          <p:cNvGrpSpPr/>
          <p:nvPr/>
        </p:nvGrpSpPr>
        <p:grpSpPr>
          <a:xfrm>
            <a:off x="2820455" y="682479"/>
            <a:ext cx="5112265" cy="1645087"/>
            <a:chOff x="1962360" y="3662965"/>
            <a:chExt cx="5119200" cy="2082727"/>
          </a:xfrm>
        </p:grpSpPr>
        <p:sp>
          <p:nvSpPr>
            <p:cNvPr id="68" name="Freeform 7"/>
            <p:cNvSpPr>
              <a:spLocks/>
            </p:cNvSpPr>
            <p:nvPr/>
          </p:nvSpPr>
          <p:spPr bwMode="auto">
            <a:xfrm>
              <a:off x="2239537" y="3861194"/>
              <a:ext cx="4566032" cy="949168"/>
            </a:xfrm>
            <a:custGeom>
              <a:avLst/>
              <a:gdLst>
                <a:gd name="T0" fmla="*/ 2907 w 3244"/>
                <a:gd name="T1" fmla="*/ 674 h 674"/>
                <a:gd name="T2" fmla="*/ 3244 w 3244"/>
                <a:gd name="T3" fmla="*/ 337 h 674"/>
                <a:gd name="T4" fmla="*/ 2907 w 3244"/>
                <a:gd name="T5" fmla="*/ 0 h 674"/>
                <a:gd name="T6" fmla="*/ 337 w 3244"/>
                <a:gd name="T7" fmla="*/ 0 h 674"/>
                <a:gd name="T8" fmla="*/ 0 w 3244"/>
                <a:gd name="T9" fmla="*/ 337 h 674"/>
                <a:gd name="T10" fmla="*/ 337 w 3244"/>
                <a:gd name="T11" fmla="*/ 674 h 674"/>
                <a:gd name="T12" fmla="*/ 2907 w 3244"/>
                <a:gd name="T13" fmla="*/ 674 h 674"/>
              </a:gdLst>
              <a:ahLst/>
              <a:cxnLst>
                <a:cxn ang="0">
                  <a:pos x="T0" y="T1"/>
                </a:cxn>
                <a:cxn ang="0">
                  <a:pos x="T2" y="T3"/>
                </a:cxn>
                <a:cxn ang="0">
                  <a:pos x="T4" y="T5"/>
                </a:cxn>
                <a:cxn ang="0">
                  <a:pos x="T6" y="T7"/>
                </a:cxn>
                <a:cxn ang="0">
                  <a:pos x="T8" y="T9"/>
                </a:cxn>
                <a:cxn ang="0">
                  <a:pos x="T10" y="T11"/>
                </a:cxn>
                <a:cxn ang="0">
                  <a:pos x="T12" y="T13"/>
                </a:cxn>
              </a:cxnLst>
              <a:rect l="0" t="0" r="r" b="b"/>
              <a:pathLst>
                <a:path w="3244" h="674">
                  <a:moveTo>
                    <a:pt x="2907" y="674"/>
                  </a:moveTo>
                  <a:cubicBezTo>
                    <a:pt x="3093" y="674"/>
                    <a:pt x="3244" y="523"/>
                    <a:pt x="3244" y="337"/>
                  </a:cubicBezTo>
                  <a:cubicBezTo>
                    <a:pt x="3244" y="151"/>
                    <a:pt x="3093" y="0"/>
                    <a:pt x="2907" y="0"/>
                  </a:cubicBezTo>
                  <a:cubicBezTo>
                    <a:pt x="337" y="0"/>
                    <a:pt x="337" y="0"/>
                    <a:pt x="337" y="0"/>
                  </a:cubicBezTo>
                  <a:cubicBezTo>
                    <a:pt x="151" y="0"/>
                    <a:pt x="0" y="151"/>
                    <a:pt x="0" y="337"/>
                  </a:cubicBezTo>
                  <a:cubicBezTo>
                    <a:pt x="0" y="523"/>
                    <a:pt x="151" y="674"/>
                    <a:pt x="337" y="674"/>
                  </a:cubicBezTo>
                  <a:lnTo>
                    <a:pt x="2907" y="674"/>
                  </a:lnTo>
                  <a:close/>
                </a:path>
              </a:pathLst>
            </a:custGeom>
            <a:solidFill>
              <a:srgbClr val="76A42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pic>
          <p:nvPicPr>
            <p:cNvPr id="69" name="图片 6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962360" y="3662965"/>
              <a:ext cx="5119200" cy="1491293"/>
            </a:xfrm>
            <a:prstGeom prst="rect">
              <a:avLst/>
            </a:prstGeom>
          </p:spPr>
        </p:pic>
        <p:grpSp>
          <p:nvGrpSpPr>
            <p:cNvPr id="4" name="组合 92"/>
            <p:cNvGrpSpPr/>
            <p:nvPr/>
          </p:nvGrpSpPr>
          <p:grpSpPr>
            <a:xfrm>
              <a:off x="2549006" y="5409142"/>
              <a:ext cx="344487" cy="336550"/>
              <a:chOff x="4503738" y="9809163"/>
              <a:chExt cx="344487" cy="336550"/>
            </a:xfrm>
          </p:grpSpPr>
          <p:sp>
            <p:nvSpPr>
              <p:cNvPr id="83" name="Freeform 23"/>
              <p:cNvSpPr>
                <a:spLocks noEditPoints="1"/>
              </p:cNvSpPr>
              <p:nvPr/>
            </p:nvSpPr>
            <p:spPr bwMode="auto">
              <a:xfrm>
                <a:off x="4503738" y="9809163"/>
                <a:ext cx="344487" cy="336550"/>
              </a:xfrm>
              <a:custGeom>
                <a:avLst/>
                <a:gdLst>
                  <a:gd name="T0" fmla="*/ 105 w 108"/>
                  <a:gd name="T1" fmla="*/ 95 h 107"/>
                  <a:gd name="T2" fmla="*/ 76 w 108"/>
                  <a:gd name="T3" fmla="*/ 66 h 107"/>
                  <a:gd name="T4" fmla="*/ 83 w 108"/>
                  <a:gd name="T5" fmla="*/ 42 h 107"/>
                  <a:gd name="T6" fmla="*/ 42 w 108"/>
                  <a:gd name="T7" fmla="*/ 0 h 107"/>
                  <a:gd name="T8" fmla="*/ 0 w 108"/>
                  <a:gd name="T9" fmla="*/ 42 h 107"/>
                  <a:gd name="T10" fmla="*/ 42 w 108"/>
                  <a:gd name="T11" fmla="*/ 83 h 107"/>
                  <a:gd name="T12" fmla="*/ 66 w 108"/>
                  <a:gd name="T13" fmla="*/ 76 h 107"/>
                  <a:gd name="T14" fmla="*/ 95 w 108"/>
                  <a:gd name="T15" fmla="*/ 105 h 107"/>
                  <a:gd name="T16" fmla="*/ 100 w 108"/>
                  <a:gd name="T17" fmla="*/ 107 h 107"/>
                  <a:gd name="T18" fmla="*/ 105 w 108"/>
                  <a:gd name="T19" fmla="*/ 105 h 107"/>
                  <a:gd name="T20" fmla="*/ 105 w 108"/>
                  <a:gd name="T21" fmla="*/ 95 h 107"/>
                  <a:gd name="T22" fmla="*/ 7 w 108"/>
                  <a:gd name="T23" fmla="*/ 42 h 107"/>
                  <a:gd name="T24" fmla="*/ 42 w 108"/>
                  <a:gd name="T25" fmla="*/ 7 h 107"/>
                  <a:gd name="T26" fmla="*/ 76 w 108"/>
                  <a:gd name="T27" fmla="*/ 42 h 107"/>
                  <a:gd name="T28" fmla="*/ 42 w 108"/>
                  <a:gd name="T29" fmla="*/ 76 h 107"/>
                  <a:gd name="T30" fmla="*/ 7 w 108"/>
                  <a:gd name="T31" fmla="*/ 4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 h="107">
                    <a:moveTo>
                      <a:pt x="105" y="95"/>
                    </a:moveTo>
                    <a:cubicBezTo>
                      <a:pt x="76" y="66"/>
                      <a:pt x="76" y="66"/>
                      <a:pt x="76" y="66"/>
                    </a:cubicBezTo>
                    <a:cubicBezTo>
                      <a:pt x="81" y="59"/>
                      <a:pt x="83" y="51"/>
                      <a:pt x="83" y="42"/>
                    </a:cubicBezTo>
                    <a:cubicBezTo>
                      <a:pt x="83" y="19"/>
                      <a:pt x="65" y="0"/>
                      <a:pt x="42" y="0"/>
                    </a:cubicBezTo>
                    <a:cubicBezTo>
                      <a:pt x="19" y="0"/>
                      <a:pt x="0" y="19"/>
                      <a:pt x="0" y="42"/>
                    </a:cubicBezTo>
                    <a:cubicBezTo>
                      <a:pt x="0" y="65"/>
                      <a:pt x="19" y="83"/>
                      <a:pt x="42" y="83"/>
                    </a:cubicBezTo>
                    <a:cubicBezTo>
                      <a:pt x="51" y="83"/>
                      <a:pt x="59" y="81"/>
                      <a:pt x="66" y="76"/>
                    </a:cubicBezTo>
                    <a:cubicBezTo>
                      <a:pt x="95" y="105"/>
                      <a:pt x="95" y="105"/>
                      <a:pt x="95" y="105"/>
                    </a:cubicBezTo>
                    <a:cubicBezTo>
                      <a:pt x="96" y="106"/>
                      <a:pt x="98" y="107"/>
                      <a:pt x="100" y="107"/>
                    </a:cubicBezTo>
                    <a:cubicBezTo>
                      <a:pt x="101" y="107"/>
                      <a:pt x="103" y="106"/>
                      <a:pt x="105" y="105"/>
                    </a:cubicBezTo>
                    <a:cubicBezTo>
                      <a:pt x="108" y="102"/>
                      <a:pt x="108" y="97"/>
                      <a:pt x="105" y="95"/>
                    </a:cubicBezTo>
                    <a:moveTo>
                      <a:pt x="7" y="42"/>
                    </a:moveTo>
                    <a:cubicBezTo>
                      <a:pt x="7" y="23"/>
                      <a:pt x="23" y="7"/>
                      <a:pt x="42" y="7"/>
                    </a:cubicBezTo>
                    <a:cubicBezTo>
                      <a:pt x="61" y="7"/>
                      <a:pt x="76" y="23"/>
                      <a:pt x="76" y="42"/>
                    </a:cubicBezTo>
                    <a:cubicBezTo>
                      <a:pt x="76" y="61"/>
                      <a:pt x="61" y="76"/>
                      <a:pt x="42" y="76"/>
                    </a:cubicBezTo>
                    <a:cubicBezTo>
                      <a:pt x="23" y="76"/>
                      <a:pt x="7" y="61"/>
                      <a:pt x="7" y="42"/>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sp>
            <p:nvSpPr>
              <p:cNvPr id="84" name="Freeform 24"/>
              <p:cNvSpPr>
                <a:spLocks/>
              </p:cNvSpPr>
              <p:nvPr/>
            </p:nvSpPr>
            <p:spPr bwMode="auto">
              <a:xfrm>
                <a:off x="4567238" y="9869488"/>
                <a:ext cx="138112" cy="138113"/>
              </a:xfrm>
              <a:custGeom>
                <a:avLst/>
                <a:gdLst>
                  <a:gd name="T0" fmla="*/ 39 w 43"/>
                  <a:gd name="T1" fmla="*/ 18 h 44"/>
                  <a:gd name="T2" fmla="*/ 25 w 43"/>
                  <a:gd name="T3" fmla="*/ 18 h 44"/>
                  <a:gd name="T4" fmla="*/ 25 w 43"/>
                  <a:gd name="T5" fmla="*/ 4 h 44"/>
                  <a:gd name="T6" fmla="*/ 21 w 43"/>
                  <a:gd name="T7" fmla="*/ 0 h 44"/>
                  <a:gd name="T8" fmla="*/ 18 w 43"/>
                  <a:gd name="T9" fmla="*/ 4 h 44"/>
                  <a:gd name="T10" fmla="*/ 18 w 43"/>
                  <a:gd name="T11" fmla="*/ 18 h 44"/>
                  <a:gd name="T12" fmla="*/ 3 w 43"/>
                  <a:gd name="T13" fmla="*/ 18 h 44"/>
                  <a:gd name="T14" fmla="*/ 0 w 43"/>
                  <a:gd name="T15" fmla="*/ 22 h 44"/>
                  <a:gd name="T16" fmla="*/ 3 w 43"/>
                  <a:gd name="T17" fmla="*/ 26 h 44"/>
                  <a:gd name="T18" fmla="*/ 18 w 43"/>
                  <a:gd name="T19" fmla="*/ 26 h 44"/>
                  <a:gd name="T20" fmla="*/ 18 w 43"/>
                  <a:gd name="T21" fmla="*/ 40 h 44"/>
                  <a:gd name="T22" fmla="*/ 21 w 43"/>
                  <a:gd name="T23" fmla="*/ 44 h 44"/>
                  <a:gd name="T24" fmla="*/ 25 w 43"/>
                  <a:gd name="T25" fmla="*/ 40 h 44"/>
                  <a:gd name="T26" fmla="*/ 25 w 43"/>
                  <a:gd name="T27" fmla="*/ 26 h 44"/>
                  <a:gd name="T28" fmla="*/ 39 w 43"/>
                  <a:gd name="T29" fmla="*/ 26 h 44"/>
                  <a:gd name="T30" fmla="*/ 43 w 43"/>
                  <a:gd name="T31" fmla="*/ 22 h 44"/>
                  <a:gd name="T32" fmla="*/ 39 w 43"/>
                  <a:gd name="T33" fmla="*/ 1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44">
                    <a:moveTo>
                      <a:pt x="39" y="18"/>
                    </a:moveTo>
                    <a:cubicBezTo>
                      <a:pt x="25" y="18"/>
                      <a:pt x="25" y="18"/>
                      <a:pt x="25" y="18"/>
                    </a:cubicBezTo>
                    <a:cubicBezTo>
                      <a:pt x="25" y="4"/>
                      <a:pt x="25" y="4"/>
                      <a:pt x="25" y="4"/>
                    </a:cubicBezTo>
                    <a:cubicBezTo>
                      <a:pt x="25" y="2"/>
                      <a:pt x="23" y="0"/>
                      <a:pt x="21" y="0"/>
                    </a:cubicBezTo>
                    <a:cubicBezTo>
                      <a:pt x="19" y="0"/>
                      <a:pt x="18" y="2"/>
                      <a:pt x="18" y="4"/>
                    </a:cubicBezTo>
                    <a:cubicBezTo>
                      <a:pt x="18" y="18"/>
                      <a:pt x="18" y="18"/>
                      <a:pt x="18" y="18"/>
                    </a:cubicBezTo>
                    <a:cubicBezTo>
                      <a:pt x="3" y="18"/>
                      <a:pt x="3" y="18"/>
                      <a:pt x="3" y="18"/>
                    </a:cubicBezTo>
                    <a:cubicBezTo>
                      <a:pt x="1" y="18"/>
                      <a:pt x="0" y="20"/>
                      <a:pt x="0" y="22"/>
                    </a:cubicBezTo>
                    <a:cubicBezTo>
                      <a:pt x="0" y="24"/>
                      <a:pt x="1" y="26"/>
                      <a:pt x="3" y="26"/>
                    </a:cubicBezTo>
                    <a:cubicBezTo>
                      <a:pt x="18" y="26"/>
                      <a:pt x="18" y="26"/>
                      <a:pt x="18" y="26"/>
                    </a:cubicBezTo>
                    <a:cubicBezTo>
                      <a:pt x="18" y="40"/>
                      <a:pt x="18" y="40"/>
                      <a:pt x="18" y="40"/>
                    </a:cubicBezTo>
                    <a:cubicBezTo>
                      <a:pt x="18" y="42"/>
                      <a:pt x="19" y="44"/>
                      <a:pt x="21" y="44"/>
                    </a:cubicBezTo>
                    <a:cubicBezTo>
                      <a:pt x="23" y="44"/>
                      <a:pt x="25" y="42"/>
                      <a:pt x="25" y="40"/>
                    </a:cubicBezTo>
                    <a:cubicBezTo>
                      <a:pt x="25" y="26"/>
                      <a:pt x="25" y="26"/>
                      <a:pt x="25" y="26"/>
                    </a:cubicBezTo>
                    <a:cubicBezTo>
                      <a:pt x="39" y="26"/>
                      <a:pt x="39" y="26"/>
                      <a:pt x="39" y="26"/>
                    </a:cubicBezTo>
                    <a:cubicBezTo>
                      <a:pt x="41" y="26"/>
                      <a:pt x="43" y="24"/>
                      <a:pt x="43" y="22"/>
                    </a:cubicBezTo>
                    <a:cubicBezTo>
                      <a:pt x="43" y="20"/>
                      <a:pt x="41" y="18"/>
                      <a:pt x="39" y="18"/>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grpSp>
        <p:grpSp>
          <p:nvGrpSpPr>
            <p:cNvPr id="5" name="组合 94"/>
            <p:cNvGrpSpPr/>
            <p:nvPr/>
          </p:nvGrpSpPr>
          <p:grpSpPr>
            <a:xfrm>
              <a:off x="2538251" y="4191772"/>
              <a:ext cx="345717" cy="332484"/>
              <a:chOff x="4492983" y="7023992"/>
              <a:chExt cx="345717" cy="332484"/>
            </a:xfrm>
          </p:grpSpPr>
          <p:sp>
            <p:nvSpPr>
              <p:cNvPr id="80" name="Freeform 27"/>
              <p:cNvSpPr>
                <a:spLocks noEditPoints="1"/>
              </p:cNvSpPr>
              <p:nvPr/>
            </p:nvSpPr>
            <p:spPr bwMode="auto">
              <a:xfrm>
                <a:off x="4492983" y="7059618"/>
                <a:ext cx="269517" cy="296858"/>
              </a:xfrm>
              <a:custGeom>
                <a:avLst/>
                <a:gdLst>
                  <a:gd name="T0" fmla="*/ 67 w 96"/>
                  <a:gd name="T1" fmla="*/ 48 h 119"/>
                  <a:gd name="T2" fmla="*/ 76 w 96"/>
                  <a:gd name="T3" fmla="*/ 28 h 119"/>
                  <a:gd name="T4" fmla="*/ 48 w 96"/>
                  <a:gd name="T5" fmla="*/ 0 h 119"/>
                  <a:gd name="T6" fmla="*/ 20 w 96"/>
                  <a:gd name="T7" fmla="*/ 28 h 119"/>
                  <a:gd name="T8" fmla="*/ 29 w 96"/>
                  <a:gd name="T9" fmla="*/ 48 h 119"/>
                  <a:gd name="T10" fmla="*/ 0 w 96"/>
                  <a:gd name="T11" fmla="*/ 92 h 119"/>
                  <a:gd name="T12" fmla="*/ 0 w 96"/>
                  <a:gd name="T13" fmla="*/ 119 h 119"/>
                  <a:gd name="T14" fmla="*/ 96 w 96"/>
                  <a:gd name="T15" fmla="*/ 119 h 119"/>
                  <a:gd name="T16" fmla="*/ 96 w 96"/>
                  <a:gd name="T17" fmla="*/ 92 h 119"/>
                  <a:gd name="T18" fmla="*/ 67 w 96"/>
                  <a:gd name="T19" fmla="*/ 48 h 119"/>
                  <a:gd name="T20" fmla="*/ 27 w 96"/>
                  <a:gd name="T21" fmla="*/ 28 h 119"/>
                  <a:gd name="T22" fmla="*/ 48 w 96"/>
                  <a:gd name="T23" fmla="*/ 8 h 119"/>
                  <a:gd name="T24" fmla="*/ 69 w 96"/>
                  <a:gd name="T25" fmla="*/ 28 h 119"/>
                  <a:gd name="T26" fmla="*/ 59 w 96"/>
                  <a:gd name="T27" fmla="*/ 46 h 119"/>
                  <a:gd name="T28" fmla="*/ 48 w 96"/>
                  <a:gd name="T29" fmla="*/ 49 h 119"/>
                  <a:gd name="T30" fmla="*/ 37 w 96"/>
                  <a:gd name="T31" fmla="*/ 46 h 119"/>
                  <a:gd name="T32" fmla="*/ 27 w 96"/>
                  <a:gd name="T33" fmla="*/ 28 h 119"/>
                  <a:gd name="T34" fmla="*/ 83 w 96"/>
                  <a:gd name="T35" fmla="*/ 107 h 119"/>
                  <a:gd name="T36" fmla="*/ 13 w 96"/>
                  <a:gd name="T37" fmla="*/ 107 h 119"/>
                  <a:gd name="T38" fmla="*/ 13 w 96"/>
                  <a:gd name="T39" fmla="*/ 92 h 119"/>
                  <a:gd name="T40" fmla="*/ 48 w 96"/>
                  <a:gd name="T41" fmla="*/ 57 h 119"/>
                  <a:gd name="T42" fmla="*/ 83 w 96"/>
                  <a:gd name="T43" fmla="*/ 92 h 119"/>
                  <a:gd name="T44" fmla="*/ 83 w 96"/>
                  <a:gd name="T45" fmla="*/ 107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 h="119">
                    <a:moveTo>
                      <a:pt x="67" y="48"/>
                    </a:moveTo>
                    <a:cubicBezTo>
                      <a:pt x="73" y="43"/>
                      <a:pt x="76" y="36"/>
                      <a:pt x="76" y="28"/>
                    </a:cubicBezTo>
                    <a:cubicBezTo>
                      <a:pt x="76" y="13"/>
                      <a:pt x="63" y="0"/>
                      <a:pt x="48" y="0"/>
                    </a:cubicBezTo>
                    <a:cubicBezTo>
                      <a:pt x="33" y="0"/>
                      <a:pt x="20" y="13"/>
                      <a:pt x="20" y="28"/>
                    </a:cubicBezTo>
                    <a:cubicBezTo>
                      <a:pt x="20" y="36"/>
                      <a:pt x="24" y="43"/>
                      <a:pt x="29" y="48"/>
                    </a:cubicBezTo>
                    <a:cubicBezTo>
                      <a:pt x="12" y="56"/>
                      <a:pt x="0" y="73"/>
                      <a:pt x="0" y="92"/>
                    </a:cubicBezTo>
                    <a:cubicBezTo>
                      <a:pt x="0" y="119"/>
                      <a:pt x="0" y="119"/>
                      <a:pt x="0" y="119"/>
                    </a:cubicBezTo>
                    <a:cubicBezTo>
                      <a:pt x="96" y="119"/>
                      <a:pt x="96" y="119"/>
                      <a:pt x="96" y="119"/>
                    </a:cubicBezTo>
                    <a:cubicBezTo>
                      <a:pt x="96" y="92"/>
                      <a:pt x="96" y="92"/>
                      <a:pt x="96" y="92"/>
                    </a:cubicBezTo>
                    <a:cubicBezTo>
                      <a:pt x="96" y="73"/>
                      <a:pt x="84" y="56"/>
                      <a:pt x="67" y="48"/>
                    </a:cubicBezTo>
                    <a:moveTo>
                      <a:pt x="27" y="28"/>
                    </a:moveTo>
                    <a:cubicBezTo>
                      <a:pt x="27" y="17"/>
                      <a:pt x="37" y="8"/>
                      <a:pt x="48" y="8"/>
                    </a:cubicBezTo>
                    <a:cubicBezTo>
                      <a:pt x="59" y="8"/>
                      <a:pt x="69" y="17"/>
                      <a:pt x="69" y="28"/>
                    </a:cubicBezTo>
                    <a:cubicBezTo>
                      <a:pt x="69" y="36"/>
                      <a:pt x="65" y="42"/>
                      <a:pt x="59" y="46"/>
                    </a:cubicBezTo>
                    <a:cubicBezTo>
                      <a:pt x="56" y="48"/>
                      <a:pt x="52" y="49"/>
                      <a:pt x="48" y="49"/>
                    </a:cubicBezTo>
                    <a:cubicBezTo>
                      <a:pt x="44" y="49"/>
                      <a:pt x="40" y="48"/>
                      <a:pt x="37" y="46"/>
                    </a:cubicBezTo>
                    <a:cubicBezTo>
                      <a:pt x="31" y="42"/>
                      <a:pt x="27" y="36"/>
                      <a:pt x="27" y="28"/>
                    </a:cubicBezTo>
                    <a:moveTo>
                      <a:pt x="83" y="107"/>
                    </a:moveTo>
                    <a:cubicBezTo>
                      <a:pt x="13" y="107"/>
                      <a:pt x="13" y="107"/>
                      <a:pt x="13" y="107"/>
                    </a:cubicBezTo>
                    <a:cubicBezTo>
                      <a:pt x="13" y="92"/>
                      <a:pt x="13" y="92"/>
                      <a:pt x="13" y="92"/>
                    </a:cubicBezTo>
                    <a:cubicBezTo>
                      <a:pt x="13" y="73"/>
                      <a:pt x="29" y="57"/>
                      <a:pt x="48" y="57"/>
                    </a:cubicBezTo>
                    <a:cubicBezTo>
                      <a:pt x="68" y="57"/>
                      <a:pt x="83" y="73"/>
                      <a:pt x="83" y="92"/>
                    </a:cubicBezTo>
                    <a:lnTo>
                      <a:pt x="83" y="10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400" dirty="0">
                  <a:ea typeface="微软雅黑" panose="020B0503020204020204" pitchFamily="34" charset="-122"/>
                </a:endParaRPr>
              </a:p>
            </p:txBody>
          </p:sp>
          <p:sp>
            <p:nvSpPr>
              <p:cNvPr id="81" name="Freeform 28"/>
              <p:cNvSpPr>
                <a:spLocks/>
              </p:cNvSpPr>
              <p:nvPr/>
            </p:nvSpPr>
            <p:spPr bwMode="auto">
              <a:xfrm>
                <a:off x="4749800" y="7023992"/>
                <a:ext cx="87567" cy="159447"/>
              </a:xfrm>
              <a:custGeom>
                <a:avLst/>
                <a:gdLst>
                  <a:gd name="T0" fmla="*/ 22 w 44"/>
                  <a:gd name="T1" fmla="*/ 62 h 62"/>
                  <a:gd name="T2" fmla="*/ 19 w 44"/>
                  <a:gd name="T3" fmla="*/ 58 h 62"/>
                  <a:gd name="T4" fmla="*/ 19 w 44"/>
                  <a:gd name="T5" fmla="*/ 37 h 62"/>
                  <a:gd name="T6" fmla="*/ 22 w 44"/>
                  <a:gd name="T7" fmla="*/ 37 h 62"/>
                  <a:gd name="T8" fmla="*/ 37 w 44"/>
                  <a:gd name="T9" fmla="*/ 22 h 62"/>
                  <a:gd name="T10" fmla="*/ 22 w 44"/>
                  <a:gd name="T11" fmla="*/ 7 h 62"/>
                  <a:gd name="T12" fmla="*/ 8 w 44"/>
                  <a:gd name="T13" fmla="*/ 22 h 62"/>
                  <a:gd name="T14" fmla="*/ 4 w 44"/>
                  <a:gd name="T15" fmla="*/ 26 h 62"/>
                  <a:gd name="T16" fmla="*/ 0 w 44"/>
                  <a:gd name="T17" fmla="*/ 22 h 62"/>
                  <a:gd name="T18" fmla="*/ 22 w 44"/>
                  <a:gd name="T19" fmla="*/ 0 h 62"/>
                  <a:gd name="T20" fmla="*/ 44 w 44"/>
                  <a:gd name="T21" fmla="*/ 22 h 62"/>
                  <a:gd name="T22" fmla="*/ 26 w 44"/>
                  <a:gd name="T23" fmla="*/ 44 h 62"/>
                  <a:gd name="T24" fmla="*/ 26 w 44"/>
                  <a:gd name="T25" fmla="*/ 58 h 62"/>
                  <a:gd name="T26" fmla="*/ 22 w 44"/>
                  <a:gd name="T2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62">
                    <a:moveTo>
                      <a:pt x="22" y="62"/>
                    </a:moveTo>
                    <a:cubicBezTo>
                      <a:pt x="20" y="62"/>
                      <a:pt x="19" y="60"/>
                      <a:pt x="19" y="58"/>
                    </a:cubicBezTo>
                    <a:cubicBezTo>
                      <a:pt x="19" y="37"/>
                      <a:pt x="19" y="37"/>
                      <a:pt x="19" y="37"/>
                    </a:cubicBezTo>
                    <a:cubicBezTo>
                      <a:pt x="22" y="37"/>
                      <a:pt x="22" y="37"/>
                      <a:pt x="22" y="37"/>
                    </a:cubicBezTo>
                    <a:cubicBezTo>
                      <a:pt x="31" y="37"/>
                      <a:pt x="37" y="30"/>
                      <a:pt x="37" y="22"/>
                    </a:cubicBezTo>
                    <a:cubicBezTo>
                      <a:pt x="37" y="14"/>
                      <a:pt x="31" y="7"/>
                      <a:pt x="22" y="7"/>
                    </a:cubicBezTo>
                    <a:cubicBezTo>
                      <a:pt x="14" y="7"/>
                      <a:pt x="8" y="14"/>
                      <a:pt x="8" y="22"/>
                    </a:cubicBezTo>
                    <a:cubicBezTo>
                      <a:pt x="8" y="24"/>
                      <a:pt x="6" y="26"/>
                      <a:pt x="4" y="26"/>
                    </a:cubicBezTo>
                    <a:cubicBezTo>
                      <a:pt x="2" y="26"/>
                      <a:pt x="0" y="24"/>
                      <a:pt x="0" y="22"/>
                    </a:cubicBezTo>
                    <a:cubicBezTo>
                      <a:pt x="0" y="10"/>
                      <a:pt x="10" y="0"/>
                      <a:pt x="22" y="0"/>
                    </a:cubicBezTo>
                    <a:cubicBezTo>
                      <a:pt x="34" y="0"/>
                      <a:pt x="44" y="10"/>
                      <a:pt x="44" y="22"/>
                    </a:cubicBezTo>
                    <a:cubicBezTo>
                      <a:pt x="44" y="33"/>
                      <a:pt x="36" y="42"/>
                      <a:pt x="26" y="44"/>
                    </a:cubicBezTo>
                    <a:cubicBezTo>
                      <a:pt x="26" y="58"/>
                      <a:pt x="26" y="58"/>
                      <a:pt x="26" y="58"/>
                    </a:cubicBezTo>
                    <a:cubicBezTo>
                      <a:pt x="26" y="60"/>
                      <a:pt x="24" y="62"/>
                      <a:pt x="22" y="62"/>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200" dirty="0">
                  <a:ea typeface="微软雅黑" panose="020B0503020204020204" pitchFamily="34" charset="-122"/>
                </a:endParaRPr>
              </a:p>
            </p:txBody>
          </p:sp>
          <p:sp>
            <p:nvSpPr>
              <p:cNvPr id="82" name="Oval 29"/>
              <p:cNvSpPr>
                <a:spLocks noChangeArrowheads="1"/>
              </p:cNvSpPr>
              <p:nvPr/>
            </p:nvSpPr>
            <p:spPr bwMode="auto">
              <a:xfrm>
                <a:off x="4803775" y="7196138"/>
                <a:ext cx="34925" cy="33338"/>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grpSp>
        <p:sp>
          <p:nvSpPr>
            <p:cNvPr id="77" name="文本框 45"/>
            <p:cNvSpPr txBox="1"/>
            <p:nvPr/>
          </p:nvSpPr>
          <p:spPr>
            <a:xfrm>
              <a:off x="3108492" y="4117879"/>
              <a:ext cx="404826" cy="506551"/>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dirty="0" smtClean="0">
                  <a:solidFill>
                    <a:srgbClr val="76A42D"/>
                  </a:solidFill>
                  <a:latin typeface="Agency FB" panose="020B0503020202020204" pitchFamily="34" charset="0"/>
                  <a:ea typeface="微软雅黑" panose="020B0503020204020204" pitchFamily="34" charset="-122"/>
                </a:rPr>
                <a:t>03</a:t>
              </a:r>
              <a:endParaRPr lang="zh-CN" altLang="en-US" sz="2000" dirty="0">
                <a:solidFill>
                  <a:srgbClr val="76A42D"/>
                </a:solidFill>
                <a:latin typeface="Agency FB" panose="020B0503020202020204" pitchFamily="34" charset="0"/>
                <a:ea typeface="微软雅黑" panose="020B0503020204020204" pitchFamily="34" charset="-122"/>
              </a:endParaRPr>
            </a:p>
          </p:txBody>
        </p:sp>
      </p:grpSp>
      <p:sp>
        <p:nvSpPr>
          <p:cNvPr id="86" name="文本框 56"/>
          <p:cNvSpPr txBox="1"/>
          <p:nvPr/>
        </p:nvSpPr>
        <p:spPr>
          <a:xfrm>
            <a:off x="4284559" y="1028755"/>
            <a:ext cx="3416309" cy="369326"/>
          </a:xfrm>
          <a:prstGeom prst="rect">
            <a:avLst/>
          </a:prstGeom>
          <a:noFill/>
        </p:spPr>
        <p:txBody>
          <a:bodyPr wrap="none" lIns="91434" tIns="45717" rIns="91434" bIns="45717"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b="1" dirty="0" smtClean="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rPr>
              <a:t>《</a:t>
            </a:r>
            <a:r>
              <a:rPr lang="zh-CN" altLang="en-US" b="1" dirty="0" smtClean="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rPr>
              <a:t>公众责任险</a:t>
            </a:r>
            <a:r>
              <a:rPr lang="en-US" altLang="zh-CN" b="1" dirty="0" smtClean="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rPr>
              <a:t>》</a:t>
            </a:r>
            <a:r>
              <a:rPr lang="zh-CN" altLang="en-US" b="1" dirty="0" smtClean="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rPr>
              <a:t>保障赛事及人员</a:t>
            </a:r>
            <a:endParaRPr lang="zh-CN" altLang="en-US" b="1"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41" name="矩形 40"/>
          <p:cNvSpPr/>
          <p:nvPr/>
        </p:nvSpPr>
        <p:spPr>
          <a:xfrm>
            <a:off x="1567543" y="2006931"/>
            <a:ext cx="7315200" cy="2462213"/>
          </a:xfrm>
          <a:prstGeom prst="rect">
            <a:avLst/>
          </a:prstGeom>
        </p:spPr>
        <p:txBody>
          <a:bodyPr wrap="square">
            <a:spAutoFit/>
          </a:bodyPr>
          <a:lstStyle/>
          <a:p>
            <a:r>
              <a:rPr lang="zh-CN" altLang="en-US" sz="1800" b="1" dirty="0" smtClean="0">
                <a:latin typeface="微软雅黑" pitchFamily="34" charset="-122"/>
                <a:ea typeface="微软雅黑" panose="020B0503020204020204" pitchFamily="34" charset="-122"/>
              </a:rPr>
              <a:t>本方案保障人群约定</a:t>
            </a:r>
          </a:p>
          <a:p>
            <a:r>
              <a:rPr lang="zh-CN" altLang="en-US" sz="1800" b="1" dirty="0" smtClean="0">
                <a:latin typeface="微软雅黑" pitchFamily="34" charset="-122"/>
                <a:ea typeface="微软雅黑" panose="020B0503020204020204" pitchFamily="34" charset="-122"/>
              </a:rPr>
              <a:t>体育竞赛、运动会（特指四类赛事以下的体育竞赛和运动会），但举办演唱会期间的运动员、演员、观</a:t>
            </a:r>
            <a:r>
              <a:rPr lang="en-US" altLang="zh-CN" sz="1800" b="1" dirty="0" smtClean="0">
                <a:latin typeface="微软雅黑" pitchFamily="34" charset="-122"/>
                <a:ea typeface="微软雅黑" panose="020B0503020204020204" pitchFamily="34" charset="-122"/>
              </a:rPr>
              <a:t> </a:t>
            </a:r>
            <a:r>
              <a:rPr lang="zh-CN" altLang="en-US" sz="1800" b="1" dirty="0" smtClean="0">
                <a:latin typeface="微软雅黑" pitchFamily="34" charset="-122"/>
                <a:ea typeface="微软雅黑" panose="020B0503020204020204" pitchFamily="34" charset="-122"/>
              </a:rPr>
              <a:t>众及组委会成员不在此方案保障范围</a:t>
            </a:r>
            <a:r>
              <a:rPr lang="zh-CN" altLang="en-US" b="1" dirty="0" smtClean="0">
                <a:latin typeface="微软雅黑" pitchFamily="34" charset="-122"/>
                <a:ea typeface="微软雅黑" panose="020B0503020204020204" pitchFamily="34" charset="-122"/>
              </a:rPr>
              <a:t>。</a:t>
            </a:r>
            <a:endParaRPr lang="en-US" altLang="zh-CN" b="1" dirty="0" smtClean="0">
              <a:latin typeface="微软雅黑" pitchFamily="34" charset="-122"/>
              <a:ea typeface="微软雅黑" panose="020B0503020204020204" pitchFamily="34" charset="-122"/>
            </a:endParaRPr>
          </a:p>
          <a:p>
            <a:endParaRPr lang="en-US" altLang="zh-CN" b="1" dirty="0" smtClean="0">
              <a:latin typeface="微软雅黑" pitchFamily="34" charset="-122"/>
              <a:ea typeface="微软雅黑" panose="020B0503020204020204" pitchFamily="34" charset="-122"/>
            </a:endParaRPr>
          </a:p>
          <a:p>
            <a:endParaRPr lang="en-US" altLang="zh-CN" b="1" dirty="0" smtClean="0">
              <a:latin typeface="微软雅黑" pitchFamily="34" charset="-122"/>
              <a:ea typeface="微软雅黑" panose="020B0503020204020204" pitchFamily="34" charset="-122"/>
            </a:endParaRPr>
          </a:p>
          <a:p>
            <a:r>
              <a:rPr lang="zh-CN" altLang="en-US" sz="1600" b="1" dirty="0" smtClean="0">
                <a:latin typeface="微软雅黑" pitchFamily="34" charset="-122"/>
                <a:ea typeface="微软雅黑" panose="020B0503020204020204" pitchFamily="34" charset="-122"/>
              </a:rPr>
              <a:t>备注： </a:t>
            </a:r>
            <a:r>
              <a:rPr lang="zh-CN" altLang="en-US" b="1" dirty="0" smtClean="0">
                <a:latin typeface="微软雅黑" pitchFamily="34" charset="-122"/>
                <a:ea typeface="微软雅黑" panose="020B0503020204020204" pitchFamily="34" charset="-122"/>
              </a:rPr>
              <a:t>一类赛事：奥运会、国际锦标赛 </a:t>
            </a:r>
            <a:r>
              <a:rPr lang="en-US" altLang="zh-CN" b="1" dirty="0" smtClean="0">
                <a:latin typeface="微软雅黑" pitchFamily="34" charset="-122"/>
                <a:ea typeface="微软雅黑" panose="020B0503020204020204" pitchFamily="34" charset="-122"/>
              </a:rPr>
              <a:t>;</a:t>
            </a:r>
          </a:p>
          <a:p>
            <a:r>
              <a:rPr lang="en-US" altLang="zh-CN" b="1" dirty="0" smtClean="0">
                <a:latin typeface="微软雅黑" pitchFamily="34" charset="-122"/>
                <a:ea typeface="微软雅黑" panose="020B0503020204020204" pitchFamily="34" charset="-122"/>
              </a:rPr>
              <a:t>            </a:t>
            </a:r>
            <a:r>
              <a:rPr lang="zh-CN" altLang="en-US" b="1" dirty="0" smtClean="0">
                <a:latin typeface="微软雅黑" pitchFamily="34" charset="-122"/>
                <a:ea typeface="微软雅黑" panose="020B0503020204020204" pitchFamily="34" charset="-122"/>
              </a:rPr>
              <a:t>二类赛事：洲际赛事；</a:t>
            </a:r>
            <a:endParaRPr lang="en-US" altLang="zh-CN" b="1" dirty="0" smtClean="0">
              <a:latin typeface="微软雅黑" pitchFamily="34" charset="-122"/>
              <a:ea typeface="微软雅黑" panose="020B0503020204020204" pitchFamily="34" charset="-122"/>
            </a:endParaRPr>
          </a:p>
          <a:p>
            <a:r>
              <a:rPr lang="en-US" altLang="zh-CN" b="1" dirty="0" smtClean="0">
                <a:latin typeface="微软雅黑" pitchFamily="34" charset="-122"/>
                <a:ea typeface="微软雅黑" panose="020B0503020204020204" pitchFamily="34" charset="-122"/>
              </a:rPr>
              <a:t>            </a:t>
            </a:r>
            <a:r>
              <a:rPr lang="zh-CN" altLang="en-US" b="1" dirty="0" smtClean="0">
                <a:latin typeface="微软雅黑" pitchFamily="34" charset="-122"/>
                <a:ea typeface="微软雅黑" panose="020B0503020204020204" pitchFamily="34" charset="-122"/>
              </a:rPr>
              <a:t>三级赛事：国家级赛事 ；</a:t>
            </a:r>
            <a:endParaRPr lang="en-US" altLang="zh-CN" b="1" dirty="0" smtClean="0">
              <a:latin typeface="微软雅黑" pitchFamily="34" charset="-122"/>
              <a:ea typeface="微软雅黑" panose="020B0503020204020204" pitchFamily="34" charset="-122"/>
            </a:endParaRPr>
          </a:p>
          <a:p>
            <a:r>
              <a:rPr lang="en-US" altLang="zh-CN" b="1" dirty="0" smtClean="0">
                <a:latin typeface="微软雅黑" pitchFamily="34" charset="-122"/>
                <a:ea typeface="微软雅黑" panose="020B0503020204020204" pitchFamily="34" charset="-122"/>
              </a:rPr>
              <a:t>  </a:t>
            </a:r>
            <a:r>
              <a:rPr lang="zh-CN" altLang="en-US" b="1" dirty="0" smtClean="0">
                <a:latin typeface="微软雅黑" pitchFamily="34" charset="-122"/>
                <a:ea typeface="微软雅黑" panose="020B0503020204020204" pitchFamily="34" charset="-122"/>
              </a:rPr>
              <a:t>          四级赛事：省级赛事</a:t>
            </a:r>
            <a:endParaRPr lang="en-US" altLang="zh-CN" b="1" dirty="0" smtClean="0">
              <a:latin typeface="微软雅黑" pitchFamily="34" charset="-122"/>
              <a:ea typeface="微软雅黑" panose="020B0503020204020204" pitchFamily="34" charset="-122"/>
            </a:endParaRPr>
          </a:p>
          <a:p>
            <a:endParaRPr lang="zh-CN" altLang="en-US" b="1" dirty="0" smtClean="0">
              <a:latin typeface="微软雅黑"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矩形 45"/>
          <p:cNvSpPr/>
          <p:nvPr/>
        </p:nvSpPr>
        <p:spPr>
          <a:xfrm>
            <a:off x="822537" y="196061"/>
            <a:ext cx="3310758" cy="400110"/>
          </a:xfrm>
          <a:prstGeom prst="rect">
            <a:avLst/>
          </a:prstGeom>
        </p:spPr>
        <p:txBody>
          <a:bodyPr wrap="square" lIns="91432" tIns="45716" rIns="91432" bIns="45716">
            <a:spAutoFit/>
          </a:bodyPr>
          <a:lstStyle/>
          <a:p>
            <a:r>
              <a:rPr lang="zh-CN" altLang="en-US" sz="2000" b="1" dirty="0" smtClean="0">
                <a:solidFill>
                  <a:srgbClr val="0070C0"/>
                </a:solidFill>
                <a:latin typeface="微软雅黑" pitchFamily="34" charset="-122"/>
                <a:ea typeface="微软雅黑" pitchFamily="34" charset="-122"/>
              </a:rPr>
              <a:t>公众责任保险简介</a:t>
            </a:r>
            <a:endParaRPr lang="zh-CN" altLang="en-US" sz="2000" b="1" dirty="0">
              <a:solidFill>
                <a:srgbClr val="0070C0"/>
              </a:solidFill>
              <a:latin typeface="微软雅黑" pitchFamily="34" charset="-122"/>
              <a:ea typeface="微软雅黑" pitchFamily="34" charset="-122"/>
            </a:endParaRPr>
          </a:p>
        </p:txBody>
      </p:sp>
      <p:grpSp>
        <p:nvGrpSpPr>
          <p:cNvPr id="2" name="Group 96"/>
          <p:cNvGrpSpPr>
            <a:grpSpLocks noChangeAspect="1"/>
          </p:cNvGrpSpPr>
          <p:nvPr/>
        </p:nvGrpSpPr>
        <p:grpSpPr bwMode="auto">
          <a:xfrm>
            <a:off x="387467" y="2850078"/>
            <a:ext cx="896244" cy="1886612"/>
            <a:chOff x="2726" y="2488"/>
            <a:chExt cx="876" cy="1844"/>
          </a:xfrm>
        </p:grpSpPr>
        <p:sp>
          <p:nvSpPr>
            <p:cNvPr id="42" name="AutoShape 95"/>
            <p:cNvSpPr>
              <a:spLocks noChangeAspect="1" noChangeArrowheads="1" noTextEdit="1"/>
            </p:cNvSpPr>
            <p:nvPr/>
          </p:nvSpPr>
          <p:spPr bwMode="auto">
            <a:xfrm>
              <a:off x="2726" y="2518"/>
              <a:ext cx="861" cy="18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sp>
          <p:nvSpPr>
            <p:cNvPr id="43" name="Freeform 97"/>
            <p:cNvSpPr>
              <a:spLocks/>
            </p:cNvSpPr>
            <p:nvPr/>
          </p:nvSpPr>
          <p:spPr bwMode="auto">
            <a:xfrm>
              <a:off x="3222" y="3153"/>
              <a:ext cx="380" cy="308"/>
            </a:xfrm>
            <a:custGeom>
              <a:avLst/>
              <a:gdLst>
                <a:gd name="T0" fmla="*/ 4 w 175"/>
                <a:gd name="T1" fmla="*/ 37 h 142"/>
                <a:gd name="T2" fmla="*/ 82 w 175"/>
                <a:gd name="T3" fmla="*/ 86 h 142"/>
                <a:gd name="T4" fmla="*/ 129 w 175"/>
                <a:gd name="T5" fmla="*/ 16 h 142"/>
                <a:gd name="T6" fmla="*/ 158 w 175"/>
                <a:gd name="T7" fmla="*/ 9 h 142"/>
                <a:gd name="T8" fmla="*/ 165 w 175"/>
                <a:gd name="T9" fmla="*/ 38 h 142"/>
                <a:gd name="T10" fmla="*/ 88 w 175"/>
                <a:gd name="T11" fmla="*/ 138 h 142"/>
                <a:gd name="T12" fmla="*/ 0 w 175"/>
                <a:gd name="T13" fmla="*/ 85 h 142"/>
                <a:gd name="T14" fmla="*/ 4 w 175"/>
                <a:gd name="T15" fmla="*/ 37 h 1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142">
                  <a:moveTo>
                    <a:pt x="4" y="37"/>
                  </a:moveTo>
                  <a:cubicBezTo>
                    <a:pt x="82" y="86"/>
                    <a:pt x="82" y="86"/>
                    <a:pt x="82" y="86"/>
                  </a:cubicBezTo>
                  <a:cubicBezTo>
                    <a:pt x="82" y="86"/>
                    <a:pt x="127" y="20"/>
                    <a:pt x="129" y="16"/>
                  </a:cubicBezTo>
                  <a:cubicBezTo>
                    <a:pt x="134" y="9"/>
                    <a:pt x="144" y="0"/>
                    <a:pt x="158" y="9"/>
                  </a:cubicBezTo>
                  <a:cubicBezTo>
                    <a:pt x="175" y="19"/>
                    <a:pt x="165" y="38"/>
                    <a:pt x="165" y="38"/>
                  </a:cubicBezTo>
                  <a:cubicBezTo>
                    <a:pt x="165" y="38"/>
                    <a:pt x="101" y="134"/>
                    <a:pt x="88" y="138"/>
                  </a:cubicBezTo>
                  <a:cubicBezTo>
                    <a:pt x="76" y="142"/>
                    <a:pt x="0" y="85"/>
                    <a:pt x="0" y="85"/>
                  </a:cubicBezTo>
                  <a:lnTo>
                    <a:pt x="4" y="37"/>
                  </a:lnTo>
                  <a:close/>
                </a:path>
              </a:pathLst>
            </a:custGeom>
            <a:solidFill>
              <a:srgbClr val="FED89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sp>
          <p:nvSpPr>
            <p:cNvPr id="44" name="Freeform 98"/>
            <p:cNvSpPr>
              <a:spLocks/>
            </p:cNvSpPr>
            <p:nvPr/>
          </p:nvSpPr>
          <p:spPr bwMode="auto">
            <a:xfrm>
              <a:off x="3457" y="3177"/>
              <a:ext cx="34" cy="100"/>
            </a:xfrm>
            <a:custGeom>
              <a:avLst/>
              <a:gdLst>
                <a:gd name="T0" fmla="*/ 1 w 16"/>
                <a:gd name="T1" fmla="*/ 46 h 46"/>
                <a:gd name="T2" fmla="*/ 0 w 16"/>
                <a:gd name="T3" fmla="*/ 11 h 46"/>
                <a:gd name="T4" fmla="*/ 8 w 16"/>
                <a:gd name="T5" fmla="*/ 2 h 46"/>
                <a:gd name="T6" fmla="*/ 15 w 16"/>
                <a:gd name="T7" fmla="*/ 27 h 46"/>
                <a:gd name="T8" fmla="*/ 1 w 16"/>
                <a:gd name="T9" fmla="*/ 46 h 46"/>
              </a:gdLst>
              <a:ahLst/>
              <a:cxnLst>
                <a:cxn ang="0">
                  <a:pos x="T0" y="T1"/>
                </a:cxn>
                <a:cxn ang="0">
                  <a:pos x="T2" y="T3"/>
                </a:cxn>
                <a:cxn ang="0">
                  <a:pos x="T4" y="T5"/>
                </a:cxn>
                <a:cxn ang="0">
                  <a:pos x="T6" y="T7"/>
                </a:cxn>
                <a:cxn ang="0">
                  <a:pos x="T8" y="T9"/>
                </a:cxn>
              </a:cxnLst>
              <a:rect l="0" t="0" r="r" b="b"/>
              <a:pathLst>
                <a:path w="16" h="46">
                  <a:moveTo>
                    <a:pt x="1" y="46"/>
                  </a:moveTo>
                  <a:cubicBezTo>
                    <a:pt x="0" y="11"/>
                    <a:pt x="0" y="11"/>
                    <a:pt x="0" y="11"/>
                  </a:cubicBezTo>
                  <a:cubicBezTo>
                    <a:pt x="0" y="11"/>
                    <a:pt x="0" y="0"/>
                    <a:pt x="8" y="2"/>
                  </a:cubicBezTo>
                  <a:cubicBezTo>
                    <a:pt x="16" y="5"/>
                    <a:pt x="15" y="27"/>
                    <a:pt x="15" y="27"/>
                  </a:cubicBezTo>
                  <a:lnTo>
                    <a:pt x="1" y="46"/>
                  </a:lnTo>
                  <a:close/>
                </a:path>
              </a:pathLst>
            </a:custGeom>
            <a:solidFill>
              <a:srgbClr val="FED89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sp>
          <p:nvSpPr>
            <p:cNvPr id="47" name="Freeform 99"/>
            <p:cNvSpPr>
              <a:spLocks/>
            </p:cNvSpPr>
            <p:nvPr/>
          </p:nvSpPr>
          <p:spPr bwMode="auto">
            <a:xfrm>
              <a:off x="2839" y="3259"/>
              <a:ext cx="83" cy="393"/>
            </a:xfrm>
            <a:custGeom>
              <a:avLst/>
              <a:gdLst>
                <a:gd name="T0" fmla="*/ 0 w 38"/>
                <a:gd name="T1" fmla="*/ 4 h 181"/>
                <a:gd name="T2" fmla="*/ 0 w 38"/>
                <a:gd name="T3" fmla="*/ 161 h 181"/>
                <a:gd name="T4" fmla="*/ 19 w 38"/>
                <a:gd name="T5" fmla="*/ 180 h 181"/>
                <a:gd name="T6" fmla="*/ 38 w 38"/>
                <a:gd name="T7" fmla="*/ 161 h 181"/>
                <a:gd name="T8" fmla="*/ 38 w 38"/>
                <a:gd name="T9" fmla="*/ 0 h 181"/>
                <a:gd name="T10" fmla="*/ 0 w 38"/>
                <a:gd name="T11" fmla="*/ 4 h 181"/>
              </a:gdLst>
              <a:ahLst/>
              <a:cxnLst>
                <a:cxn ang="0">
                  <a:pos x="T0" y="T1"/>
                </a:cxn>
                <a:cxn ang="0">
                  <a:pos x="T2" y="T3"/>
                </a:cxn>
                <a:cxn ang="0">
                  <a:pos x="T4" y="T5"/>
                </a:cxn>
                <a:cxn ang="0">
                  <a:pos x="T6" y="T7"/>
                </a:cxn>
                <a:cxn ang="0">
                  <a:pos x="T8" y="T9"/>
                </a:cxn>
                <a:cxn ang="0">
                  <a:pos x="T10" y="T11"/>
                </a:cxn>
              </a:cxnLst>
              <a:rect l="0" t="0" r="r" b="b"/>
              <a:pathLst>
                <a:path w="38" h="181">
                  <a:moveTo>
                    <a:pt x="0" y="4"/>
                  </a:moveTo>
                  <a:cubicBezTo>
                    <a:pt x="0" y="161"/>
                    <a:pt x="0" y="161"/>
                    <a:pt x="0" y="161"/>
                  </a:cubicBezTo>
                  <a:cubicBezTo>
                    <a:pt x="0" y="161"/>
                    <a:pt x="3" y="179"/>
                    <a:pt x="19" y="180"/>
                  </a:cubicBezTo>
                  <a:cubicBezTo>
                    <a:pt x="34" y="181"/>
                    <a:pt x="38" y="161"/>
                    <a:pt x="38" y="161"/>
                  </a:cubicBezTo>
                  <a:cubicBezTo>
                    <a:pt x="38" y="0"/>
                    <a:pt x="38" y="0"/>
                    <a:pt x="38" y="0"/>
                  </a:cubicBezTo>
                  <a:lnTo>
                    <a:pt x="0" y="4"/>
                  </a:lnTo>
                  <a:close/>
                </a:path>
              </a:pathLst>
            </a:custGeom>
            <a:solidFill>
              <a:srgbClr val="FED89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sp>
          <p:nvSpPr>
            <p:cNvPr id="48" name="Freeform 100"/>
            <p:cNvSpPr>
              <a:spLocks/>
            </p:cNvSpPr>
            <p:nvPr/>
          </p:nvSpPr>
          <p:spPr bwMode="auto">
            <a:xfrm>
              <a:off x="3078" y="3649"/>
              <a:ext cx="126" cy="646"/>
            </a:xfrm>
            <a:custGeom>
              <a:avLst/>
              <a:gdLst>
                <a:gd name="T0" fmla="*/ 0 w 126"/>
                <a:gd name="T1" fmla="*/ 7 h 646"/>
                <a:gd name="T2" fmla="*/ 103 w 126"/>
                <a:gd name="T3" fmla="*/ 0 h 646"/>
                <a:gd name="T4" fmla="*/ 63 w 126"/>
                <a:gd name="T5" fmla="*/ 588 h 646"/>
                <a:gd name="T6" fmla="*/ 113 w 126"/>
                <a:gd name="T7" fmla="*/ 620 h 646"/>
                <a:gd name="T8" fmla="*/ 126 w 126"/>
                <a:gd name="T9" fmla="*/ 637 h 646"/>
                <a:gd name="T10" fmla="*/ 103 w 126"/>
                <a:gd name="T11" fmla="*/ 646 h 646"/>
                <a:gd name="T12" fmla="*/ 37 w 126"/>
                <a:gd name="T13" fmla="*/ 627 h 646"/>
                <a:gd name="T14" fmla="*/ 11 w 126"/>
                <a:gd name="T15" fmla="*/ 592 h 646"/>
                <a:gd name="T16" fmla="*/ 0 w 126"/>
                <a:gd name="T17" fmla="*/ 579 h 646"/>
                <a:gd name="T18" fmla="*/ 0 w 126"/>
                <a:gd name="T19" fmla="*/ 579 h 646"/>
                <a:gd name="T20" fmla="*/ 0 w 126"/>
                <a:gd name="T21" fmla="*/ 579 h 646"/>
                <a:gd name="T22" fmla="*/ 0 w 126"/>
                <a:gd name="T23" fmla="*/ 7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6" h="646">
                  <a:moveTo>
                    <a:pt x="0" y="7"/>
                  </a:moveTo>
                  <a:lnTo>
                    <a:pt x="103" y="0"/>
                  </a:lnTo>
                  <a:lnTo>
                    <a:pt x="63" y="588"/>
                  </a:lnTo>
                  <a:lnTo>
                    <a:pt x="113" y="620"/>
                  </a:lnTo>
                  <a:lnTo>
                    <a:pt x="126" y="637"/>
                  </a:lnTo>
                  <a:lnTo>
                    <a:pt x="103" y="646"/>
                  </a:lnTo>
                  <a:lnTo>
                    <a:pt x="37" y="627"/>
                  </a:lnTo>
                  <a:lnTo>
                    <a:pt x="11" y="592"/>
                  </a:lnTo>
                  <a:lnTo>
                    <a:pt x="0" y="579"/>
                  </a:lnTo>
                  <a:lnTo>
                    <a:pt x="0" y="579"/>
                  </a:lnTo>
                  <a:lnTo>
                    <a:pt x="0" y="579"/>
                  </a:lnTo>
                  <a:lnTo>
                    <a:pt x="0" y="7"/>
                  </a:lnTo>
                  <a:close/>
                </a:path>
              </a:pathLst>
            </a:custGeom>
            <a:solidFill>
              <a:srgbClr val="FED89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sp>
          <p:nvSpPr>
            <p:cNvPr id="49" name="Freeform 101"/>
            <p:cNvSpPr>
              <a:spLocks/>
            </p:cNvSpPr>
            <p:nvPr/>
          </p:nvSpPr>
          <p:spPr bwMode="auto">
            <a:xfrm>
              <a:off x="3078" y="4228"/>
              <a:ext cx="181" cy="102"/>
            </a:xfrm>
            <a:custGeom>
              <a:avLst/>
              <a:gdLst>
                <a:gd name="T0" fmla="*/ 24 w 83"/>
                <a:gd name="T1" fmla="*/ 17 h 47"/>
                <a:gd name="T2" fmla="*/ 47 w 83"/>
                <a:gd name="T3" fmla="*/ 25 h 47"/>
                <a:gd name="T4" fmla="*/ 52 w 83"/>
                <a:gd name="T5" fmla="*/ 19 h 47"/>
                <a:gd name="T6" fmla="*/ 76 w 83"/>
                <a:gd name="T7" fmla="*/ 36 h 47"/>
                <a:gd name="T8" fmla="*/ 76 w 83"/>
                <a:gd name="T9" fmla="*/ 47 h 47"/>
                <a:gd name="T10" fmla="*/ 14 w 83"/>
                <a:gd name="T11" fmla="*/ 32 h 47"/>
                <a:gd name="T12" fmla="*/ 14 w 83"/>
                <a:gd name="T13" fmla="*/ 43 h 47"/>
                <a:gd name="T14" fmla="*/ 0 w 83"/>
                <a:gd name="T15" fmla="*/ 43 h 47"/>
                <a:gd name="T16" fmla="*/ 0 w 83"/>
                <a:gd name="T17" fmla="*/ 0 h 47"/>
                <a:gd name="T18" fmla="*/ 24 w 83"/>
                <a:gd name="T19" fmla="*/ 1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 h="47">
                  <a:moveTo>
                    <a:pt x="24" y="17"/>
                  </a:moveTo>
                  <a:cubicBezTo>
                    <a:pt x="31" y="21"/>
                    <a:pt x="38" y="26"/>
                    <a:pt x="47" y="25"/>
                  </a:cubicBezTo>
                  <a:cubicBezTo>
                    <a:pt x="51" y="25"/>
                    <a:pt x="52" y="22"/>
                    <a:pt x="52" y="19"/>
                  </a:cubicBezTo>
                  <a:cubicBezTo>
                    <a:pt x="63" y="26"/>
                    <a:pt x="74" y="33"/>
                    <a:pt x="76" y="36"/>
                  </a:cubicBezTo>
                  <a:cubicBezTo>
                    <a:pt x="82" y="40"/>
                    <a:pt x="83" y="47"/>
                    <a:pt x="76" y="47"/>
                  </a:cubicBezTo>
                  <a:cubicBezTo>
                    <a:pt x="69" y="46"/>
                    <a:pt x="14" y="32"/>
                    <a:pt x="14" y="32"/>
                  </a:cubicBezTo>
                  <a:cubicBezTo>
                    <a:pt x="14" y="43"/>
                    <a:pt x="14" y="43"/>
                    <a:pt x="14" y="43"/>
                  </a:cubicBezTo>
                  <a:cubicBezTo>
                    <a:pt x="0" y="43"/>
                    <a:pt x="0" y="43"/>
                    <a:pt x="0" y="43"/>
                  </a:cubicBezTo>
                  <a:cubicBezTo>
                    <a:pt x="0" y="0"/>
                    <a:pt x="0" y="0"/>
                    <a:pt x="0" y="0"/>
                  </a:cubicBezTo>
                  <a:cubicBezTo>
                    <a:pt x="8" y="5"/>
                    <a:pt x="16" y="11"/>
                    <a:pt x="24" y="17"/>
                  </a:cubicBezTo>
                  <a:close/>
                </a:path>
              </a:pathLst>
            </a:custGeom>
            <a:solidFill>
              <a:srgbClr val="CE323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sp>
          <p:nvSpPr>
            <p:cNvPr id="50" name="Freeform 102"/>
            <p:cNvSpPr>
              <a:spLocks/>
            </p:cNvSpPr>
            <p:nvPr/>
          </p:nvSpPr>
          <p:spPr bwMode="auto">
            <a:xfrm>
              <a:off x="2930" y="3649"/>
              <a:ext cx="127" cy="646"/>
            </a:xfrm>
            <a:custGeom>
              <a:avLst/>
              <a:gdLst>
                <a:gd name="T0" fmla="*/ 127 w 127"/>
                <a:gd name="T1" fmla="*/ 7 h 646"/>
                <a:gd name="T2" fmla="*/ 22 w 127"/>
                <a:gd name="T3" fmla="*/ 0 h 646"/>
                <a:gd name="T4" fmla="*/ 64 w 127"/>
                <a:gd name="T5" fmla="*/ 588 h 646"/>
                <a:gd name="T6" fmla="*/ 11 w 127"/>
                <a:gd name="T7" fmla="*/ 620 h 646"/>
                <a:gd name="T8" fmla="*/ 0 w 127"/>
                <a:gd name="T9" fmla="*/ 637 h 646"/>
                <a:gd name="T10" fmla="*/ 22 w 127"/>
                <a:gd name="T11" fmla="*/ 646 h 646"/>
                <a:gd name="T12" fmla="*/ 90 w 127"/>
                <a:gd name="T13" fmla="*/ 627 h 646"/>
                <a:gd name="T14" fmla="*/ 116 w 127"/>
                <a:gd name="T15" fmla="*/ 592 h 646"/>
                <a:gd name="T16" fmla="*/ 127 w 127"/>
                <a:gd name="T17" fmla="*/ 579 h 646"/>
                <a:gd name="T18" fmla="*/ 127 w 127"/>
                <a:gd name="T19" fmla="*/ 579 h 646"/>
                <a:gd name="T20" fmla="*/ 127 w 127"/>
                <a:gd name="T21" fmla="*/ 579 h 646"/>
                <a:gd name="T22" fmla="*/ 127 w 127"/>
                <a:gd name="T23" fmla="*/ 7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7" h="646">
                  <a:moveTo>
                    <a:pt x="127" y="7"/>
                  </a:moveTo>
                  <a:lnTo>
                    <a:pt x="22" y="0"/>
                  </a:lnTo>
                  <a:lnTo>
                    <a:pt x="64" y="588"/>
                  </a:lnTo>
                  <a:lnTo>
                    <a:pt x="11" y="620"/>
                  </a:lnTo>
                  <a:lnTo>
                    <a:pt x="0" y="637"/>
                  </a:lnTo>
                  <a:lnTo>
                    <a:pt x="22" y="646"/>
                  </a:lnTo>
                  <a:lnTo>
                    <a:pt x="90" y="627"/>
                  </a:lnTo>
                  <a:lnTo>
                    <a:pt x="116" y="592"/>
                  </a:lnTo>
                  <a:lnTo>
                    <a:pt x="127" y="579"/>
                  </a:lnTo>
                  <a:lnTo>
                    <a:pt x="127" y="579"/>
                  </a:lnTo>
                  <a:lnTo>
                    <a:pt x="127" y="579"/>
                  </a:lnTo>
                  <a:lnTo>
                    <a:pt x="127" y="7"/>
                  </a:lnTo>
                  <a:close/>
                </a:path>
              </a:pathLst>
            </a:custGeom>
            <a:solidFill>
              <a:srgbClr val="FED89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sp>
          <p:nvSpPr>
            <p:cNvPr id="51" name="Freeform 103"/>
            <p:cNvSpPr>
              <a:spLocks/>
            </p:cNvSpPr>
            <p:nvPr/>
          </p:nvSpPr>
          <p:spPr bwMode="auto">
            <a:xfrm>
              <a:off x="2867" y="3515"/>
              <a:ext cx="405" cy="457"/>
            </a:xfrm>
            <a:custGeom>
              <a:avLst/>
              <a:gdLst>
                <a:gd name="T0" fmla="*/ 23 w 186"/>
                <a:gd name="T1" fmla="*/ 0 h 211"/>
                <a:gd name="T2" fmla="*/ 16 w 186"/>
                <a:gd name="T3" fmla="*/ 10 h 211"/>
                <a:gd name="T4" fmla="*/ 2 w 186"/>
                <a:gd name="T5" fmla="*/ 89 h 211"/>
                <a:gd name="T6" fmla="*/ 21 w 186"/>
                <a:gd name="T7" fmla="*/ 211 h 211"/>
                <a:gd name="T8" fmla="*/ 167 w 186"/>
                <a:gd name="T9" fmla="*/ 211 h 211"/>
                <a:gd name="T10" fmla="*/ 186 w 186"/>
                <a:gd name="T11" fmla="*/ 89 h 211"/>
                <a:gd name="T12" fmla="*/ 171 w 186"/>
                <a:gd name="T13" fmla="*/ 10 h 211"/>
                <a:gd name="T14" fmla="*/ 160 w 186"/>
                <a:gd name="T15" fmla="*/ 1 h 211"/>
                <a:gd name="T16" fmla="*/ 23 w 186"/>
                <a:gd name="T1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211">
                  <a:moveTo>
                    <a:pt x="23" y="0"/>
                  </a:moveTo>
                  <a:cubicBezTo>
                    <a:pt x="16" y="10"/>
                    <a:pt x="16" y="10"/>
                    <a:pt x="16" y="10"/>
                  </a:cubicBezTo>
                  <a:cubicBezTo>
                    <a:pt x="16" y="10"/>
                    <a:pt x="4" y="63"/>
                    <a:pt x="2" y="89"/>
                  </a:cubicBezTo>
                  <a:cubicBezTo>
                    <a:pt x="0" y="115"/>
                    <a:pt x="21" y="211"/>
                    <a:pt x="21" y="211"/>
                  </a:cubicBezTo>
                  <a:cubicBezTo>
                    <a:pt x="167" y="211"/>
                    <a:pt x="167" y="211"/>
                    <a:pt x="167" y="211"/>
                  </a:cubicBezTo>
                  <a:cubicBezTo>
                    <a:pt x="167" y="211"/>
                    <a:pt x="186" y="111"/>
                    <a:pt x="186" y="89"/>
                  </a:cubicBezTo>
                  <a:cubicBezTo>
                    <a:pt x="186" y="67"/>
                    <a:pt x="171" y="10"/>
                    <a:pt x="171" y="10"/>
                  </a:cubicBezTo>
                  <a:cubicBezTo>
                    <a:pt x="160" y="1"/>
                    <a:pt x="160" y="1"/>
                    <a:pt x="160" y="1"/>
                  </a:cubicBezTo>
                  <a:lnTo>
                    <a:pt x="23" y="0"/>
                  </a:lnTo>
                  <a:close/>
                </a:path>
              </a:pathLst>
            </a:custGeom>
            <a:solidFill>
              <a:srgbClr val="68627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sp>
          <p:nvSpPr>
            <p:cNvPr id="52" name="Freeform 104"/>
            <p:cNvSpPr>
              <a:spLocks/>
            </p:cNvSpPr>
            <p:nvPr/>
          </p:nvSpPr>
          <p:spPr bwMode="auto">
            <a:xfrm>
              <a:off x="2883" y="3134"/>
              <a:ext cx="374" cy="364"/>
            </a:xfrm>
            <a:custGeom>
              <a:avLst/>
              <a:gdLst>
                <a:gd name="T0" fmla="*/ 9 w 172"/>
                <a:gd name="T1" fmla="*/ 168 h 168"/>
                <a:gd name="T2" fmla="*/ 164 w 172"/>
                <a:gd name="T3" fmla="*/ 168 h 168"/>
                <a:gd name="T4" fmla="*/ 172 w 172"/>
                <a:gd name="T5" fmla="*/ 27 h 168"/>
                <a:gd name="T6" fmla="*/ 118 w 172"/>
                <a:gd name="T7" fmla="*/ 2 h 168"/>
                <a:gd name="T8" fmla="*/ 83 w 172"/>
                <a:gd name="T9" fmla="*/ 0 h 168"/>
                <a:gd name="T10" fmla="*/ 48 w 172"/>
                <a:gd name="T11" fmla="*/ 3 h 168"/>
                <a:gd name="T12" fmla="*/ 0 w 172"/>
                <a:gd name="T13" fmla="*/ 27 h 168"/>
                <a:gd name="T14" fmla="*/ 9 w 172"/>
                <a:gd name="T15" fmla="*/ 168 h 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2" h="168">
                  <a:moveTo>
                    <a:pt x="9" y="168"/>
                  </a:moveTo>
                  <a:cubicBezTo>
                    <a:pt x="164" y="168"/>
                    <a:pt x="164" y="168"/>
                    <a:pt x="164" y="168"/>
                  </a:cubicBezTo>
                  <a:cubicBezTo>
                    <a:pt x="172" y="27"/>
                    <a:pt x="172" y="27"/>
                    <a:pt x="172" y="27"/>
                  </a:cubicBezTo>
                  <a:cubicBezTo>
                    <a:pt x="172" y="27"/>
                    <a:pt x="160" y="8"/>
                    <a:pt x="118" y="2"/>
                  </a:cubicBezTo>
                  <a:cubicBezTo>
                    <a:pt x="108" y="0"/>
                    <a:pt x="96" y="0"/>
                    <a:pt x="83" y="0"/>
                  </a:cubicBezTo>
                  <a:cubicBezTo>
                    <a:pt x="70" y="0"/>
                    <a:pt x="58" y="1"/>
                    <a:pt x="48" y="3"/>
                  </a:cubicBezTo>
                  <a:cubicBezTo>
                    <a:pt x="8" y="11"/>
                    <a:pt x="0" y="27"/>
                    <a:pt x="0" y="27"/>
                  </a:cubicBezTo>
                  <a:lnTo>
                    <a:pt x="9" y="168"/>
                  </a:lnTo>
                  <a:close/>
                </a:path>
              </a:pathLst>
            </a:custGeom>
            <a:solidFill>
              <a:srgbClr val="68627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sp>
          <p:nvSpPr>
            <p:cNvPr id="53" name="Freeform 105"/>
            <p:cNvSpPr>
              <a:spLocks/>
            </p:cNvSpPr>
            <p:nvPr/>
          </p:nvSpPr>
          <p:spPr bwMode="auto">
            <a:xfrm>
              <a:off x="2985" y="3129"/>
              <a:ext cx="156" cy="76"/>
            </a:xfrm>
            <a:custGeom>
              <a:avLst/>
              <a:gdLst>
                <a:gd name="T0" fmla="*/ 26 w 72"/>
                <a:gd name="T1" fmla="*/ 6 h 35"/>
                <a:gd name="T2" fmla="*/ 17 w 72"/>
                <a:gd name="T3" fmla="*/ 3 h 35"/>
                <a:gd name="T4" fmla="*/ 6 w 72"/>
                <a:gd name="T5" fmla="*/ 22 h 35"/>
                <a:gd name="T6" fmla="*/ 36 w 72"/>
                <a:gd name="T7" fmla="*/ 22 h 35"/>
                <a:gd name="T8" fmla="*/ 62 w 72"/>
                <a:gd name="T9" fmla="*/ 24 h 35"/>
                <a:gd name="T10" fmla="*/ 55 w 72"/>
                <a:gd name="T11" fmla="*/ 2 h 35"/>
                <a:gd name="T12" fmla="*/ 26 w 72"/>
                <a:gd name="T13" fmla="*/ 6 h 35"/>
              </a:gdLst>
              <a:ahLst/>
              <a:cxnLst>
                <a:cxn ang="0">
                  <a:pos x="T0" y="T1"/>
                </a:cxn>
                <a:cxn ang="0">
                  <a:pos x="T2" y="T3"/>
                </a:cxn>
                <a:cxn ang="0">
                  <a:pos x="T4" y="T5"/>
                </a:cxn>
                <a:cxn ang="0">
                  <a:pos x="T6" y="T7"/>
                </a:cxn>
                <a:cxn ang="0">
                  <a:pos x="T8" y="T9"/>
                </a:cxn>
                <a:cxn ang="0">
                  <a:pos x="T10" y="T11"/>
                </a:cxn>
                <a:cxn ang="0">
                  <a:pos x="T12" y="T13"/>
                </a:cxn>
              </a:cxnLst>
              <a:rect l="0" t="0" r="r" b="b"/>
              <a:pathLst>
                <a:path w="72" h="35">
                  <a:moveTo>
                    <a:pt x="26" y="6"/>
                  </a:moveTo>
                  <a:cubicBezTo>
                    <a:pt x="17" y="3"/>
                    <a:pt x="17" y="3"/>
                    <a:pt x="17" y="3"/>
                  </a:cubicBezTo>
                  <a:cubicBezTo>
                    <a:pt x="17" y="3"/>
                    <a:pt x="0" y="5"/>
                    <a:pt x="6" y="22"/>
                  </a:cubicBezTo>
                  <a:cubicBezTo>
                    <a:pt x="11" y="35"/>
                    <a:pt x="33" y="27"/>
                    <a:pt x="36" y="22"/>
                  </a:cubicBezTo>
                  <a:cubicBezTo>
                    <a:pt x="36" y="22"/>
                    <a:pt x="49" y="35"/>
                    <a:pt x="62" y="24"/>
                  </a:cubicBezTo>
                  <a:cubicBezTo>
                    <a:pt x="72" y="15"/>
                    <a:pt x="67" y="3"/>
                    <a:pt x="55" y="2"/>
                  </a:cubicBezTo>
                  <a:cubicBezTo>
                    <a:pt x="43" y="0"/>
                    <a:pt x="26" y="6"/>
                    <a:pt x="26" y="6"/>
                  </a:cubicBezTo>
                  <a:close/>
                </a:path>
              </a:pathLst>
            </a:custGeom>
            <a:solidFill>
              <a:srgbClr val="6A414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sp>
          <p:nvSpPr>
            <p:cNvPr id="54" name="Rectangle 106"/>
            <p:cNvSpPr>
              <a:spLocks noChangeArrowheads="1"/>
            </p:cNvSpPr>
            <p:nvPr/>
          </p:nvSpPr>
          <p:spPr bwMode="auto">
            <a:xfrm>
              <a:off x="3061" y="3175"/>
              <a:ext cx="6" cy="323"/>
            </a:xfrm>
            <a:prstGeom prst="rect">
              <a:avLst/>
            </a:prstGeom>
            <a:solidFill>
              <a:srgbClr val="6A414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sp>
          <p:nvSpPr>
            <p:cNvPr id="55" name="Freeform 107"/>
            <p:cNvSpPr>
              <a:spLocks/>
            </p:cNvSpPr>
            <p:nvPr/>
          </p:nvSpPr>
          <p:spPr bwMode="auto">
            <a:xfrm>
              <a:off x="3020" y="3053"/>
              <a:ext cx="87" cy="124"/>
            </a:xfrm>
            <a:custGeom>
              <a:avLst/>
              <a:gdLst>
                <a:gd name="T0" fmla="*/ 40 w 40"/>
                <a:gd name="T1" fmla="*/ 0 h 57"/>
                <a:gd name="T2" fmla="*/ 0 w 40"/>
                <a:gd name="T3" fmla="*/ 0 h 57"/>
                <a:gd name="T4" fmla="*/ 1 w 40"/>
                <a:gd name="T5" fmla="*/ 39 h 57"/>
                <a:gd name="T6" fmla="*/ 20 w 40"/>
                <a:gd name="T7" fmla="*/ 57 h 57"/>
                <a:gd name="T8" fmla="*/ 40 w 40"/>
                <a:gd name="T9" fmla="*/ 39 h 57"/>
                <a:gd name="T10" fmla="*/ 40 w 40"/>
                <a:gd name="T11" fmla="*/ 0 h 57"/>
              </a:gdLst>
              <a:ahLst/>
              <a:cxnLst>
                <a:cxn ang="0">
                  <a:pos x="T0" y="T1"/>
                </a:cxn>
                <a:cxn ang="0">
                  <a:pos x="T2" y="T3"/>
                </a:cxn>
                <a:cxn ang="0">
                  <a:pos x="T4" y="T5"/>
                </a:cxn>
                <a:cxn ang="0">
                  <a:pos x="T6" y="T7"/>
                </a:cxn>
                <a:cxn ang="0">
                  <a:pos x="T8" y="T9"/>
                </a:cxn>
                <a:cxn ang="0">
                  <a:pos x="T10" y="T11"/>
                </a:cxn>
              </a:cxnLst>
              <a:rect l="0" t="0" r="r" b="b"/>
              <a:pathLst>
                <a:path w="40" h="57">
                  <a:moveTo>
                    <a:pt x="40" y="0"/>
                  </a:moveTo>
                  <a:cubicBezTo>
                    <a:pt x="0" y="0"/>
                    <a:pt x="0" y="0"/>
                    <a:pt x="0" y="0"/>
                  </a:cubicBezTo>
                  <a:cubicBezTo>
                    <a:pt x="1" y="39"/>
                    <a:pt x="1" y="39"/>
                    <a:pt x="1" y="39"/>
                  </a:cubicBezTo>
                  <a:cubicBezTo>
                    <a:pt x="2" y="49"/>
                    <a:pt x="10" y="57"/>
                    <a:pt x="20" y="57"/>
                  </a:cubicBezTo>
                  <a:cubicBezTo>
                    <a:pt x="30" y="57"/>
                    <a:pt x="38" y="49"/>
                    <a:pt x="40" y="39"/>
                  </a:cubicBezTo>
                  <a:lnTo>
                    <a:pt x="40" y="0"/>
                  </a:lnTo>
                  <a:close/>
                </a:path>
              </a:pathLst>
            </a:custGeom>
            <a:solidFill>
              <a:srgbClr val="FED89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sp>
          <p:nvSpPr>
            <p:cNvPr id="56" name="Freeform 108"/>
            <p:cNvSpPr>
              <a:spLocks/>
            </p:cNvSpPr>
            <p:nvPr/>
          </p:nvSpPr>
          <p:spPr bwMode="auto">
            <a:xfrm>
              <a:off x="3020" y="3053"/>
              <a:ext cx="87" cy="59"/>
            </a:xfrm>
            <a:custGeom>
              <a:avLst/>
              <a:gdLst>
                <a:gd name="T0" fmla="*/ 40 w 40"/>
                <a:gd name="T1" fmla="*/ 21 h 27"/>
                <a:gd name="T2" fmla="*/ 40 w 40"/>
                <a:gd name="T3" fmla="*/ 0 h 27"/>
                <a:gd name="T4" fmla="*/ 0 w 40"/>
                <a:gd name="T5" fmla="*/ 0 h 27"/>
                <a:gd name="T6" fmla="*/ 1 w 40"/>
                <a:gd name="T7" fmla="*/ 23 h 27"/>
                <a:gd name="T8" fmla="*/ 40 w 40"/>
                <a:gd name="T9" fmla="*/ 21 h 27"/>
              </a:gdLst>
              <a:ahLst/>
              <a:cxnLst>
                <a:cxn ang="0">
                  <a:pos x="T0" y="T1"/>
                </a:cxn>
                <a:cxn ang="0">
                  <a:pos x="T2" y="T3"/>
                </a:cxn>
                <a:cxn ang="0">
                  <a:pos x="T4" y="T5"/>
                </a:cxn>
                <a:cxn ang="0">
                  <a:pos x="T6" y="T7"/>
                </a:cxn>
                <a:cxn ang="0">
                  <a:pos x="T8" y="T9"/>
                </a:cxn>
              </a:cxnLst>
              <a:rect l="0" t="0" r="r" b="b"/>
              <a:pathLst>
                <a:path w="40" h="27">
                  <a:moveTo>
                    <a:pt x="40" y="21"/>
                  </a:moveTo>
                  <a:cubicBezTo>
                    <a:pt x="40" y="0"/>
                    <a:pt x="40" y="0"/>
                    <a:pt x="40" y="0"/>
                  </a:cubicBezTo>
                  <a:cubicBezTo>
                    <a:pt x="0" y="0"/>
                    <a:pt x="0" y="0"/>
                    <a:pt x="0" y="0"/>
                  </a:cubicBezTo>
                  <a:cubicBezTo>
                    <a:pt x="1" y="23"/>
                    <a:pt x="1" y="23"/>
                    <a:pt x="1" y="23"/>
                  </a:cubicBezTo>
                  <a:cubicBezTo>
                    <a:pt x="18" y="27"/>
                    <a:pt x="27" y="25"/>
                    <a:pt x="40" y="21"/>
                  </a:cubicBezTo>
                  <a:close/>
                </a:path>
              </a:pathLst>
            </a:custGeom>
            <a:solidFill>
              <a:srgbClr val="EDC59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sp>
          <p:nvSpPr>
            <p:cNvPr id="57" name="Freeform 109"/>
            <p:cNvSpPr>
              <a:spLocks/>
            </p:cNvSpPr>
            <p:nvPr/>
          </p:nvSpPr>
          <p:spPr bwMode="auto">
            <a:xfrm>
              <a:off x="2726" y="2488"/>
              <a:ext cx="685" cy="652"/>
            </a:xfrm>
            <a:custGeom>
              <a:avLst/>
              <a:gdLst>
                <a:gd name="T0" fmla="*/ 146 w 315"/>
                <a:gd name="T1" fmla="*/ 15 h 301"/>
                <a:gd name="T2" fmla="*/ 43 w 315"/>
                <a:gd name="T3" fmla="*/ 58 h 301"/>
                <a:gd name="T4" fmla="*/ 0 w 315"/>
                <a:gd name="T5" fmla="*/ 183 h 301"/>
                <a:gd name="T6" fmla="*/ 18 w 315"/>
                <a:gd name="T7" fmla="*/ 167 h 301"/>
                <a:gd name="T8" fmla="*/ 6 w 315"/>
                <a:gd name="T9" fmla="*/ 222 h 301"/>
                <a:gd name="T10" fmla="*/ 72 w 315"/>
                <a:gd name="T11" fmla="*/ 298 h 301"/>
                <a:gd name="T12" fmla="*/ 129 w 315"/>
                <a:gd name="T13" fmla="*/ 257 h 301"/>
                <a:gd name="T14" fmla="*/ 196 w 315"/>
                <a:gd name="T15" fmla="*/ 253 h 301"/>
                <a:gd name="T16" fmla="*/ 255 w 315"/>
                <a:gd name="T17" fmla="*/ 296 h 301"/>
                <a:gd name="T18" fmla="*/ 312 w 315"/>
                <a:gd name="T19" fmla="*/ 210 h 301"/>
                <a:gd name="T20" fmla="*/ 304 w 315"/>
                <a:gd name="T21" fmla="*/ 167 h 301"/>
                <a:gd name="T22" fmla="*/ 315 w 315"/>
                <a:gd name="T23" fmla="*/ 170 h 301"/>
                <a:gd name="T24" fmla="*/ 303 w 315"/>
                <a:gd name="T25" fmla="*/ 126 h 301"/>
                <a:gd name="T26" fmla="*/ 146 w 315"/>
                <a:gd name="T27" fmla="*/ 15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5" h="301">
                  <a:moveTo>
                    <a:pt x="146" y="15"/>
                  </a:moveTo>
                  <a:cubicBezTo>
                    <a:pt x="146" y="15"/>
                    <a:pt x="75" y="21"/>
                    <a:pt x="43" y="58"/>
                  </a:cubicBezTo>
                  <a:cubicBezTo>
                    <a:pt x="11" y="95"/>
                    <a:pt x="23" y="115"/>
                    <a:pt x="0" y="183"/>
                  </a:cubicBezTo>
                  <a:cubicBezTo>
                    <a:pt x="18" y="167"/>
                    <a:pt x="18" y="167"/>
                    <a:pt x="18" y="167"/>
                  </a:cubicBezTo>
                  <a:cubicBezTo>
                    <a:pt x="18" y="167"/>
                    <a:pt x="6" y="192"/>
                    <a:pt x="6" y="222"/>
                  </a:cubicBezTo>
                  <a:cubicBezTo>
                    <a:pt x="6" y="252"/>
                    <a:pt x="21" y="301"/>
                    <a:pt x="72" y="298"/>
                  </a:cubicBezTo>
                  <a:cubicBezTo>
                    <a:pt x="123" y="294"/>
                    <a:pt x="129" y="257"/>
                    <a:pt x="129" y="257"/>
                  </a:cubicBezTo>
                  <a:cubicBezTo>
                    <a:pt x="196" y="253"/>
                    <a:pt x="196" y="253"/>
                    <a:pt x="196" y="253"/>
                  </a:cubicBezTo>
                  <a:cubicBezTo>
                    <a:pt x="196" y="253"/>
                    <a:pt x="217" y="296"/>
                    <a:pt x="255" y="296"/>
                  </a:cubicBezTo>
                  <a:cubicBezTo>
                    <a:pt x="315" y="296"/>
                    <a:pt x="314" y="227"/>
                    <a:pt x="312" y="210"/>
                  </a:cubicBezTo>
                  <a:cubicBezTo>
                    <a:pt x="310" y="192"/>
                    <a:pt x="304" y="167"/>
                    <a:pt x="304" y="167"/>
                  </a:cubicBezTo>
                  <a:cubicBezTo>
                    <a:pt x="315" y="170"/>
                    <a:pt x="315" y="170"/>
                    <a:pt x="315" y="170"/>
                  </a:cubicBezTo>
                  <a:cubicBezTo>
                    <a:pt x="315" y="170"/>
                    <a:pt x="307" y="145"/>
                    <a:pt x="303" y="126"/>
                  </a:cubicBezTo>
                  <a:cubicBezTo>
                    <a:pt x="299" y="107"/>
                    <a:pt x="288" y="0"/>
                    <a:pt x="146" y="15"/>
                  </a:cubicBezTo>
                  <a:close/>
                </a:path>
              </a:pathLst>
            </a:custGeom>
            <a:solidFill>
              <a:srgbClr val="4C301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sp>
          <p:nvSpPr>
            <p:cNvPr id="58" name="Freeform 110"/>
            <p:cNvSpPr>
              <a:spLocks/>
            </p:cNvSpPr>
            <p:nvPr/>
          </p:nvSpPr>
          <p:spPr bwMode="auto">
            <a:xfrm>
              <a:off x="2861" y="2648"/>
              <a:ext cx="450" cy="451"/>
            </a:xfrm>
            <a:custGeom>
              <a:avLst/>
              <a:gdLst>
                <a:gd name="T0" fmla="*/ 113 w 207"/>
                <a:gd name="T1" fmla="*/ 0 h 208"/>
                <a:gd name="T2" fmla="*/ 198 w 207"/>
                <a:gd name="T3" fmla="*/ 74 h 208"/>
                <a:gd name="T4" fmla="*/ 190 w 207"/>
                <a:gd name="T5" fmla="*/ 193 h 208"/>
                <a:gd name="T6" fmla="*/ 99 w 207"/>
                <a:gd name="T7" fmla="*/ 208 h 208"/>
                <a:gd name="T8" fmla="*/ 8 w 207"/>
                <a:gd name="T9" fmla="*/ 195 h 208"/>
                <a:gd name="T10" fmla="*/ 0 w 207"/>
                <a:gd name="T11" fmla="*/ 113 h 208"/>
                <a:gd name="T12" fmla="*/ 84 w 207"/>
                <a:gd name="T13" fmla="*/ 29 h 208"/>
                <a:gd name="T14" fmla="*/ 72 w 207"/>
                <a:gd name="T15" fmla="*/ 77 h 208"/>
                <a:gd name="T16" fmla="*/ 113 w 207"/>
                <a:gd name="T17"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 h="208">
                  <a:moveTo>
                    <a:pt x="113" y="0"/>
                  </a:moveTo>
                  <a:cubicBezTo>
                    <a:pt x="113" y="0"/>
                    <a:pt x="132" y="56"/>
                    <a:pt x="198" y="74"/>
                  </a:cubicBezTo>
                  <a:cubicBezTo>
                    <a:pt x="198" y="74"/>
                    <a:pt x="207" y="182"/>
                    <a:pt x="190" y="193"/>
                  </a:cubicBezTo>
                  <a:cubicBezTo>
                    <a:pt x="173" y="204"/>
                    <a:pt x="124" y="208"/>
                    <a:pt x="99" y="208"/>
                  </a:cubicBezTo>
                  <a:cubicBezTo>
                    <a:pt x="74" y="208"/>
                    <a:pt x="16" y="206"/>
                    <a:pt x="8" y="195"/>
                  </a:cubicBezTo>
                  <a:cubicBezTo>
                    <a:pt x="0" y="184"/>
                    <a:pt x="0" y="113"/>
                    <a:pt x="0" y="113"/>
                  </a:cubicBezTo>
                  <a:cubicBezTo>
                    <a:pt x="0" y="113"/>
                    <a:pt x="68" y="102"/>
                    <a:pt x="84" y="29"/>
                  </a:cubicBezTo>
                  <a:cubicBezTo>
                    <a:pt x="72" y="77"/>
                    <a:pt x="72" y="77"/>
                    <a:pt x="72" y="77"/>
                  </a:cubicBezTo>
                  <a:cubicBezTo>
                    <a:pt x="72" y="77"/>
                    <a:pt x="115" y="45"/>
                    <a:pt x="113" y="0"/>
                  </a:cubicBezTo>
                  <a:close/>
                </a:path>
              </a:pathLst>
            </a:custGeom>
            <a:solidFill>
              <a:srgbClr val="FED89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sp>
          <p:nvSpPr>
            <p:cNvPr id="59" name="Freeform 111"/>
            <p:cNvSpPr>
              <a:spLocks/>
            </p:cNvSpPr>
            <p:nvPr/>
          </p:nvSpPr>
          <p:spPr bwMode="auto">
            <a:xfrm>
              <a:off x="2996" y="2891"/>
              <a:ext cx="139" cy="104"/>
            </a:xfrm>
            <a:custGeom>
              <a:avLst/>
              <a:gdLst>
                <a:gd name="T0" fmla="*/ 14 w 64"/>
                <a:gd name="T1" fmla="*/ 0 h 48"/>
                <a:gd name="T2" fmla="*/ 50 w 64"/>
                <a:gd name="T3" fmla="*/ 0 h 48"/>
                <a:gd name="T4" fmla="*/ 32 w 64"/>
                <a:gd name="T5" fmla="*/ 45 h 48"/>
                <a:gd name="T6" fmla="*/ 14 w 64"/>
                <a:gd name="T7" fmla="*/ 0 h 48"/>
              </a:gdLst>
              <a:ahLst/>
              <a:cxnLst>
                <a:cxn ang="0">
                  <a:pos x="T0" y="T1"/>
                </a:cxn>
                <a:cxn ang="0">
                  <a:pos x="T2" y="T3"/>
                </a:cxn>
                <a:cxn ang="0">
                  <a:pos x="T4" y="T5"/>
                </a:cxn>
                <a:cxn ang="0">
                  <a:pos x="T6" y="T7"/>
                </a:cxn>
              </a:cxnLst>
              <a:rect l="0" t="0" r="r" b="b"/>
              <a:pathLst>
                <a:path w="64" h="48">
                  <a:moveTo>
                    <a:pt x="14" y="0"/>
                  </a:moveTo>
                  <a:cubicBezTo>
                    <a:pt x="50" y="0"/>
                    <a:pt x="50" y="0"/>
                    <a:pt x="50" y="0"/>
                  </a:cubicBezTo>
                  <a:cubicBezTo>
                    <a:pt x="50" y="0"/>
                    <a:pt x="64" y="43"/>
                    <a:pt x="32" y="45"/>
                  </a:cubicBezTo>
                  <a:cubicBezTo>
                    <a:pt x="0" y="48"/>
                    <a:pt x="14" y="0"/>
                    <a:pt x="14" y="0"/>
                  </a:cubicBezTo>
                  <a:close/>
                </a:path>
              </a:pathLst>
            </a:custGeom>
            <a:solidFill>
              <a:srgbClr val="EDC59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sp>
          <p:nvSpPr>
            <p:cNvPr id="60" name="Oval 112"/>
            <p:cNvSpPr>
              <a:spLocks noChangeArrowheads="1"/>
            </p:cNvSpPr>
            <p:nvPr/>
          </p:nvSpPr>
          <p:spPr bwMode="auto">
            <a:xfrm>
              <a:off x="3163" y="2826"/>
              <a:ext cx="68" cy="80"/>
            </a:xfrm>
            <a:prstGeom prst="ellipse">
              <a:avLst/>
            </a:prstGeom>
            <a:solidFill>
              <a:srgbClr val="35221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sp>
          <p:nvSpPr>
            <p:cNvPr id="61" name="Freeform 113"/>
            <p:cNvSpPr>
              <a:spLocks/>
            </p:cNvSpPr>
            <p:nvPr/>
          </p:nvSpPr>
          <p:spPr bwMode="auto">
            <a:xfrm>
              <a:off x="2917" y="2837"/>
              <a:ext cx="68" cy="69"/>
            </a:xfrm>
            <a:custGeom>
              <a:avLst/>
              <a:gdLst>
                <a:gd name="T0" fmla="*/ 15 w 31"/>
                <a:gd name="T1" fmla="*/ 32 h 32"/>
                <a:gd name="T2" fmla="*/ 31 w 31"/>
                <a:gd name="T3" fmla="*/ 13 h 32"/>
                <a:gd name="T4" fmla="*/ 25 w 31"/>
                <a:gd name="T5" fmla="*/ 0 h 32"/>
                <a:gd name="T6" fmla="*/ 0 w 31"/>
                <a:gd name="T7" fmla="*/ 17 h 32"/>
                <a:gd name="T8" fmla="*/ 15 w 31"/>
                <a:gd name="T9" fmla="*/ 32 h 32"/>
              </a:gdLst>
              <a:ahLst/>
              <a:cxnLst>
                <a:cxn ang="0">
                  <a:pos x="T0" y="T1"/>
                </a:cxn>
                <a:cxn ang="0">
                  <a:pos x="T2" y="T3"/>
                </a:cxn>
                <a:cxn ang="0">
                  <a:pos x="T4" y="T5"/>
                </a:cxn>
                <a:cxn ang="0">
                  <a:pos x="T6" y="T7"/>
                </a:cxn>
                <a:cxn ang="0">
                  <a:pos x="T8" y="T9"/>
                </a:cxn>
              </a:cxnLst>
              <a:rect l="0" t="0" r="r" b="b"/>
              <a:pathLst>
                <a:path w="31" h="32">
                  <a:moveTo>
                    <a:pt x="15" y="32"/>
                  </a:moveTo>
                  <a:cubicBezTo>
                    <a:pt x="24" y="32"/>
                    <a:pt x="31" y="23"/>
                    <a:pt x="31" y="13"/>
                  </a:cubicBezTo>
                  <a:cubicBezTo>
                    <a:pt x="31" y="8"/>
                    <a:pt x="29" y="3"/>
                    <a:pt x="25" y="0"/>
                  </a:cubicBezTo>
                  <a:cubicBezTo>
                    <a:pt x="17" y="7"/>
                    <a:pt x="8" y="13"/>
                    <a:pt x="0" y="17"/>
                  </a:cubicBezTo>
                  <a:cubicBezTo>
                    <a:pt x="2" y="25"/>
                    <a:pt x="8" y="32"/>
                    <a:pt x="15" y="32"/>
                  </a:cubicBezTo>
                  <a:close/>
                </a:path>
              </a:pathLst>
            </a:custGeom>
            <a:solidFill>
              <a:srgbClr val="35221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sp>
          <p:nvSpPr>
            <p:cNvPr id="62" name="Freeform 114"/>
            <p:cNvSpPr>
              <a:spLocks/>
            </p:cNvSpPr>
            <p:nvPr/>
          </p:nvSpPr>
          <p:spPr bwMode="auto">
            <a:xfrm>
              <a:off x="2785" y="3164"/>
              <a:ext cx="130" cy="171"/>
            </a:xfrm>
            <a:custGeom>
              <a:avLst/>
              <a:gdLst>
                <a:gd name="T0" fmla="*/ 60 w 60"/>
                <a:gd name="T1" fmla="*/ 0 h 79"/>
                <a:gd name="T2" fmla="*/ 10 w 60"/>
                <a:gd name="T3" fmla="*/ 54 h 79"/>
                <a:gd name="T4" fmla="*/ 58 w 60"/>
                <a:gd name="T5" fmla="*/ 76 h 79"/>
                <a:gd name="T6" fmla="*/ 60 w 60"/>
                <a:gd name="T7" fmla="*/ 0 h 79"/>
              </a:gdLst>
              <a:ahLst/>
              <a:cxnLst>
                <a:cxn ang="0">
                  <a:pos x="T0" y="T1"/>
                </a:cxn>
                <a:cxn ang="0">
                  <a:pos x="T2" y="T3"/>
                </a:cxn>
                <a:cxn ang="0">
                  <a:pos x="T4" y="T5"/>
                </a:cxn>
                <a:cxn ang="0">
                  <a:pos x="T6" y="T7"/>
                </a:cxn>
              </a:cxnLst>
              <a:rect l="0" t="0" r="r" b="b"/>
              <a:pathLst>
                <a:path w="60" h="79">
                  <a:moveTo>
                    <a:pt x="60" y="0"/>
                  </a:moveTo>
                  <a:cubicBezTo>
                    <a:pt x="60" y="0"/>
                    <a:pt x="19" y="28"/>
                    <a:pt x="10" y="54"/>
                  </a:cubicBezTo>
                  <a:cubicBezTo>
                    <a:pt x="0" y="79"/>
                    <a:pt x="58" y="76"/>
                    <a:pt x="58" y="76"/>
                  </a:cubicBezTo>
                  <a:lnTo>
                    <a:pt x="60" y="0"/>
                  </a:lnTo>
                  <a:close/>
                </a:path>
              </a:pathLst>
            </a:custGeom>
            <a:solidFill>
              <a:srgbClr val="68627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sp>
          <p:nvSpPr>
            <p:cNvPr id="63" name="Freeform 115"/>
            <p:cNvSpPr>
              <a:spLocks/>
            </p:cNvSpPr>
            <p:nvPr/>
          </p:nvSpPr>
          <p:spPr bwMode="auto">
            <a:xfrm>
              <a:off x="3228" y="3168"/>
              <a:ext cx="137" cy="171"/>
            </a:xfrm>
            <a:custGeom>
              <a:avLst/>
              <a:gdLst>
                <a:gd name="T0" fmla="*/ 0 w 63"/>
                <a:gd name="T1" fmla="*/ 0 h 79"/>
                <a:gd name="T2" fmla="*/ 53 w 63"/>
                <a:gd name="T3" fmla="*/ 52 h 79"/>
                <a:gd name="T4" fmla="*/ 8 w 63"/>
                <a:gd name="T5" fmla="*/ 79 h 79"/>
                <a:gd name="T6" fmla="*/ 0 w 63"/>
                <a:gd name="T7" fmla="*/ 0 h 79"/>
              </a:gdLst>
              <a:ahLst/>
              <a:cxnLst>
                <a:cxn ang="0">
                  <a:pos x="T0" y="T1"/>
                </a:cxn>
                <a:cxn ang="0">
                  <a:pos x="T2" y="T3"/>
                </a:cxn>
                <a:cxn ang="0">
                  <a:pos x="T4" y="T5"/>
                </a:cxn>
                <a:cxn ang="0">
                  <a:pos x="T6" y="T7"/>
                </a:cxn>
              </a:cxnLst>
              <a:rect l="0" t="0" r="r" b="b"/>
              <a:pathLst>
                <a:path w="63" h="79">
                  <a:moveTo>
                    <a:pt x="0" y="0"/>
                  </a:moveTo>
                  <a:cubicBezTo>
                    <a:pt x="0" y="0"/>
                    <a:pt x="44" y="26"/>
                    <a:pt x="53" y="52"/>
                  </a:cubicBezTo>
                  <a:cubicBezTo>
                    <a:pt x="63" y="77"/>
                    <a:pt x="8" y="79"/>
                    <a:pt x="8" y="79"/>
                  </a:cubicBezTo>
                  <a:lnTo>
                    <a:pt x="0" y="0"/>
                  </a:lnTo>
                  <a:close/>
                </a:path>
              </a:pathLst>
            </a:custGeom>
            <a:solidFill>
              <a:srgbClr val="68627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sp>
          <p:nvSpPr>
            <p:cNvPr id="64" name="Rectangle 116"/>
            <p:cNvSpPr>
              <a:spLocks noChangeArrowheads="1"/>
            </p:cNvSpPr>
            <p:nvPr/>
          </p:nvSpPr>
          <p:spPr bwMode="auto">
            <a:xfrm>
              <a:off x="2902" y="3498"/>
              <a:ext cx="337" cy="39"/>
            </a:xfrm>
            <a:prstGeom prst="rect">
              <a:avLst/>
            </a:prstGeom>
            <a:solidFill>
              <a:srgbClr val="6A414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sp>
          <p:nvSpPr>
            <p:cNvPr id="65" name="Freeform 117"/>
            <p:cNvSpPr>
              <a:spLocks/>
            </p:cNvSpPr>
            <p:nvPr/>
          </p:nvSpPr>
          <p:spPr bwMode="auto">
            <a:xfrm>
              <a:off x="2874" y="4228"/>
              <a:ext cx="183" cy="102"/>
            </a:xfrm>
            <a:custGeom>
              <a:avLst/>
              <a:gdLst>
                <a:gd name="T0" fmla="*/ 59 w 84"/>
                <a:gd name="T1" fmla="*/ 17 h 47"/>
                <a:gd name="T2" fmla="*/ 37 w 84"/>
                <a:gd name="T3" fmla="*/ 25 h 47"/>
                <a:gd name="T4" fmla="*/ 31 w 84"/>
                <a:gd name="T5" fmla="*/ 19 h 47"/>
                <a:gd name="T6" fmla="*/ 7 w 84"/>
                <a:gd name="T7" fmla="*/ 36 h 47"/>
                <a:gd name="T8" fmla="*/ 7 w 84"/>
                <a:gd name="T9" fmla="*/ 47 h 47"/>
                <a:gd name="T10" fmla="*/ 69 w 84"/>
                <a:gd name="T11" fmla="*/ 32 h 47"/>
                <a:gd name="T12" fmla="*/ 69 w 84"/>
                <a:gd name="T13" fmla="*/ 43 h 47"/>
                <a:gd name="T14" fmla="*/ 84 w 84"/>
                <a:gd name="T15" fmla="*/ 43 h 47"/>
                <a:gd name="T16" fmla="*/ 84 w 84"/>
                <a:gd name="T17" fmla="*/ 0 h 47"/>
                <a:gd name="T18" fmla="*/ 59 w 84"/>
                <a:gd name="T19" fmla="*/ 1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47">
                  <a:moveTo>
                    <a:pt x="59" y="17"/>
                  </a:moveTo>
                  <a:cubicBezTo>
                    <a:pt x="52" y="21"/>
                    <a:pt x="45" y="26"/>
                    <a:pt x="37" y="25"/>
                  </a:cubicBezTo>
                  <a:cubicBezTo>
                    <a:pt x="32" y="25"/>
                    <a:pt x="31" y="22"/>
                    <a:pt x="31" y="19"/>
                  </a:cubicBezTo>
                  <a:cubicBezTo>
                    <a:pt x="20" y="26"/>
                    <a:pt x="10" y="33"/>
                    <a:pt x="7" y="36"/>
                  </a:cubicBezTo>
                  <a:cubicBezTo>
                    <a:pt x="2" y="40"/>
                    <a:pt x="0" y="47"/>
                    <a:pt x="7" y="47"/>
                  </a:cubicBezTo>
                  <a:cubicBezTo>
                    <a:pt x="14" y="46"/>
                    <a:pt x="69" y="32"/>
                    <a:pt x="69" y="32"/>
                  </a:cubicBezTo>
                  <a:cubicBezTo>
                    <a:pt x="69" y="43"/>
                    <a:pt x="69" y="43"/>
                    <a:pt x="69" y="43"/>
                  </a:cubicBezTo>
                  <a:cubicBezTo>
                    <a:pt x="84" y="43"/>
                    <a:pt x="84" y="43"/>
                    <a:pt x="84" y="43"/>
                  </a:cubicBezTo>
                  <a:cubicBezTo>
                    <a:pt x="84" y="0"/>
                    <a:pt x="84" y="0"/>
                    <a:pt x="84" y="0"/>
                  </a:cubicBezTo>
                  <a:cubicBezTo>
                    <a:pt x="75" y="5"/>
                    <a:pt x="67" y="11"/>
                    <a:pt x="59" y="17"/>
                  </a:cubicBezTo>
                  <a:close/>
                </a:path>
              </a:pathLst>
            </a:custGeom>
            <a:solidFill>
              <a:srgbClr val="CE323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sp>
          <p:nvSpPr>
            <p:cNvPr id="66" name="Freeform 118"/>
            <p:cNvSpPr>
              <a:spLocks/>
            </p:cNvSpPr>
            <p:nvPr/>
          </p:nvSpPr>
          <p:spPr bwMode="auto">
            <a:xfrm>
              <a:off x="2954" y="3008"/>
              <a:ext cx="231" cy="65"/>
            </a:xfrm>
            <a:custGeom>
              <a:avLst/>
              <a:gdLst>
                <a:gd name="T0" fmla="*/ 52 w 106"/>
                <a:gd name="T1" fmla="*/ 18 h 30"/>
                <a:gd name="T2" fmla="*/ 1 w 106"/>
                <a:gd name="T3" fmla="*/ 4 h 30"/>
                <a:gd name="T4" fmla="*/ 1 w 106"/>
                <a:gd name="T5" fmla="*/ 1 h 30"/>
                <a:gd name="T6" fmla="*/ 4 w 106"/>
                <a:gd name="T7" fmla="*/ 0 h 30"/>
                <a:gd name="T8" fmla="*/ 102 w 106"/>
                <a:gd name="T9" fmla="*/ 0 h 30"/>
                <a:gd name="T10" fmla="*/ 105 w 106"/>
                <a:gd name="T11" fmla="*/ 1 h 30"/>
                <a:gd name="T12" fmla="*/ 104 w 106"/>
                <a:gd name="T13" fmla="*/ 4 h 30"/>
                <a:gd name="T14" fmla="*/ 52 w 106"/>
                <a:gd name="T15" fmla="*/ 18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30">
                  <a:moveTo>
                    <a:pt x="52" y="18"/>
                  </a:moveTo>
                  <a:cubicBezTo>
                    <a:pt x="21" y="18"/>
                    <a:pt x="1" y="4"/>
                    <a:pt x="1" y="4"/>
                  </a:cubicBezTo>
                  <a:cubicBezTo>
                    <a:pt x="0" y="3"/>
                    <a:pt x="0" y="2"/>
                    <a:pt x="1" y="1"/>
                  </a:cubicBezTo>
                  <a:cubicBezTo>
                    <a:pt x="2" y="0"/>
                    <a:pt x="3" y="0"/>
                    <a:pt x="4" y="0"/>
                  </a:cubicBezTo>
                  <a:cubicBezTo>
                    <a:pt x="4" y="1"/>
                    <a:pt x="46" y="30"/>
                    <a:pt x="102" y="0"/>
                  </a:cubicBezTo>
                  <a:cubicBezTo>
                    <a:pt x="103" y="0"/>
                    <a:pt x="105" y="0"/>
                    <a:pt x="105" y="1"/>
                  </a:cubicBezTo>
                  <a:cubicBezTo>
                    <a:pt x="106" y="2"/>
                    <a:pt x="105" y="3"/>
                    <a:pt x="104" y="4"/>
                  </a:cubicBezTo>
                  <a:cubicBezTo>
                    <a:pt x="85" y="14"/>
                    <a:pt x="67" y="18"/>
                    <a:pt x="52" y="18"/>
                  </a:cubicBezTo>
                  <a:close/>
                </a:path>
              </a:pathLst>
            </a:custGeom>
            <a:solidFill>
              <a:srgbClr val="CE323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grpSp>
      <p:grpSp>
        <p:nvGrpSpPr>
          <p:cNvPr id="3" name="组合 83"/>
          <p:cNvGrpSpPr/>
          <p:nvPr/>
        </p:nvGrpSpPr>
        <p:grpSpPr>
          <a:xfrm>
            <a:off x="2953805" y="730105"/>
            <a:ext cx="5112265" cy="1597462"/>
            <a:chOff x="2095891" y="3723260"/>
            <a:chExt cx="5119200" cy="2022432"/>
          </a:xfrm>
        </p:grpSpPr>
        <p:sp>
          <p:nvSpPr>
            <p:cNvPr id="68" name="Freeform 7"/>
            <p:cNvSpPr>
              <a:spLocks/>
            </p:cNvSpPr>
            <p:nvPr/>
          </p:nvSpPr>
          <p:spPr bwMode="auto">
            <a:xfrm>
              <a:off x="2239537" y="3861194"/>
              <a:ext cx="4566032" cy="949168"/>
            </a:xfrm>
            <a:custGeom>
              <a:avLst/>
              <a:gdLst>
                <a:gd name="T0" fmla="*/ 2907 w 3244"/>
                <a:gd name="T1" fmla="*/ 674 h 674"/>
                <a:gd name="T2" fmla="*/ 3244 w 3244"/>
                <a:gd name="T3" fmla="*/ 337 h 674"/>
                <a:gd name="T4" fmla="*/ 2907 w 3244"/>
                <a:gd name="T5" fmla="*/ 0 h 674"/>
                <a:gd name="T6" fmla="*/ 337 w 3244"/>
                <a:gd name="T7" fmla="*/ 0 h 674"/>
                <a:gd name="T8" fmla="*/ 0 w 3244"/>
                <a:gd name="T9" fmla="*/ 337 h 674"/>
                <a:gd name="T10" fmla="*/ 337 w 3244"/>
                <a:gd name="T11" fmla="*/ 674 h 674"/>
                <a:gd name="T12" fmla="*/ 2907 w 3244"/>
                <a:gd name="T13" fmla="*/ 674 h 674"/>
              </a:gdLst>
              <a:ahLst/>
              <a:cxnLst>
                <a:cxn ang="0">
                  <a:pos x="T0" y="T1"/>
                </a:cxn>
                <a:cxn ang="0">
                  <a:pos x="T2" y="T3"/>
                </a:cxn>
                <a:cxn ang="0">
                  <a:pos x="T4" y="T5"/>
                </a:cxn>
                <a:cxn ang="0">
                  <a:pos x="T6" y="T7"/>
                </a:cxn>
                <a:cxn ang="0">
                  <a:pos x="T8" y="T9"/>
                </a:cxn>
                <a:cxn ang="0">
                  <a:pos x="T10" y="T11"/>
                </a:cxn>
                <a:cxn ang="0">
                  <a:pos x="T12" y="T13"/>
                </a:cxn>
              </a:cxnLst>
              <a:rect l="0" t="0" r="r" b="b"/>
              <a:pathLst>
                <a:path w="3244" h="674">
                  <a:moveTo>
                    <a:pt x="2907" y="674"/>
                  </a:moveTo>
                  <a:cubicBezTo>
                    <a:pt x="3093" y="674"/>
                    <a:pt x="3244" y="523"/>
                    <a:pt x="3244" y="337"/>
                  </a:cubicBezTo>
                  <a:cubicBezTo>
                    <a:pt x="3244" y="151"/>
                    <a:pt x="3093" y="0"/>
                    <a:pt x="2907" y="0"/>
                  </a:cubicBezTo>
                  <a:cubicBezTo>
                    <a:pt x="337" y="0"/>
                    <a:pt x="337" y="0"/>
                    <a:pt x="337" y="0"/>
                  </a:cubicBezTo>
                  <a:cubicBezTo>
                    <a:pt x="151" y="0"/>
                    <a:pt x="0" y="151"/>
                    <a:pt x="0" y="337"/>
                  </a:cubicBezTo>
                  <a:cubicBezTo>
                    <a:pt x="0" y="523"/>
                    <a:pt x="151" y="674"/>
                    <a:pt x="337" y="674"/>
                  </a:cubicBezTo>
                  <a:lnTo>
                    <a:pt x="2907" y="674"/>
                  </a:lnTo>
                  <a:close/>
                </a:path>
              </a:pathLst>
            </a:custGeom>
            <a:solidFill>
              <a:srgbClr val="76A42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pic>
          <p:nvPicPr>
            <p:cNvPr id="69" name="图片 6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095891" y="3723260"/>
              <a:ext cx="5119200" cy="1491293"/>
            </a:xfrm>
            <a:prstGeom prst="rect">
              <a:avLst/>
            </a:prstGeom>
          </p:spPr>
        </p:pic>
        <p:grpSp>
          <p:nvGrpSpPr>
            <p:cNvPr id="4" name="组合 92"/>
            <p:cNvGrpSpPr/>
            <p:nvPr/>
          </p:nvGrpSpPr>
          <p:grpSpPr>
            <a:xfrm>
              <a:off x="2549006" y="5409142"/>
              <a:ext cx="344487" cy="336550"/>
              <a:chOff x="4503738" y="9809163"/>
              <a:chExt cx="344487" cy="336550"/>
            </a:xfrm>
          </p:grpSpPr>
          <p:sp>
            <p:nvSpPr>
              <p:cNvPr id="83" name="Freeform 23"/>
              <p:cNvSpPr>
                <a:spLocks noEditPoints="1"/>
              </p:cNvSpPr>
              <p:nvPr/>
            </p:nvSpPr>
            <p:spPr bwMode="auto">
              <a:xfrm>
                <a:off x="4503738" y="9809163"/>
                <a:ext cx="344487" cy="336550"/>
              </a:xfrm>
              <a:custGeom>
                <a:avLst/>
                <a:gdLst>
                  <a:gd name="T0" fmla="*/ 105 w 108"/>
                  <a:gd name="T1" fmla="*/ 95 h 107"/>
                  <a:gd name="T2" fmla="*/ 76 w 108"/>
                  <a:gd name="T3" fmla="*/ 66 h 107"/>
                  <a:gd name="T4" fmla="*/ 83 w 108"/>
                  <a:gd name="T5" fmla="*/ 42 h 107"/>
                  <a:gd name="T6" fmla="*/ 42 w 108"/>
                  <a:gd name="T7" fmla="*/ 0 h 107"/>
                  <a:gd name="T8" fmla="*/ 0 w 108"/>
                  <a:gd name="T9" fmla="*/ 42 h 107"/>
                  <a:gd name="T10" fmla="*/ 42 w 108"/>
                  <a:gd name="T11" fmla="*/ 83 h 107"/>
                  <a:gd name="T12" fmla="*/ 66 w 108"/>
                  <a:gd name="T13" fmla="*/ 76 h 107"/>
                  <a:gd name="T14" fmla="*/ 95 w 108"/>
                  <a:gd name="T15" fmla="*/ 105 h 107"/>
                  <a:gd name="T16" fmla="*/ 100 w 108"/>
                  <a:gd name="T17" fmla="*/ 107 h 107"/>
                  <a:gd name="T18" fmla="*/ 105 w 108"/>
                  <a:gd name="T19" fmla="*/ 105 h 107"/>
                  <a:gd name="T20" fmla="*/ 105 w 108"/>
                  <a:gd name="T21" fmla="*/ 95 h 107"/>
                  <a:gd name="T22" fmla="*/ 7 w 108"/>
                  <a:gd name="T23" fmla="*/ 42 h 107"/>
                  <a:gd name="T24" fmla="*/ 42 w 108"/>
                  <a:gd name="T25" fmla="*/ 7 h 107"/>
                  <a:gd name="T26" fmla="*/ 76 w 108"/>
                  <a:gd name="T27" fmla="*/ 42 h 107"/>
                  <a:gd name="T28" fmla="*/ 42 w 108"/>
                  <a:gd name="T29" fmla="*/ 76 h 107"/>
                  <a:gd name="T30" fmla="*/ 7 w 108"/>
                  <a:gd name="T31" fmla="*/ 4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 h="107">
                    <a:moveTo>
                      <a:pt x="105" y="95"/>
                    </a:moveTo>
                    <a:cubicBezTo>
                      <a:pt x="76" y="66"/>
                      <a:pt x="76" y="66"/>
                      <a:pt x="76" y="66"/>
                    </a:cubicBezTo>
                    <a:cubicBezTo>
                      <a:pt x="81" y="59"/>
                      <a:pt x="83" y="51"/>
                      <a:pt x="83" y="42"/>
                    </a:cubicBezTo>
                    <a:cubicBezTo>
                      <a:pt x="83" y="19"/>
                      <a:pt x="65" y="0"/>
                      <a:pt x="42" y="0"/>
                    </a:cubicBezTo>
                    <a:cubicBezTo>
                      <a:pt x="19" y="0"/>
                      <a:pt x="0" y="19"/>
                      <a:pt x="0" y="42"/>
                    </a:cubicBezTo>
                    <a:cubicBezTo>
                      <a:pt x="0" y="65"/>
                      <a:pt x="19" y="83"/>
                      <a:pt x="42" y="83"/>
                    </a:cubicBezTo>
                    <a:cubicBezTo>
                      <a:pt x="51" y="83"/>
                      <a:pt x="59" y="81"/>
                      <a:pt x="66" y="76"/>
                    </a:cubicBezTo>
                    <a:cubicBezTo>
                      <a:pt x="95" y="105"/>
                      <a:pt x="95" y="105"/>
                      <a:pt x="95" y="105"/>
                    </a:cubicBezTo>
                    <a:cubicBezTo>
                      <a:pt x="96" y="106"/>
                      <a:pt x="98" y="107"/>
                      <a:pt x="100" y="107"/>
                    </a:cubicBezTo>
                    <a:cubicBezTo>
                      <a:pt x="101" y="107"/>
                      <a:pt x="103" y="106"/>
                      <a:pt x="105" y="105"/>
                    </a:cubicBezTo>
                    <a:cubicBezTo>
                      <a:pt x="108" y="102"/>
                      <a:pt x="108" y="97"/>
                      <a:pt x="105" y="95"/>
                    </a:cubicBezTo>
                    <a:moveTo>
                      <a:pt x="7" y="42"/>
                    </a:moveTo>
                    <a:cubicBezTo>
                      <a:pt x="7" y="23"/>
                      <a:pt x="23" y="7"/>
                      <a:pt x="42" y="7"/>
                    </a:cubicBezTo>
                    <a:cubicBezTo>
                      <a:pt x="61" y="7"/>
                      <a:pt x="76" y="23"/>
                      <a:pt x="76" y="42"/>
                    </a:cubicBezTo>
                    <a:cubicBezTo>
                      <a:pt x="76" y="61"/>
                      <a:pt x="61" y="76"/>
                      <a:pt x="42" y="76"/>
                    </a:cubicBezTo>
                    <a:cubicBezTo>
                      <a:pt x="23" y="76"/>
                      <a:pt x="7" y="61"/>
                      <a:pt x="7" y="42"/>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sp>
            <p:nvSpPr>
              <p:cNvPr id="84" name="Freeform 24"/>
              <p:cNvSpPr>
                <a:spLocks/>
              </p:cNvSpPr>
              <p:nvPr/>
            </p:nvSpPr>
            <p:spPr bwMode="auto">
              <a:xfrm>
                <a:off x="4567238" y="9869488"/>
                <a:ext cx="138112" cy="138113"/>
              </a:xfrm>
              <a:custGeom>
                <a:avLst/>
                <a:gdLst>
                  <a:gd name="T0" fmla="*/ 39 w 43"/>
                  <a:gd name="T1" fmla="*/ 18 h 44"/>
                  <a:gd name="T2" fmla="*/ 25 w 43"/>
                  <a:gd name="T3" fmla="*/ 18 h 44"/>
                  <a:gd name="T4" fmla="*/ 25 w 43"/>
                  <a:gd name="T5" fmla="*/ 4 h 44"/>
                  <a:gd name="T6" fmla="*/ 21 w 43"/>
                  <a:gd name="T7" fmla="*/ 0 h 44"/>
                  <a:gd name="T8" fmla="*/ 18 w 43"/>
                  <a:gd name="T9" fmla="*/ 4 h 44"/>
                  <a:gd name="T10" fmla="*/ 18 w 43"/>
                  <a:gd name="T11" fmla="*/ 18 h 44"/>
                  <a:gd name="T12" fmla="*/ 3 w 43"/>
                  <a:gd name="T13" fmla="*/ 18 h 44"/>
                  <a:gd name="T14" fmla="*/ 0 w 43"/>
                  <a:gd name="T15" fmla="*/ 22 h 44"/>
                  <a:gd name="T16" fmla="*/ 3 w 43"/>
                  <a:gd name="T17" fmla="*/ 26 h 44"/>
                  <a:gd name="T18" fmla="*/ 18 w 43"/>
                  <a:gd name="T19" fmla="*/ 26 h 44"/>
                  <a:gd name="T20" fmla="*/ 18 w 43"/>
                  <a:gd name="T21" fmla="*/ 40 h 44"/>
                  <a:gd name="T22" fmla="*/ 21 w 43"/>
                  <a:gd name="T23" fmla="*/ 44 h 44"/>
                  <a:gd name="T24" fmla="*/ 25 w 43"/>
                  <a:gd name="T25" fmla="*/ 40 h 44"/>
                  <a:gd name="T26" fmla="*/ 25 w 43"/>
                  <a:gd name="T27" fmla="*/ 26 h 44"/>
                  <a:gd name="T28" fmla="*/ 39 w 43"/>
                  <a:gd name="T29" fmla="*/ 26 h 44"/>
                  <a:gd name="T30" fmla="*/ 43 w 43"/>
                  <a:gd name="T31" fmla="*/ 22 h 44"/>
                  <a:gd name="T32" fmla="*/ 39 w 43"/>
                  <a:gd name="T33" fmla="*/ 1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44">
                    <a:moveTo>
                      <a:pt x="39" y="18"/>
                    </a:moveTo>
                    <a:cubicBezTo>
                      <a:pt x="25" y="18"/>
                      <a:pt x="25" y="18"/>
                      <a:pt x="25" y="18"/>
                    </a:cubicBezTo>
                    <a:cubicBezTo>
                      <a:pt x="25" y="4"/>
                      <a:pt x="25" y="4"/>
                      <a:pt x="25" y="4"/>
                    </a:cubicBezTo>
                    <a:cubicBezTo>
                      <a:pt x="25" y="2"/>
                      <a:pt x="23" y="0"/>
                      <a:pt x="21" y="0"/>
                    </a:cubicBezTo>
                    <a:cubicBezTo>
                      <a:pt x="19" y="0"/>
                      <a:pt x="18" y="2"/>
                      <a:pt x="18" y="4"/>
                    </a:cubicBezTo>
                    <a:cubicBezTo>
                      <a:pt x="18" y="18"/>
                      <a:pt x="18" y="18"/>
                      <a:pt x="18" y="18"/>
                    </a:cubicBezTo>
                    <a:cubicBezTo>
                      <a:pt x="3" y="18"/>
                      <a:pt x="3" y="18"/>
                      <a:pt x="3" y="18"/>
                    </a:cubicBezTo>
                    <a:cubicBezTo>
                      <a:pt x="1" y="18"/>
                      <a:pt x="0" y="20"/>
                      <a:pt x="0" y="22"/>
                    </a:cubicBezTo>
                    <a:cubicBezTo>
                      <a:pt x="0" y="24"/>
                      <a:pt x="1" y="26"/>
                      <a:pt x="3" y="26"/>
                    </a:cubicBezTo>
                    <a:cubicBezTo>
                      <a:pt x="18" y="26"/>
                      <a:pt x="18" y="26"/>
                      <a:pt x="18" y="26"/>
                    </a:cubicBezTo>
                    <a:cubicBezTo>
                      <a:pt x="18" y="40"/>
                      <a:pt x="18" y="40"/>
                      <a:pt x="18" y="40"/>
                    </a:cubicBezTo>
                    <a:cubicBezTo>
                      <a:pt x="18" y="42"/>
                      <a:pt x="19" y="44"/>
                      <a:pt x="21" y="44"/>
                    </a:cubicBezTo>
                    <a:cubicBezTo>
                      <a:pt x="23" y="44"/>
                      <a:pt x="25" y="42"/>
                      <a:pt x="25" y="40"/>
                    </a:cubicBezTo>
                    <a:cubicBezTo>
                      <a:pt x="25" y="26"/>
                      <a:pt x="25" y="26"/>
                      <a:pt x="25" y="26"/>
                    </a:cubicBezTo>
                    <a:cubicBezTo>
                      <a:pt x="39" y="26"/>
                      <a:pt x="39" y="26"/>
                      <a:pt x="39" y="26"/>
                    </a:cubicBezTo>
                    <a:cubicBezTo>
                      <a:pt x="41" y="26"/>
                      <a:pt x="43" y="24"/>
                      <a:pt x="43" y="22"/>
                    </a:cubicBezTo>
                    <a:cubicBezTo>
                      <a:pt x="43" y="20"/>
                      <a:pt x="41" y="18"/>
                      <a:pt x="39" y="18"/>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grpSp>
        <p:grpSp>
          <p:nvGrpSpPr>
            <p:cNvPr id="5" name="组合 94"/>
            <p:cNvGrpSpPr/>
            <p:nvPr/>
          </p:nvGrpSpPr>
          <p:grpSpPr>
            <a:xfrm>
              <a:off x="2538251" y="4191772"/>
              <a:ext cx="345717" cy="332484"/>
              <a:chOff x="4492983" y="7023992"/>
              <a:chExt cx="345717" cy="332484"/>
            </a:xfrm>
          </p:grpSpPr>
          <p:sp>
            <p:nvSpPr>
              <p:cNvPr id="80" name="Freeform 27"/>
              <p:cNvSpPr>
                <a:spLocks noEditPoints="1"/>
              </p:cNvSpPr>
              <p:nvPr/>
            </p:nvSpPr>
            <p:spPr bwMode="auto">
              <a:xfrm>
                <a:off x="4492983" y="7059618"/>
                <a:ext cx="269517" cy="296858"/>
              </a:xfrm>
              <a:custGeom>
                <a:avLst/>
                <a:gdLst>
                  <a:gd name="T0" fmla="*/ 67 w 96"/>
                  <a:gd name="T1" fmla="*/ 48 h 119"/>
                  <a:gd name="T2" fmla="*/ 76 w 96"/>
                  <a:gd name="T3" fmla="*/ 28 h 119"/>
                  <a:gd name="T4" fmla="*/ 48 w 96"/>
                  <a:gd name="T5" fmla="*/ 0 h 119"/>
                  <a:gd name="T6" fmla="*/ 20 w 96"/>
                  <a:gd name="T7" fmla="*/ 28 h 119"/>
                  <a:gd name="T8" fmla="*/ 29 w 96"/>
                  <a:gd name="T9" fmla="*/ 48 h 119"/>
                  <a:gd name="T10" fmla="*/ 0 w 96"/>
                  <a:gd name="T11" fmla="*/ 92 h 119"/>
                  <a:gd name="T12" fmla="*/ 0 w 96"/>
                  <a:gd name="T13" fmla="*/ 119 h 119"/>
                  <a:gd name="T14" fmla="*/ 96 w 96"/>
                  <a:gd name="T15" fmla="*/ 119 h 119"/>
                  <a:gd name="T16" fmla="*/ 96 w 96"/>
                  <a:gd name="T17" fmla="*/ 92 h 119"/>
                  <a:gd name="T18" fmla="*/ 67 w 96"/>
                  <a:gd name="T19" fmla="*/ 48 h 119"/>
                  <a:gd name="T20" fmla="*/ 27 w 96"/>
                  <a:gd name="T21" fmla="*/ 28 h 119"/>
                  <a:gd name="T22" fmla="*/ 48 w 96"/>
                  <a:gd name="T23" fmla="*/ 8 h 119"/>
                  <a:gd name="T24" fmla="*/ 69 w 96"/>
                  <a:gd name="T25" fmla="*/ 28 h 119"/>
                  <a:gd name="T26" fmla="*/ 59 w 96"/>
                  <a:gd name="T27" fmla="*/ 46 h 119"/>
                  <a:gd name="T28" fmla="*/ 48 w 96"/>
                  <a:gd name="T29" fmla="*/ 49 h 119"/>
                  <a:gd name="T30" fmla="*/ 37 w 96"/>
                  <a:gd name="T31" fmla="*/ 46 h 119"/>
                  <a:gd name="T32" fmla="*/ 27 w 96"/>
                  <a:gd name="T33" fmla="*/ 28 h 119"/>
                  <a:gd name="T34" fmla="*/ 83 w 96"/>
                  <a:gd name="T35" fmla="*/ 107 h 119"/>
                  <a:gd name="T36" fmla="*/ 13 w 96"/>
                  <a:gd name="T37" fmla="*/ 107 h 119"/>
                  <a:gd name="T38" fmla="*/ 13 w 96"/>
                  <a:gd name="T39" fmla="*/ 92 h 119"/>
                  <a:gd name="T40" fmla="*/ 48 w 96"/>
                  <a:gd name="T41" fmla="*/ 57 h 119"/>
                  <a:gd name="T42" fmla="*/ 83 w 96"/>
                  <a:gd name="T43" fmla="*/ 92 h 119"/>
                  <a:gd name="T44" fmla="*/ 83 w 96"/>
                  <a:gd name="T45" fmla="*/ 107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 h="119">
                    <a:moveTo>
                      <a:pt x="67" y="48"/>
                    </a:moveTo>
                    <a:cubicBezTo>
                      <a:pt x="73" y="43"/>
                      <a:pt x="76" y="36"/>
                      <a:pt x="76" y="28"/>
                    </a:cubicBezTo>
                    <a:cubicBezTo>
                      <a:pt x="76" y="13"/>
                      <a:pt x="63" y="0"/>
                      <a:pt x="48" y="0"/>
                    </a:cubicBezTo>
                    <a:cubicBezTo>
                      <a:pt x="33" y="0"/>
                      <a:pt x="20" y="13"/>
                      <a:pt x="20" y="28"/>
                    </a:cubicBezTo>
                    <a:cubicBezTo>
                      <a:pt x="20" y="36"/>
                      <a:pt x="24" y="43"/>
                      <a:pt x="29" y="48"/>
                    </a:cubicBezTo>
                    <a:cubicBezTo>
                      <a:pt x="12" y="56"/>
                      <a:pt x="0" y="73"/>
                      <a:pt x="0" y="92"/>
                    </a:cubicBezTo>
                    <a:cubicBezTo>
                      <a:pt x="0" y="119"/>
                      <a:pt x="0" y="119"/>
                      <a:pt x="0" y="119"/>
                    </a:cubicBezTo>
                    <a:cubicBezTo>
                      <a:pt x="96" y="119"/>
                      <a:pt x="96" y="119"/>
                      <a:pt x="96" y="119"/>
                    </a:cubicBezTo>
                    <a:cubicBezTo>
                      <a:pt x="96" y="92"/>
                      <a:pt x="96" y="92"/>
                      <a:pt x="96" y="92"/>
                    </a:cubicBezTo>
                    <a:cubicBezTo>
                      <a:pt x="96" y="73"/>
                      <a:pt x="84" y="56"/>
                      <a:pt x="67" y="48"/>
                    </a:cubicBezTo>
                    <a:moveTo>
                      <a:pt x="27" y="28"/>
                    </a:moveTo>
                    <a:cubicBezTo>
                      <a:pt x="27" y="17"/>
                      <a:pt x="37" y="8"/>
                      <a:pt x="48" y="8"/>
                    </a:cubicBezTo>
                    <a:cubicBezTo>
                      <a:pt x="59" y="8"/>
                      <a:pt x="69" y="17"/>
                      <a:pt x="69" y="28"/>
                    </a:cubicBezTo>
                    <a:cubicBezTo>
                      <a:pt x="69" y="36"/>
                      <a:pt x="65" y="42"/>
                      <a:pt x="59" y="46"/>
                    </a:cubicBezTo>
                    <a:cubicBezTo>
                      <a:pt x="56" y="48"/>
                      <a:pt x="52" y="49"/>
                      <a:pt x="48" y="49"/>
                    </a:cubicBezTo>
                    <a:cubicBezTo>
                      <a:pt x="44" y="49"/>
                      <a:pt x="40" y="48"/>
                      <a:pt x="37" y="46"/>
                    </a:cubicBezTo>
                    <a:cubicBezTo>
                      <a:pt x="31" y="42"/>
                      <a:pt x="27" y="36"/>
                      <a:pt x="27" y="28"/>
                    </a:cubicBezTo>
                    <a:moveTo>
                      <a:pt x="83" y="107"/>
                    </a:moveTo>
                    <a:cubicBezTo>
                      <a:pt x="13" y="107"/>
                      <a:pt x="13" y="107"/>
                      <a:pt x="13" y="107"/>
                    </a:cubicBezTo>
                    <a:cubicBezTo>
                      <a:pt x="13" y="92"/>
                      <a:pt x="13" y="92"/>
                      <a:pt x="13" y="92"/>
                    </a:cubicBezTo>
                    <a:cubicBezTo>
                      <a:pt x="13" y="73"/>
                      <a:pt x="29" y="57"/>
                      <a:pt x="48" y="57"/>
                    </a:cubicBezTo>
                    <a:cubicBezTo>
                      <a:pt x="68" y="57"/>
                      <a:pt x="83" y="73"/>
                      <a:pt x="83" y="92"/>
                    </a:cubicBezTo>
                    <a:lnTo>
                      <a:pt x="83" y="10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400" dirty="0">
                  <a:ea typeface="微软雅黑" panose="020B0503020204020204" pitchFamily="34" charset="-122"/>
                </a:endParaRPr>
              </a:p>
            </p:txBody>
          </p:sp>
          <p:sp>
            <p:nvSpPr>
              <p:cNvPr id="81" name="Freeform 28"/>
              <p:cNvSpPr>
                <a:spLocks/>
              </p:cNvSpPr>
              <p:nvPr/>
            </p:nvSpPr>
            <p:spPr bwMode="auto">
              <a:xfrm>
                <a:off x="4749800" y="7023992"/>
                <a:ext cx="87567" cy="159447"/>
              </a:xfrm>
              <a:custGeom>
                <a:avLst/>
                <a:gdLst>
                  <a:gd name="T0" fmla="*/ 22 w 44"/>
                  <a:gd name="T1" fmla="*/ 62 h 62"/>
                  <a:gd name="T2" fmla="*/ 19 w 44"/>
                  <a:gd name="T3" fmla="*/ 58 h 62"/>
                  <a:gd name="T4" fmla="*/ 19 w 44"/>
                  <a:gd name="T5" fmla="*/ 37 h 62"/>
                  <a:gd name="T6" fmla="*/ 22 w 44"/>
                  <a:gd name="T7" fmla="*/ 37 h 62"/>
                  <a:gd name="T8" fmla="*/ 37 w 44"/>
                  <a:gd name="T9" fmla="*/ 22 h 62"/>
                  <a:gd name="T10" fmla="*/ 22 w 44"/>
                  <a:gd name="T11" fmla="*/ 7 h 62"/>
                  <a:gd name="T12" fmla="*/ 8 w 44"/>
                  <a:gd name="T13" fmla="*/ 22 h 62"/>
                  <a:gd name="T14" fmla="*/ 4 w 44"/>
                  <a:gd name="T15" fmla="*/ 26 h 62"/>
                  <a:gd name="T16" fmla="*/ 0 w 44"/>
                  <a:gd name="T17" fmla="*/ 22 h 62"/>
                  <a:gd name="T18" fmla="*/ 22 w 44"/>
                  <a:gd name="T19" fmla="*/ 0 h 62"/>
                  <a:gd name="T20" fmla="*/ 44 w 44"/>
                  <a:gd name="T21" fmla="*/ 22 h 62"/>
                  <a:gd name="T22" fmla="*/ 26 w 44"/>
                  <a:gd name="T23" fmla="*/ 44 h 62"/>
                  <a:gd name="T24" fmla="*/ 26 w 44"/>
                  <a:gd name="T25" fmla="*/ 58 h 62"/>
                  <a:gd name="T26" fmla="*/ 22 w 44"/>
                  <a:gd name="T2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62">
                    <a:moveTo>
                      <a:pt x="22" y="62"/>
                    </a:moveTo>
                    <a:cubicBezTo>
                      <a:pt x="20" y="62"/>
                      <a:pt x="19" y="60"/>
                      <a:pt x="19" y="58"/>
                    </a:cubicBezTo>
                    <a:cubicBezTo>
                      <a:pt x="19" y="37"/>
                      <a:pt x="19" y="37"/>
                      <a:pt x="19" y="37"/>
                    </a:cubicBezTo>
                    <a:cubicBezTo>
                      <a:pt x="22" y="37"/>
                      <a:pt x="22" y="37"/>
                      <a:pt x="22" y="37"/>
                    </a:cubicBezTo>
                    <a:cubicBezTo>
                      <a:pt x="31" y="37"/>
                      <a:pt x="37" y="30"/>
                      <a:pt x="37" y="22"/>
                    </a:cubicBezTo>
                    <a:cubicBezTo>
                      <a:pt x="37" y="14"/>
                      <a:pt x="31" y="7"/>
                      <a:pt x="22" y="7"/>
                    </a:cubicBezTo>
                    <a:cubicBezTo>
                      <a:pt x="14" y="7"/>
                      <a:pt x="8" y="14"/>
                      <a:pt x="8" y="22"/>
                    </a:cubicBezTo>
                    <a:cubicBezTo>
                      <a:pt x="8" y="24"/>
                      <a:pt x="6" y="26"/>
                      <a:pt x="4" y="26"/>
                    </a:cubicBezTo>
                    <a:cubicBezTo>
                      <a:pt x="2" y="26"/>
                      <a:pt x="0" y="24"/>
                      <a:pt x="0" y="22"/>
                    </a:cubicBezTo>
                    <a:cubicBezTo>
                      <a:pt x="0" y="10"/>
                      <a:pt x="10" y="0"/>
                      <a:pt x="22" y="0"/>
                    </a:cubicBezTo>
                    <a:cubicBezTo>
                      <a:pt x="34" y="0"/>
                      <a:pt x="44" y="10"/>
                      <a:pt x="44" y="22"/>
                    </a:cubicBezTo>
                    <a:cubicBezTo>
                      <a:pt x="44" y="33"/>
                      <a:pt x="36" y="42"/>
                      <a:pt x="26" y="44"/>
                    </a:cubicBezTo>
                    <a:cubicBezTo>
                      <a:pt x="26" y="58"/>
                      <a:pt x="26" y="58"/>
                      <a:pt x="26" y="58"/>
                    </a:cubicBezTo>
                    <a:cubicBezTo>
                      <a:pt x="26" y="60"/>
                      <a:pt x="24" y="62"/>
                      <a:pt x="22" y="62"/>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200" dirty="0">
                  <a:ea typeface="微软雅黑" panose="020B0503020204020204" pitchFamily="34" charset="-122"/>
                </a:endParaRPr>
              </a:p>
            </p:txBody>
          </p:sp>
          <p:sp>
            <p:nvSpPr>
              <p:cNvPr id="82" name="Oval 29"/>
              <p:cNvSpPr>
                <a:spLocks noChangeArrowheads="1"/>
              </p:cNvSpPr>
              <p:nvPr/>
            </p:nvSpPr>
            <p:spPr bwMode="auto">
              <a:xfrm>
                <a:off x="4803775" y="7196138"/>
                <a:ext cx="34925" cy="33338"/>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grpSp>
        <p:sp>
          <p:nvSpPr>
            <p:cNvPr id="77" name="文本框 45"/>
            <p:cNvSpPr txBox="1"/>
            <p:nvPr/>
          </p:nvSpPr>
          <p:spPr>
            <a:xfrm>
              <a:off x="3108492" y="4117879"/>
              <a:ext cx="404826" cy="506551"/>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dirty="0" smtClean="0">
                  <a:solidFill>
                    <a:srgbClr val="76A42D"/>
                  </a:solidFill>
                  <a:latin typeface="Agency FB" panose="020B0503020202020204" pitchFamily="34" charset="0"/>
                  <a:ea typeface="微软雅黑" panose="020B0503020204020204" pitchFamily="34" charset="-122"/>
                </a:rPr>
                <a:t>03</a:t>
              </a:r>
              <a:endParaRPr lang="zh-CN" altLang="en-US" sz="2000" dirty="0">
                <a:solidFill>
                  <a:srgbClr val="76A42D"/>
                </a:solidFill>
                <a:latin typeface="Agency FB" panose="020B0503020202020204" pitchFamily="34" charset="0"/>
                <a:ea typeface="微软雅黑" panose="020B0503020204020204" pitchFamily="34" charset="-122"/>
              </a:endParaRPr>
            </a:p>
          </p:txBody>
        </p:sp>
      </p:grpSp>
      <p:sp>
        <p:nvSpPr>
          <p:cNvPr id="85" name="TextBox 40"/>
          <p:cNvSpPr txBox="1"/>
          <p:nvPr/>
        </p:nvSpPr>
        <p:spPr>
          <a:xfrm>
            <a:off x="1246910" y="2066311"/>
            <a:ext cx="7897090" cy="2246763"/>
          </a:xfrm>
          <a:prstGeom prst="rect">
            <a:avLst/>
          </a:prstGeom>
          <a:noFill/>
        </p:spPr>
        <p:txBody>
          <a:bodyPr wrap="square" lIns="91434" tIns="45717" rIns="91434" bIns="45717" rtlCol="0">
            <a:spAutoFit/>
          </a:bodyPr>
          <a:lstStyle/>
          <a:p>
            <a:r>
              <a:rPr lang="en-US" altLang="zh-CN" b="1" dirty="0" smtClean="0">
                <a:latin typeface="微软雅黑" pitchFamily="34" charset="-122"/>
                <a:ea typeface="微软雅黑" panose="020B0503020204020204" pitchFamily="34" charset="-122"/>
              </a:rPr>
              <a:t>1</a:t>
            </a:r>
            <a:r>
              <a:rPr lang="zh-CN" altLang="en-US" b="1" dirty="0" smtClean="0">
                <a:latin typeface="微软雅黑" pitchFamily="34" charset="-122"/>
                <a:ea typeface="微软雅黑" panose="020B0503020204020204" pitchFamily="34" charset="-122"/>
              </a:rPr>
              <a:t>、场馆商户特别约定：参保体育场馆内的租赁商户视同为第三者。</a:t>
            </a:r>
          </a:p>
          <a:p>
            <a:r>
              <a:rPr lang="en-US" altLang="zh-CN" b="1" dirty="0" smtClean="0">
                <a:latin typeface="微软雅黑" pitchFamily="34" charset="-122"/>
                <a:ea typeface="微软雅黑" panose="020B0503020204020204" pitchFamily="34" charset="-122"/>
              </a:rPr>
              <a:t>2</a:t>
            </a:r>
            <a:r>
              <a:rPr lang="zh-CN" altLang="en-US" b="1" dirty="0" smtClean="0">
                <a:latin typeface="微软雅黑" pitchFamily="34" charset="-122"/>
                <a:ea typeface="微软雅黑" panose="020B0503020204020204" pitchFamily="34" charset="-122"/>
              </a:rPr>
              <a:t>、院校类场馆学生发生保险责任事故赔付约定：本校学生在场馆发生责任事故，如果校方已经</a:t>
            </a:r>
            <a:endParaRPr lang="en-US" altLang="zh-CN" b="1" dirty="0" smtClean="0">
              <a:latin typeface="微软雅黑" pitchFamily="34" charset="-122"/>
              <a:ea typeface="微软雅黑" panose="020B0503020204020204" pitchFamily="34" charset="-122"/>
            </a:endParaRPr>
          </a:p>
          <a:p>
            <a:r>
              <a:rPr lang="en-US" altLang="zh-CN" b="1" dirty="0" smtClean="0">
                <a:latin typeface="微软雅黑" pitchFamily="34" charset="-122"/>
                <a:ea typeface="微软雅黑" panose="020B0503020204020204" pitchFamily="34" charset="-122"/>
              </a:rPr>
              <a:t>      </a:t>
            </a:r>
            <a:r>
              <a:rPr lang="zh-CN" altLang="en-US" b="1" dirty="0" smtClean="0">
                <a:latin typeface="微软雅黑" pitchFamily="34" charset="-122"/>
                <a:ea typeface="微软雅黑" panose="020B0503020204020204" pitchFamily="34" charset="-122"/>
              </a:rPr>
              <a:t>投保校方责任险，应当共同分担赔偿责任。</a:t>
            </a:r>
          </a:p>
          <a:p>
            <a:r>
              <a:rPr lang="en-US" altLang="zh-CN" b="1" dirty="0" smtClean="0">
                <a:latin typeface="微软雅黑" pitchFamily="34" charset="-122"/>
                <a:ea typeface="微软雅黑" panose="020B0503020204020204" pitchFamily="34" charset="-122"/>
              </a:rPr>
              <a:t>3</a:t>
            </a:r>
            <a:r>
              <a:rPr lang="zh-CN" altLang="en-US" b="1" dirty="0" smtClean="0">
                <a:latin typeface="微软雅黑" pitchFamily="34" charset="-122"/>
                <a:ea typeface="微软雅黑" panose="020B0503020204020204" pitchFamily="34" charset="-122"/>
              </a:rPr>
              <a:t>、本方案项下所有受害人（被侵权人）赔偿标准均适用最高人民法院</a:t>
            </a:r>
            <a:r>
              <a:rPr lang="en-US" altLang="en-US" b="1" dirty="0" smtClean="0">
                <a:latin typeface="微软雅黑" pitchFamily="34" charset="-122"/>
                <a:ea typeface="微软雅黑" panose="020B0503020204020204" pitchFamily="34" charset="-122"/>
              </a:rPr>
              <a:t>2003 </a:t>
            </a:r>
            <a:r>
              <a:rPr lang="zh-CN" altLang="en-US" b="1" dirty="0" smtClean="0">
                <a:latin typeface="微软雅黑" pitchFamily="34" charset="-122"/>
                <a:ea typeface="微软雅黑" panose="020B0503020204020204" pitchFamily="34" charset="-122"/>
              </a:rPr>
              <a:t>年的人身损害赔偿</a:t>
            </a:r>
            <a:endParaRPr lang="en-US" altLang="zh-CN" b="1" dirty="0" smtClean="0">
              <a:latin typeface="微软雅黑" pitchFamily="34" charset="-122"/>
              <a:ea typeface="微软雅黑" panose="020B0503020204020204" pitchFamily="34" charset="-122"/>
            </a:endParaRPr>
          </a:p>
          <a:p>
            <a:r>
              <a:rPr lang="en-US" altLang="zh-CN" b="1" dirty="0" smtClean="0">
                <a:latin typeface="微软雅黑" pitchFamily="34" charset="-122"/>
                <a:ea typeface="微软雅黑" panose="020B0503020204020204" pitchFamily="34" charset="-122"/>
              </a:rPr>
              <a:t>      </a:t>
            </a:r>
            <a:r>
              <a:rPr lang="zh-CN" altLang="en-US" b="1" dirty="0" smtClean="0">
                <a:latin typeface="微软雅黑" pitchFamily="34" charset="-122"/>
                <a:ea typeface="微软雅黑" panose="020B0503020204020204" pitchFamily="34" charset="-122"/>
              </a:rPr>
              <a:t>司法解释（参选公司自行下载附在比选文件里）</a:t>
            </a:r>
          </a:p>
          <a:p>
            <a:r>
              <a:rPr lang="en-US" altLang="zh-CN" b="1" dirty="0" smtClean="0">
                <a:latin typeface="微软雅黑" pitchFamily="34" charset="-122"/>
                <a:ea typeface="微软雅黑" panose="020B0503020204020204" pitchFamily="34" charset="-122"/>
              </a:rPr>
              <a:t>4</a:t>
            </a:r>
            <a:r>
              <a:rPr lang="zh-CN" altLang="en-US" b="1" dirty="0" smtClean="0">
                <a:latin typeface="微软雅黑" pitchFamily="34" charset="-122"/>
                <a:ea typeface="微软雅黑" panose="020B0503020204020204" pitchFamily="34" charset="-122"/>
              </a:rPr>
              <a:t>、本保险单的条件和保证将分别适用于每一承保风险，而非共同适用于所有承保风险。因此，</a:t>
            </a:r>
            <a:endParaRPr lang="en-US" altLang="zh-CN" b="1" dirty="0" smtClean="0">
              <a:latin typeface="微软雅黑" pitchFamily="34" charset="-122"/>
              <a:ea typeface="微软雅黑" panose="020B0503020204020204" pitchFamily="34" charset="-122"/>
            </a:endParaRPr>
          </a:p>
          <a:p>
            <a:r>
              <a:rPr lang="en-US" altLang="zh-CN" b="1" dirty="0" smtClean="0">
                <a:latin typeface="微软雅黑" pitchFamily="34" charset="-122"/>
                <a:ea typeface="微软雅黑" panose="020B0503020204020204" pitchFamily="34" charset="-122"/>
              </a:rPr>
              <a:t>      </a:t>
            </a:r>
            <a:r>
              <a:rPr lang="zh-CN" altLang="en-US" b="1" dirty="0" smtClean="0">
                <a:latin typeface="微软雅黑" pitchFamily="34" charset="-122"/>
                <a:ea typeface="微软雅黑" panose="020B0503020204020204" pitchFamily="34" charset="-122"/>
              </a:rPr>
              <a:t>对某些条件和保证的违反仅使该违反所适用风险的那一部分保障失效，不影响有关其它风险</a:t>
            </a:r>
            <a:endParaRPr lang="en-US" altLang="zh-CN" b="1" dirty="0" smtClean="0">
              <a:latin typeface="微软雅黑" pitchFamily="34" charset="-122"/>
              <a:ea typeface="微软雅黑" panose="020B0503020204020204" pitchFamily="34" charset="-122"/>
            </a:endParaRPr>
          </a:p>
          <a:p>
            <a:r>
              <a:rPr lang="en-US" altLang="zh-CN" b="1" dirty="0" smtClean="0">
                <a:latin typeface="微软雅黑" pitchFamily="34" charset="-122"/>
                <a:ea typeface="微软雅黑" panose="020B0503020204020204" pitchFamily="34" charset="-122"/>
              </a:rPr>
              <a:t>      </a:t>
            </a:r>
            <a:r>
              <a:rPr lang="zh-CN" altLang="en-US" b="1" dirty="0" smtClean="0">
                <a:latin typeface="微软雅黑" pitchFamily="34" charset="-122"/>
                <a:ea typeface="微软雅黑" panose="020B0503020204020204" pitchFamily="34" charset="-122"/>
              </a:rPr>
              <a:t>保障的有效性。</a:t>
            </a:r>
          </a:p>
          <a:p>
            <a:r>
              <a:rPr lang="en-US" altLang="zh-CN" b="1" dirty="0" smtClean="0">
                <a:solidFill>
                  <a:srgbClr val="FF0000"/>
                </a:solidFill>
                <a:latin typeface="微软雅黑" pitchFamily="34" charset="-122"/>
                <a:ea typeface="微软雅黑" panose="020B0503020204020204" pitchFamily="34" charset="-122"/>
              </a:rPr>
              <a:t>5</a:t>
            </a:r>
            <a:r>
              <a:rPr lang="zh-CN" altLang="en-US" b="1" dirty="0" smtClean="0">
                <a:solidFill>
                  <a:srgbClr val="FF0000"/>
                </a:solidFill>
                <a:latin typeface="微软雅黑" pitchFamily="34" charset="-122"/>
                <a:ea typeface="微软雅黑" panose="020B0503020204020204" pitchFamily="34" charset="-122"/>
              </a:rPr>
              <a:t>、猝死特别约定：在本方案承担保障人群在参保体育场馆范围内活动时发生猝死情形时，保险</a:t>
            </a:r>
            <a:endParaRPr lang="en-US" altLang="zh-CN" b="1" dirty="0" smtClean="0">
              <a:solidFill>
                <a:srgbClr val="FF0000"/>
              </a:solidFill>
              <a:latin typeface="微软雅黑" pitchFamily="34" charset="-122"/>
              <a:ea typeface="微软雅黑" panose="020B0503020204020204" pitchFamily="34" charset="-122"/>
            </a:endParaRPr>
          </a:p>
          <a:p>
            <a:r>
              <a:rPr lang="en-US" altLang="zh-CN" b="1" dirty="0" smtClean="0">
                <a:solidFill>
                  <a:srgbClr val="FF0000"/>
                </a:solidFill>
                <a:latin typeface="微软雅黑" pitchFamily="34" charset="-122"/>
                <a:ea typeface="微软雅黑" panose="020B0503020204020204" pitchFamily="34" charset="-122"/>
              </a:rPr>
              <a:t>     </a:t>
            </a:r>
            <a:r>
              <a:rPr lang="zh-CN" altLang="en-US" b="1" dirty="0" smtClean="0">
                <a:solidFill>
                  <a:srgbClr val="FF0000"/>
                </a:solidFill>
                <a:latin typeface="微软雅黑" pitchFamily="34" charset="-122"/>
                <a:ea typeface="微软雅黑" panose="020B0503020204020204" pitchFamily="34" charset="-122"/>
              </a:rPr>
              <a:t>人在保单约定的赔偿限额内承担应由被保险人承担的经济赔偿责任。</a:t>
            </a:r>
            <a:endParaRPr lang="zh-CN" altLang="en-US" sz="2400" b="1" dirty="0" smtClean="0">
              <a:solidFill>
                <a:srgbClr val="FF0000"/>
              </a:solidFill>
              <a:latin typeface="微软雅黑" pitchFamily="34" charset="-122"/>
              <a:ea typeface="微软雅黑" panose="020B0503020204020204" pitchFamily="34" charset="-122"/>
            </a:endParaRPr>
          </a:p>
        </p:txBody>
      </p:sp>
      <p:sp>
        <p:nvSpPr>
          <p:cNvPr id="86" name="文本框 56"/>
          <p:cNvSpPr txBox="1"/>
          <p:nvPr/>
        </p:nvSpPr>
        <p:spPr>
          <a:xfrm>
            <a:off x="4371975" y="1064380"/>
            <a:ext cx="1665937" cy="383419"/>
          </a:xfrm>
          <a:prstGeom prst="rect">
            <a:avLst/>
          </a:prstGeom>
          <a:noFill/>
        </p:spPr>
        <p:txBody>
          <a:bodyPr wrap="square" lIns="91434" tIns="45717" rIns="91434" bIns="45717"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dirty="0" smtClean="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rPr>
              <a:t>特别约定</a:t>
            </a:r>
            <a:endParaRPr lang="zh-CN" altLang="en-US" b="1"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矩形 45"/>
          <p:cNvSpPr/>
          <p:nvPr/>
        </p:nvSpPr>
        <p:spPr>
          <a:xfrm>
            <a:off x="822537" y="196061"/>
            <a:ext cx="3310758" cy="400110"/>
          </a:xfrm>
          <a:prstGeom prst="rect">
            <a:avLst/>
          </a:prstGeom>
        </p:spPr>
        <p:txBody>
          <a:bodyPr wrap="square" lIns="91432" tIns="45716" rIns="91432" bIns="45716">
            <a:spAutoFit/>
          </a:bodyPr>
          <a:lstStyle/>
          <a:p>
            <a:r>
              <a:rPr lang="zh-CN" altLang="en-US" sz="2000" b="1" dirty="0" smtClean="0">
                <a:solidFill>
                  <a:srgbClr val="0070C0"/>
                </a:solidFill>
                <a:latin typeface="微软雅黑" pitchFamily="34" charset="-122"/>
                <a:ea typeface="微软雅黑" pitchFamily="34" charset="-122"/>
              </a:rPr>
              <a:t>公众责任保险简介</a:t>
            </a:r>
            <a:endParaRPr lang="zh-CN" altLang="en-US" sz="2000" b="1" dirty="0">
              <a:solidFill>
                <a:srgbClr val="0070C0"/>
              </a:solidFill>
              <a:latin typeface="微软雅黑" pitchFamily="34" charset="-122"/>
              <a:ea typeface="微软雅黑" pitchFamily="34" charset="-122"/>
            </a:endParaRPr>
          </a:p>
        </p:txBody>
      </p:sp>
      <p:grpSp>
        <p:nvGrpSpPr>
          <p:cNvPr id="40" name="Group 96"/>
          <p:cNvGrpSpPr>
            <a:grpSpLocks noChangeAspect="1"/>
          </p:cNvGrpSpPr>
          <p:nvPr/>
        </p:nvGrpSpPr>
        <p:grpSpPr bwMode="auto">
          <a:xfrm>
            <a:off x="1983178" y="2636539"/>
            <a:ext cx="902526" cy="1899837"/>
            <a:chOff x="2726" y="2488"/>
            <a:chExt cx="876" cy="1844"/>
          </a:xfrm>
        </p:grpSpPr>
        <p:sp>
          <p:nvSpPr>
            <p:cNvPr id="41" name="AutoShape 95"/>
            <p:cNvSpPr>
              <a:spLocks noChangeAspect="1" noChangeArrowheads="1" noTextEdit="1"/>
            </p:cNvSpPr>
            <p:nvPr/>
          </p:nvSpPr>
          <p:spPr bwMode="auto">
            <a:xfrm>
              <a:off x="2726" y="2518"/>
              <a:ext cx="861" cy="18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sp>
          <p:nvSpPr>
            <p:cNvPr id="45" name="Freeform 97"/>
            <p:cNvSpPr>
              <a:spLocks/>
            </p:cNvSpPr>
            <p:nvPr/>
          </p:nvSpPr>
          <p:spPr bwMode="auto">
            <a:xfrm>
              <a:off x="3222" y="3153"/>
              <a:ext cx="380" cy="308"/>
            </a:xfrm>
            <a:custGeom>
              <a:avLst/>
              <a:gdLst>
                <a:gd name="T0" fmla="*/ 4 w 175"/>
                <a:gd name="T1" fmla="*/ 37 h 142"/>
                <a:gd name="T2" fmla="*/ 82 w 175"/>
                <a:gd name="T3" fmla="*/ 86 h 142"/>
                <a:gd name="T4" fmla="*/ 129 w 175"/>
                <a:gd name="T5" fmla="*/ 16 h 142"/>
                <a:gd name="T6" fmla="*/ 158 w 175"/>
                <a:gd name="T7" fmla="*/ 9 h 142"/>
                <a:gd name="T8" fmla="*/ 165 w 175"/>
                <a:gd name="T9" fmla="*/ 38 h 142"/>
                <a:gd name="T10" fmla="*/ 88 w 175"/>
                <a:gd name="T11" fmla="*/ 138 h 142"/>
                <a:gd name="T12" fmla="*/ 0 w 175"/>
                <a:gd name="T13" fmla="*/ 85 h 142"/>
                <a:gd name="T14" fmla="*/ 4 w 175"/>
                <a:gd name="T15" fmla="*/ 37 h 1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142">
                  <a:moveTo>
                    <a:pt x="4" y="37"/>
                  </a:moveTo>
                  <a:cubicBezTo>
                    <a:pt x="82" y="86"/>
                    <a:pt x="82" y="86"/>
                    <a:pt x="82" y="86"/>
                  </a:cubicBezTo>
                  <a:cubicBezTo>
                    <a:pt x="82" y="86"/>
                    <a:pt x="127" y="20"/>
                    <a:pt x="129" y="16"/>
                  </a:cubicBezTo>
                  <a:cubicBezTo>
                    <a:pt x="134" y="9"/>
                    <a:pt x="144" y="0"/>
                    <a:pt x="158" y="9"/>
                  </a:cubicBezTo>
                  <a:cubicBezTo>
                    <a:pt x="175" y="19"/>
                    <a:pt x="165" y="38"/>
                    <a:pt x="165" y="38"/>
                  </a:cubicBezTo>
                  <a:cubicBezTo>
                    <a:pt x="165" y="38"/>
                    <a:pt x="101" y="134"/>
                    <a:pt x="88" y="138"/>
                  </a:cubicBezTo>
                  <a:cubicBezTo>
                    <a:pt x="76" y="142"/>
                    <a:pt x="0" y="85"/>
                    <a:pt x="0" y="85"/>
                  </a:cubicBezTo>
                  <a:lnTo>
                    <a:pt x="4" y="37"/>
                  </a:lnTo>
                  <a:close/>
                </a:path>
              </a:pathLst>
            </a:custGeom>
            <a:solidFill>
              <a:srgbClr val="FED89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sp>
          <p:nvSpPr>
            <p:cNvPr id="67" name="Freeform 98"/>
            <p:cNvSpPr>
              <a:spLocks/>
            </p:cNvSpPr>
            <p:nvPr/>
          </p:nvSpPr>
          <p:spPr bwMode="auto">
            <a:xfrm>
              <a:off x="3457" y="3177"/>
              <a:ext cx="34" cy="100"/>
            </a:xfrm>
            <a:custGeom>
              <a:avLst/>
              <a:gdLst>
                <a:gd name="T0" fmla="*/ 1 w 16"/>
                <a:gd name="T1" fmla="*/ 46 h 46"/>
                <a:gd name="T2" fmla="*/ 0 w 16"/>
                <a:gd name="T3" fmla="*/ 11 h 46"/>
                <a:gd name="T4" fmla="*/ 8 w 16"/>
                <a:gd name="T5" fmla="*/ 2 h 46"/>
                <a:gd name="T6" fmla="*/ 15 w 16"/>
                <a:gd name="T7" fmla="*/ 27 h 46"/>
                <a:gd name="T8" fmla="*/ 1 w 16"/>
                <a:gd name="T9" fmla="*/ 46 h 46"/>
              </a:gdLst>
              <a:ahLst/>
              <a:cxnLst>
                <a:cxn ang="0">
                  <a:pos x="T0" y="T1"/>
                </a:cxn>
                <a:cxn ang="0">
                  <a:pos x="T2" y="T3"/>
                </a:cxn>
                <a:cxn ang="0">
                  <a:pos x="T4" y="T5"/>
                </a:cxn>
                <a:cxn ang="0">
                  <a:pos x="T6" y="T7"/>
                </a:cxn>
                <a:cxn ang="0">
                  <a:pos x="T8" y="T9"/>
                </a:cxn>
              </a:cxnLst>
              <a:rect l="0" t="0" r="r" b="b"/>
              <a:pathLst>
                <a:path w="16" h="46">
                  <a:moveTo>
                    <a:pt x="1" y="46"/>
                  </a:moveTo>
                  <a:cubicBezTo>
                    <a:pt x="0" y="11"/>
                    <a:pt x="0" y="11"/>
                    <a:pt x="0" y="11"/>
                  </a:cubicBezTo>
                  <a:cubicBezTo>
                    <a:pt x="0" y="11"/>
                    <a:pt x="0" y="0"/>
                    <a:pt x="8" y="2"/>
                  </a:cubicBezTo>
                  <a:cubicBezTo>
                    <a:pt x="16" y="5"/>
                    <a:pt x="15" y="27"/>
                    <a:pt x="15" y="27"/>
                  </a:cubicBezTo>
                  <a:lnTo>
                    <a:pt x="1" y="46"/>
                  </a:lnTo>
                  <a:close/>
                </a:path>
              </a:pathLst>
            </a:custGeom>
            <a:solidFill>
              <a:srgbClr val="FED89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sp>
          <p:nvSpPr>
            <p:cNvPr id="70" name="Freeform 99"/>
            <p:cNvSpPr>
              <a:spLocks/>
            </p:cNvSpPr>
            <p:nvPr/>
          </p:nvSpPr>
          <p:spPr bwMode="auto">
            <a:xfrm>
              <a:off x="2839" y="3259"/>
              <a:ext cx="83" cy="393"/>
            </a:xfrm>
            <a:custGeom>
              <a:avLst/>
              <a:gdLst>
                <a:gd name="T0" fmla="*/ 0 w 38"/>
                <a:gd name="T1" fmla="*/ 4 h 181"/>
                <a:gd name="T2" fmla="*/ 0 w 38"/>
                <a:gd name="T3" fmla="*/ 161 h 181"/>
                <a:gd name="T4" fmla="*/ 19 w 38"/>
                <a:gd name="T5" fmla="*/ 180 h 181"/>
                <a:gd name="T6" fmla="*/ 38 w 38"/>
                <a:gd name="T7" fmla="*/ 161 h 181"/>
                <a:gd name="T8" fmla="*/ 38 w 38"/>
                <a:gd name="T9" fmla="*/ 0 h 181"/>
                <a:gd name="T10" fmla="*/ 0 w 38"/>
                <a:gd name="T11" fmla="*/ 4 h 181"/>
              </a:gdLst>
              <a:ahLst/>
              <a:cxnLst>
                <a:cxn ang="0">
                  <a:pos x="T0" y="T1"/>
                </a:cxn>
                <a:cxn ang="0">
                  <a:pos x="T2" y="T3"/>
                </a:cxn>
                <a:cxn ang="0">
                  <a:pos x="T4" y="T5"/>
                </a:cxn>
                <a:cxn ang="0">
                  <a:pos x="T6" y="T7"/>
                </a:cxn>
                <a:cxn ang="0">
                  <a:pos x="T8" y="T9"/>
                </a:cxn>
                <a:cxn ang="0">
                  <a:pos x="T10" y="T11"/>
                </a:cxn>
              </a:cxnLst>
              <a:rect l="0" t="0" r="r" b="b"/>
              <a:pathLst>
                <a:path w="38" h="181">
                  <a:moveTo>
                    <a:pt x="0" y="4"/>
                  </a:moveTo>
                  <a:cubicBezTo>
                    <a:pt x="0" y="161"/>
                    <a:pt x="0" y="161"/>
                    <a:pt x="0" y="161"/>
                  </a:cubicBezTo>
                  <a:cubicBezTo>
                    <a:pt x="0" y="161"/>
                    <a:pt x="3" y="179"/>
                    <a:pt x="19" y="180"/>
                  </a:cubicBezTo>
                  <a:cubicBezTo>
                    <a:pt x="34" y="181"/>
                    <a:pt x="38" y="161"/>
                    <a:pt x="38" y="161"/>
                  </a:cubicBezTo>
                  <a:cubicBezTo>
                    <a:pt x="38" y="0"/>
                    <a:pt x="38" y="0"/>
                    <a:pt x="38" y="0"/>
                  </a:cubicBezTo>
                  <a:lnTo>
                    <a:pt x="0" y="4"/>
                  </a:lnTo>
                  <a:close/>
                </a:path>
              </a:pathLst>
            </a:custGeom>
            <a:solidFill>
              <a:srgbClr val="FED89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sp>
          <p:nvSpPr>
            <p:cNvPr id="71" name="Freeform 100"/>
            <p:cNvSpPr>
              <a:spLocks/>
            </p:cNvSpPr>
            <p:nvPr/>
          </p:nvSpPr>
          <p:spPr bwMode="auto">
            <a:xfrm>
              <a:off x="3078" y="3649"/>
              <a:ext cx="126" cy="646"/>
            </a:xfrm>
            <a:custGeom>
              <a:avLst/>
              <a:gdLst>
                <a:gd name="T0" fmla="*/ 0 w 126"/>
                <a:gd name="T1" fmla="*/ 7 h 646"/>
                <a:gd name="T2" fmla="*/ 103 w 126"/>
                <a:gd name="T3" fmla="*/ 0 h 646"/>
                <a:gd name="T4" fmla="*/ 63 w 126"/>
                <a:gd name="T5" fmla="*/ 588 h 646"/>
                <a:gd name="T6" fmla="*/ 113 w 126"/>
                <a:gd name="T7" fmla="*/ 620 h 646"/>
                <a:gd name="T8" fmla="*/ 126 w 126"/>
                <a:gd name="T9" fmla="*/ 637 h 646"/>
                <a:gd name="T10" fmla="*/ 103 w 126"/>
                <a:gd name="T11" fmla="*/ 646 h 646"/>
                <a:gd name="T12" fmla="*/ 37 w 126"/>
                <a:gd name="T13" fmla="*/ 627 h 646"/>
                <a:gd name="T14" fmla="*/ 11 w 126"/>
                <a:gd name="T15" fmla="*/ 592 h 646"/>
                <a:gd name="T16" fmla="*/ 0 w 126"/>
                <a:gd name="T17" fmla="*/ 579 h 646"/>
                <a:gd name="T18" fmla="*/ 0 w 126"/>
                <a:gd name="T19" fmla="*/ 579 h 646"/>
                <a:gd name="T20" fmla="*/ 0 w 126"/>
                <a:gd name="T21" fmla="*/ 579 h 646"/>
                <a:gd name="T22" fmla="*/ 0 w 126"/>
                <a:gd name="T23" fmla="*/ 7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6" h="646">
                  <a:moveTo>
                    <a:pt x="0" y="7"/>
                  </a:moveTo>
                  <a:lnTo>
                    <a:pt x="103" y="0"/>
                  </a:lnTo>
                  <a:lnTo>
                    <a:pt x="63" y="588"/>
                  </a:lnTo>
                  <a:lnTo>
                    <a:pt x="113" y="620"/>
                  </a:lnTo>
                  <a:lnTo>
                    <a:pt x="126" y="637"/>
                  </a:lnTo>
                  <a:lnTo>
                    <a:pt x="103" y="646"/>
                  </a:lnTo>
                  <a:lnTo>
                    <a:pt x="37" y="627"/>
                  </a:lnTo>
                  <a:lnTo>
                    <a:pt x="11" y="592"/>
                  </a:lnTo>
                  <a:lnTo>
                    <a:pt x="0" y="579"/>
                  </a:lnTo>
                  <a:lnTo>
                    <a:pt x="0" y="579"/>
                  </a:lnTo>
                  <a:lnTo>
                    <a:pt x="0" y="579"/>
                  </a:lnTo>
                  <a:lnTo>
                    <a:pt x="0" y="7"/>
                  </a:lnTo>
                  <a:close/>
                </a:path>
              </a:pathLst>
            </a:custGeom>
            <a:solidFill>
              <a:srgbClr val="FED89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sp>
          <p:nvSpPr>
            <p:cNvPr id="72" name="Freeform 101"/>
            <p:cNvSpPr>
              <a:spLocks/>
            </p:cNvSpPr>
            <p:nvPr/>
          </p:nvSpPr>
          <p:spPr bwMode="auto">
            <a:xfrm>
              <a:off x="3078" y="4228"/>
              <a:ext cx="181" cy="102"/>
            </a:xfrm>
            <a:custGeom>
              <a:avLst/>
              <a:gdLst>
                <a:gd name="T0" fmla="*/ 24 w 83"/>
                <a:gd name="T1" fmla="*/ 17 h 47"/>
                <a:gd name="T2" fmla="*/ 47 w 83"/>
                <a:gd name="T3" fmla="*/ 25 h 47"/>
                <a:gd name="T4" fmla="*/ 52 w 83"/>
                <a:gd name="T5" fmla="*/ 19 h 47"/>
                <a:gd name="T6" fmla="*/ 76 w 83"/>
                <a:gd name="T7" fmla="*/ 36 h 47"/>
                <a:gd name="T8" fmla="*/ 76 w 83"/>
                <a:gd name="T9" fmla="*/ 47 h 47"/>
                <a:gd name="T10" fmla="*/ 14 w 83"/>
                <a:gd name="T11" fmla="*/ 32 h 47"/>
                <a:gd name="T12" fmla="*/ 14 w 83"/>
                <a:gd name="T13" fmla="*/ 43 h 47"/>
                <a:gd name="T14" fmla="*/ 0 w 83"/>
                <a:gd name="T15" fmla="*/ 43 h 47"/>
                <a:gd name="T16" fmla="*/ 0 w 83"/>
                <a:gd name="T17" fmla="*/ 0 h 47"/>
                <a:gd name="T18" fmla="*/ 24 w 83"/>
                <a:gd name="T19" fmla="*/ 1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 h="47">
                  <a:moveTo>
                    <a:pt x="24" y="17"/>
                  </a:moveTo>
                  <a:cubicBezTo>
                    <a:pt x="31" y="21"/>
                    <a:pt x="38" y="26"/>
                    <a:pt x="47" y="25"/>
                  </a:cubicBezTo>
                  <a:cubicBezTo>
                    <a:pt x="51" y="25"/>
                    <a:pt x="52" y="22"/>
                    <a:pt x="52" y="19"/>
                  </a:cubicBezTo>
                  <a:cubicBezTo>
                    <a:pt x="63" y="26"/>
                    <a:pt x="74" y="33"/>
                    <a:pt x="76" y="36"/>
                  </a:cubicBezTo>
                  <a:cubicBezTo>
                    <a:pt x="82" y="40"/>
                    <a:pt x="83" y="47"/>
                    <a:pt x="76" y="47"/>
                  </a:cubicBezTo>
                  <a:cubicBezTo>
                    <a:pt x="69" y="46"/>
                    <a:pt x="14" y="32"/>
                    <a:pt x="14" y="32"/>
                  </a:cubicBezTo>
                  <a:cubicBezTo>
                    <a:pt x="14" y="43"/>
                    <a:pt x="14" y="43"/>
                    <a:pt x="14" y="43"/>
                  </a:cubicBezTo>
                  <a:cubicBezTo>
                    <a:pt x="0" y="43"/>
                    <a:pt x="0" y="43"/>
                    <a:pt x="0" y="43"/>
                  </a:cubicBezTo>
                  <a:cubicBezTo>
                    <a:pt x="0" y="0"/>
                    <a:pt x="0" y="0"/>
                    <a:pt x="0" y="0"/>
                  </a:cubicBezTo>
                  <a:cubicBezTo>
                    <a:pt x="8" y="5"/>
                    <a:pt x="16" y="11"/>
                    <a:pt x="24" y="17"/>
                  </a:cubicBezTo>
                  <a:close/>
                </a:path>
              </a:pathLst>
            </a:custGeom>
            <a:solidFill>
              <a:srgbClr val="CE323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sp>
          <p:nvSpPr>
            <p:cNvPr id="73" name="Freeform 102"/>
            <p:cNvSpPr>
              <a:spLocks/>
            </p:cNvSpPr>
            <p:nvPr/>
          </p:nvSpPr>
          <p:spPr bwMode="auto">
            <a:xfrm>
              <a:off x="2930" y="3649"/>
              <a:ext cx="127" cy="646"/>
            </a:xfrm>
            <a:custGeom>
              <a:avLst/>
              <a:gdLst>
                <a:gd name="T0" fmla="*/ 127 w 127"/>
                <a:gd name="T1" fmla="*/ 7 h 646"/>
                <a:gd name="T2" fmla="*/ 22 w 127"/>
                <a:gd name="T3" fmla="*/ 0 h 646"/>
                <a:gd name="T4" fmla="*/ 64 w 127"/>
                <a:gd name="T5" fmla="*/ 588 h 646"/>
                <a:gd name="T6" fmla="*/ 11 w 127"/>
                <a:gd name="T7" fmla="*/ 620 h 646"/>
                <a:gd name="T8" fmla="*/ 0 w 127"/>
                <a:gd name="T9" fmla="*/ 637 h 646"/>
                <a:gd name="T10" fmla="*/ 22 w 127"/>
                <a:gd name="T11" fmla="*/ 646 h 646"/>
                <a:gd name="T12" fmla="*/ 90 w 127"/>
                <a:gd name="T13" fmla="*/ 627 h 646"/>
                <a:gd name="T14" fmla="*/ 116 w 127"/>
                <a:gd name="T15" fmla="*/ 592 h 646"/>
                <a:gd name="T16" fmla="*/ 127 w 127"/>
                <a:gd name="T17" fmla="*/ 579 h 646"/>
                <a:gd name="T18" fmla="*/ 127 w 127"/>
                <a:gd name="T19" fmla="*/ 579 h 646"/>
                <a:gd name="T20" fmla="*/ 127 w 127"/>
                <a:gd name="T21" fmla="*/ 579 h 646"/>
                <a:gd name="T22" fmla="*/ 127 w 127"/>
                <a:gd name="T23" fmla="*/ 7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7" h="646">
                  <a:moveTo>
                    <a:pt x="127" y="7"/>
                  </a:moveTo>
                  <a:lnTo>
                    <a:pt x="22" y="0"/>
                  </a:lnTo>
                  <a:lnTo>
                    <a:pt x="64" y="588"/>
                  </a:lnTo>
                  <a:lnTo>
                    <a:pt x="11" y="620"/>
                  </a:lnTo>
                  <a:lnTo>
                    <a:pt x="0" y="637"/>
                  </a:lnTo>
                  <a:lnTo>
                    <a:pt x="22" y="646"/>
                  </a:lnTo>
                  <a:lnTo>
                    <a:pt x="90" y="627"/>
                  </a:lnTo>
                  <a:lnTo>
                    <a:pt x="116" y="592"/>
                  </a:lnTo>
                  <a:lnTo>
                    <a:pt x="127" y="579"/>
                  </a:lnTo>
                  <a:lnTo>
                    <a:pt x="127" y="579"/>
                  </a:lnTo>
                  <a:lnTo>
                    <a:pt x="127" y="579"/>
                  </a:lnTo>
                  <a:lnTo>
                    <a:pt x="127" y="7"/>
                  </a:lnTo>
                  <a:close/>
                </a:path>
              </a:pathLst>
            </a:custGeom>
            <a:solidFill>
              <a:srgbClr val="FED89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sp>
          <p:nvSpPr>
            <p:cNvPr id="74" name="Freeform 103"/>
            <p:cNvSpPr>
              <a:spLocks/>
            </p:cNvSpPr>
            <p:nvPr/>
          </p:nvSpPr>
          <p:spPr bwMode="auto">
            <a:xfrm>
              <a:off x="2867" y="3515"/>
              <a:ext cx="405" cy="457"/>
            </a:xfrm>
            <a:custGeom>
              <a:avLst/>
              <a:gdLst>
                <a:gd name="T0" fmla="*/ 23 w 186"/>
                <a:gd name="T1" fmla="*/ 0 h 211"/>
                <a:gd name="T2" fmla="*/ 16 w 186"/>
                <a:gd name="T3" fmla="*/ 10 h 211"/>
                <a:gd name="T4" fmla="*/ 2 w 186"/>
                <a:gd name="T5" fmla="*/ 89 h 211"/>
                <a:gd name="T6" fmla="*/ 21 w 186"/>
                <a:gd name="T7" fmla="*/ 211 h 211"/>
                <a:gd name="T8" fmla="*/ 167 w 186"/>
                <a:gd name="T9" fmla="*/ 211 h 211"/>
                <a:gd name="T10" fmla="*/ 186 w 186"/>
                <a:gd name="T11" fmla="*/ 89 h 211"/>
                <a:gd name="T12" fmla="*/ 171 w 186"/>
                <a:gd name="T13" fmla="*/ 10 h 211"/>
                <a:gd name="T14" fmla="*/ 160 w 186"/>
                <a:gd name="T15" fmla="*/ 1 h 211"/>
                <a:gd name="T16" fmla="*/ 23 w 186"/>
                <a:gd name="T1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211">
                  <a:moveTo>
                    <a:pt x="23" y="0"/>
                  </a:moveTo>
                  <a:cubicBezTo>
                    <a:pt x="16" y="10"/>
                    <a:pt x="16" y="10"/>
                    <a:pt x="16" y="10"/>
                  </a:cubicBezTo>
                  <a:cubicBezTo>
                    <a:pt x="16" y="10"/>
                    <a:pt x="4" y="63"/>
                    <a:pt x="2" y="89"/>
                  </a:cubicBezTo>
                  <a:cubicBezTo>
                    <a:pt x="0" y="115"/>
                    <a:pt x="21" y="211"/>
                    <a:pt x="21" y="211"/>
                  </a:cubicBezTo>
                  <a:cubicBezTo>
                    <a:pt x="167" y="211"/>
                    <a:pt x="167" y="211"/>
                    <a:pt x="167" y="211"/>
                  </a:cubicBezTo>
                  <a:cubicBezTo>
                    <a:pt x="167" y="211"/>
                    <a:pt x="186" y="111"/>
                    <a:pt x="186" y="89"/>
                  </a:cubicBezTo>
                  <a:cubicBezTo>
                    <a:pt x="186" y="67"/>
                    <a:pt x="171" y="10"/>
                    <a:pt x="171" y="10"/>
                  </a:cubicBezTo>
                  <a:cubicBezTo>
                    <a:pt x="160" y="1"/>
                    <a:pt x="160" y="1"/>
                    <a:pt x="160" y="1"/>
                  </a:cubicBezTo>
                  <a:lnTo>
                    <a:pt x="23" y="0"/>
                  </a:lnTo>
                  <a:close/>
                </a:path>
              </a:pathLst>
            </a:custGeom>
            <a:solidFill>
              <a:srgbClr val="68627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sp>
          <p:nvSpPr>
            <p:cNvPr id="75" name="Freeform 104"/>
            <p:cNvSpPr>
              <a:spLocks/>
            </p:cNvSpPr>
            <p:nvPr/>
          </p:nvSpPr>
          <p:spPr bwMode="auto">
            <a:xfrm>
              <a:off x="2883" y="3134"/>
              <a:ext cx="374" cy="364"/>
            </a:xfrm>
            <a:custGeom>
              <a:avLst/>
              <a:gdLst>
                <a:gd name="T0" fmla="*/ 9 w 172"/>
                <a:gd name="T1" fmla="*/ 168 h 168"/>
                <a:gd name="T2" fmla="*/ 164 w 172"/>
                <a:gd name="T3" fmla="*/ 168 h 168"/>
                <a:gd name="T4" fmla="*/ 172 w 172"/>
                <a:gd name="T5" fmla="*/ 27 h 168"/>
                <a:gd name="T6" fmla="*/ 118 w 172"/>
                <a:gd name="T7" fmla="*/ 2 h 168"/>
                <a:gd name="T8" fmla="*/ 83 w 172"/>
                <a:gd name="T9" fmla="*/ 0 h 168"/>
                <a:gd name="T10" fmla="*/ 48 w 172"/>
                <a:gd name="T11" fmla="*/ 3 h 168"/>
                <a:gd name="T12" fmla="*/ 0 w 172"/>
                <a:gd name="T13" fmla="*/ 27 h 168"/>
                <a:gd name="T14" fmla="*/ 9 w 172"/>
                <a:gd name="T15" fmla="*/ 168 h 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2" h="168">
                  <a:moveTo>
                    <a:pt x="9" y="168"/>
                  </a:moveTo>
                  <a:cubicBezTo>
                    <a:pt x="164" y="168"/>
                    <a:pt x="164" y="168"/>
                    <a:pt x="164" y="168"/>
                  </a:cubicBezTo>
                  <a:cubicBezTo>
                    <a:pt x="172" y="27"/>
                    <a:pt x="172" y="27"/>
                    <a:pt x="172" y="27"/>
                  </a:cubicBezTo>
                  <a:cubicBezTo>
                    <a:pt x="172" y="27"/>
                    <a:pt x="160" y="8"/>
                    <a:pt x="118" y="2"/>
                  </a:cubicBezTo>
                  <a:cubicBezTo>
                    <a:pt x="108" y="0"/>
                    <a:pt x="96" y="0"/>
                    <a:pt x="83" y="0"/>
                  </a:cubicBezTo>
                  <a:cubicBezTo>
                    <a:pt x="70" y="0"/>
                    <a:pt x="58" y="1"/>
                    <a:pt x="48" y="3"/>
                  </a:cubicBezTo>
                  <a:cubicBezTo>
                    <a:pt x="8" y="11"/>
                    <a:pt x="0" y="27"/>
                    <a:pt x="0" y="27"/>
                  </a:cubicBezTo>
                  <a:lnTo>
                    <a:pt x="9" y="168"/>
                  </a:lnTo>
                  <a:close/>
                </a:path>
              </a:pathLst>
            </a:custGeom>
            <a:solidFill>
              <a:srgbClr val="68627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sp>
          <p:nvSpPr>
            <p:cNvPr id="76" name="Freeform 105"/>
            <p:cNvSpPr>
              <a:spLocks/>
            </p:cNvSpPr>
            <p:nvPr/>
          </p:nvSpPr>
          <p:spPr bwMode="auto">
            <a:xfrm>
              <a:off x="2985" y="3129"/>
              <a:ext cx="156" cy="76"/>
            </a:xfrm>
            <a:custGeom>
              <a:avLst/>
              <a:gdLst>
                <a:gd name="T0" fmla="*/ 26 w 72"/>
                <a:gd name="T1" fmla="*/ 6 h 35"/>
                <a:gd name="T2" fmla="*/ 17 w 72"/>
                <a:gd name="T3" fmla="*/ 3 h 35"/>
                <a:gd name="T4" fmla="*/ 6 w 72"/>
                <a:gd name="T5" fmla="*/ 22 h 35"/>
                <a:gd name="T6" fmla="*/ 36 w 72"/>
                <a:gd name="T7" fmla="*/ 22 h 35"/>
                <a:gd name="T8" fmla="*/ 62 w 72"/>
                <a:gd name="T9" fmla="*/ 24 h 35"/>
                <a:gd name="T10" fmla="*/ 55 w 72"/>
                <a:gd name="T11" fmla="*/ 2 h 35"/>
                <a:gd name="T12" fmla="*/ 26 w 72"/>
                <a:gd name="T13" fmla="*/ 6 h 35"/>
              </a:gdLst>
              <a:ahLst/>
              <a:cxnLst>
                <a:cxn ang="0">
                  <a:pos x="T0" y="T1"/>
                </a:cxn>
                <a:cxn ang="0">
                  <a:pos x="T2" y="T3"/>
                </a:cxn>
                <a:cxn ang="0">
                  <a:pos x="T4" y="T5"/>
                </a:cxn>
                <a:cxn ang="0">
                  <a:pos x="T6" y="T7"/>
                </a:cxn>
                <a:cxn ang="0">
                  <a:pos x="T8" y="T9"/>
                </a:cxn>
                <a:cxn ang="0">
                  <a:pos x="T10" y="T11"/>
                </a:cxn>
                <a:cxn ang="0">
                  <a:pos x="T12" y="T13"/>
                </a:cxn>
              </a:cxnLst>
              <a:rect l="0" t="0" r="r" b="b"/>
              <a:pathLst>
                <a:path w="72" h="35">
                  <a:moveTo>
                    <a:pt x="26" y="6"/>
                  </a:moveTo>
                  <a:cubicBezTo>
                    <a:pt x="17" y="3"/>
                    <a:pt x="17" y="3"/>
                    <a:pt x="17" y="3"/>
                  </a:cubicBezTo>
                  <a:cubicBezTo>
                    <a:pt x="17" y="3"/>
                    <a:pt x="0" y="5"/>
                    <a:pt x="6" y="22"/>
                  </a:cubicBezTo>
                  <a:cubicBezTo>
                    <a:pt x="11" y="35"/>
                    <a:pt x="33" y="27"/>
                    <a:pt x="36" y="22"/>
                  </a:cubicBezTo>
                  <a:cubicBezTo>
                    <a:pt x="36" y="22"/>
                    <a:pt x="49" y="35"/>
                    <a:pt x="62" y="24"/>
                  </a:cubicBezTo>
                  <a:cubicBezTo>
                    <a:pt x="72" y="15"/>
                    <a:pt x="67" y="3"/>
                    <a:pt x="55" y="2"/>
                  </a:cubicBezTo>
                  <a:cubicBezTo>
                    <a:pt x="43" y="0"/>
                    <a:pt x="26" y="6"/>
                    <a:pt x="26" y="6"/>
                  </a:cubicBezTo>
                  <a:close/>
                </a:path>
              </a:pathLst>
            </a:custGeom>
            <a:solidFill>
              <a:srgbClr val="6A414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sp>
          <p:nvSpPr>
            <p:cNvPr id="78" name="Rectangle 106"/>
            <p:cNvSpPr>
              <a:spLocks noChangeArrowheads="1"/>
            </p:cNvSpPr>
            <p:nvPr/>
          </p:nvSpPr>
          <p:spPr bwMode="auto">
            <a:xfrm>
              <a:off x="3061" y="3175"/>
              <a:ext cx="6" cy="323"/>
            </a:xfrm>
            <a:prstGeom prst="rect">
              <a:avLst/>
            </a:prstGeom>
            <a:solidFill>
              <a:srgbClr val="6A414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sp>
          <p:nvSpPr>
            <p:cNvPr id="79" name="Freeform 107"/>
            <p:cNvSpPr>
              <a:spLocks/>
            </p:cNvSpPr>
            <p:nvPr/>
          </p:nvSpPr>
          <p:spPr bwMode="auto">
            <a:xfrm>
              <a:off x="3020" y="3053"/>
              <a:ext cx="87" cy="124"/>
            </a:xfrm>
            <a:custGeom>
              <a:avLst/>
              <a:gdLst>
                <a:gd name="T0" fmla="*/ 40 w 40"/>
                <a:gd name="T1" fmla="*/ 0 h 57"/>
                <a:gd name="T2" fmla="*/ 0 w 40"/>
                <a:gd name="T3" fmla="*/ 0 h 57"/>
                <a:gd name="T4" fmla="*/ 1 w 40"/>
                <a:gd name="T5" fmla="*/ 39 h 57"/>
                <a:gd name="T6" fmla="*/ 20 w 40"/>
                <a:gd name="T7" fmla="*/ 57 h 57"/>
                <a:gd name="T8" fmla="*/ 40 w 40"/>
                <a:gd name="T9" fmla="*/ 39 h 57"/>
                <a:gd name="T10" fmla="*/ 40 w 40"/>
                <a:gd name="T11" fmla="*/ 0 h 57"/>
              </a:gdLst>
              <a:ahLst/>
              <a:cxnLst>
                <a:cxn ang="0">
                  <a:pos x="T0" y="T1"/>
                </a:cxn>
                <a:cxn ang="0">
                  <a:pos x="T2" y="T3"/>
                </a:cxn>
                <a:cxn ang="0">
                  <a:pos x="T4" y="T5"/>
                </a:cxn>
                <a:cxn ang="0">
                  <a:pos x="T6" y="T7"/>
                </a:cxn>
                <a:cxn ang="0">
                  <a:pos x="T8" y="T9"/>
                </a:cxn>
                <a:cxn ang="0">
                  <a:pos x="T10" y="T11"/>
                </a:cxn>
              </a:cxnLst>
              <a:rect l="0" t="0" r="r" b="b"/>
              <a:pathLst>
                <a:path w="40" h="57">
                  <a:moveTo>
                    <a:pt x="40" y="0"/>
                  </a:moveTo>
                  <a:cubicBezTo>
                    <a:pt x="0" y="0"/>
                    <a:pt x="0" y="0"/>
                    <a:pt x="0" y="0"/>
                  </a:cubicBezTo>
                  <a:cubicBezTo>
                    <a:pt x="1" y="39"/>
                    <a:pt x="1" y="39"/>
                    <a:pt x="1" y="39"/>
                  </a:cubicBezTo>
                  <a:cubicBezTo>
                    <a:pt x="2" y="49"/>
                    <a:pt x="10" y="57"/>
                    <a:pt x="20" y="57"/>
                  </a:cubicBezTo>
                  <a:cubicBezTo>
                    <a:pt x="30" y="57"/>
                    <a:pt x="38" y="49"/>
                    <a:pt x="40" y="39"/>
                  </a:cubicBezTo>
                  <a:lnTo>
                    <a:pt x="40" y="0"/>
                  </a:lnTo>
                  <a:close/>
                </a:path>
              </a:pathLst>
            </a:custGeom>
            <a:solidFill>
              <a:srgbClr val="FED89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sp>
          <p:nvSpPr>
            <p:cNvPr id="87" name="Freeform 108"/>
            <p:cNvSpPr>
              <a:spLocks/>
            </p:cNvSpPr>
            <p:nvPr/>
          </p:nvSpPr>
          <p:spPr bwMode="auto">
            <a:xfrm>
              <a:off x="3020" y="3053"/>
              <a:ext cx="87" cy="59"/>
            </a:xfrm>
            <a:custGeom>
              <a:avLst/>
              <a:gdLst>
                <a:gd name="T0" fmla="*/ 40 w 40"/>
                <a:gd name="T1" fmla="*/ 21 h 27"/>
                <a:gd name="T2" fmla="*/ 40 w 40"/>
                <a:gd name="T3" fmla="*/ 0 h 27"/>
                <a:gd name="T4" fmla="*/ 0 w 40"/>
                <a:gd name="T5" fmla="*/ 0 h 27"/>
                <a:gd name="T6" fmla="*/ 1 w 40"/>
                <a:gd name="T7" fmla="*/ 23 h 27"/>
                <a:gd name="T8" fmla="*/ 40 w 40"/>
                <a:gd name="T9" fmla="*/ 21 h 27"/>
              </a:gdLst>
              <a:ahLst/>
              <a:cxnLst>
                <a:cxn ang="0">
                  <a:pos x="T0" y="T1"/>
                </a:cxn>
                <a:cxn ang="0">
                  <a:pos x="T2" y="T3"/>
                </a:cxn>
                <a:cxn ang="0">
                  <a:pos x="T4" y="T5"/>
                </a:cxn>
                <a:cxn ang="0">
                  <a:pos x="T6" y="T7"/>
                </a:cxn>
                <a:cxn ang="0">
                  <a:pos x="T8" y="T9"/>
                </a:cxn>
              </a:cxnLst>
              <a:rect l="0" t="0" r="r" b="b"/>
              <a:pathLst>
                <a:path w="40" h="27">
                  <a:moveTo>
                    <a:pt x="40" y="21"/>
                  </a:moveTo>
                  <a:cubicBezTo>
                    <a:pt x="40" y="0"/>
                    <a:pt x="40" y="0"/>
                    <a:pt x="40" y="0"/>
                  </a:cubicBezTo>
                  <a:cubicBezTo>
                    <a:pt x="0" y="0"/>
                    <a:pt x="0" y="0"/>
                    <a:pt x="0" y="0"/>
                  </a:cubicBezTo>
                  <a:cubicBezTo>
                    <a:pt x="1" y="23"/>
                    <a:pt x="1" y="23"/>
                    <a:pt x="1" y="23"/>
                  </a:cubicBezTo>
                  <a:cubicBezTo>
                    <a:pt x="18" y="27"/>
                    <a:pt x="27" y="25"/>
                    <a:pt x="40" y="21"/>
                  </a:cubicBezTo>
                  <a:close/>
                </a:path>
              </a:pathLst>
            </a:custGeom>
            <a:solidFill>
              <a:srgbClr val="EDC59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sp>
          <p:nvSpPr>
            <p:cNvPr id="88" name="Freeform 109"/>
            <p:cNvSpPr>
              <a:spLocks/>
            </p:cNvSpPr>
            <p:nvPr/>
          </p:nvSpPr>
          <p:spPr bwMode="auto">
            <a:xfrm>
              <a:off x="2726" y="2488"/>
              <a:ext cx="685" cy="652"/>
            </a:xfrm>
            <a:custGeom>
              <a:avLst/>
              <a:gdLst>
                <a:gd name="T0" fmla="*/ 146 w 315"/>
                <a:gd name="T1" fmla="*/ 15 h 301"/>
                <a:gd name="T2" fmla="*/ 43 w 315"/>
                <a:gd name="T3" fmla="*/ 58 h 301"/>
                <a:gd name="T4" fmla="*/ 0 w 315"/>
                <a:gd name="T5" fmla="*/ 183 h 301"/>
                <a:gd name="T6" fmla="*/ 18 w 315"/>
                <a:gd name="T7" fmla="*/ 167 h 301"/>
                <a:gd name="T8" fmla="*/ 6 w 315"/>
                <a:gd name="T9" fmla="*/ 222 h 301"/>
                <a:gd name="T10" fmla="*/ 72 w 315"/>
                <a:gd name="T11" fmla="*/ 298 h 301"/>
                <a:gd name="T12" fmla="*/ 129 w 315"/>
                <a:gd name="T13" fmla="*/ 257 h 301"/>
                <a:gd name="T14" fmla="*/ 196 w 315"/>
                <a:gd name="T15" fmla="*/ 253 h 301"/>
                <a:gd name="T16" fmla="*/ 255 w 315"/>
                <a:gd name="T17" fmla="*/ 296 h 301"/>
                <a:gd name="T18" fmla="*/ 312 w 315"/>
                <a:gd name="T19" fmla="*/ 210 h 301"/>
                <a:gd name="T20" fmla="*/ 304 w 315"/>
                <a:gd name="T21" fmla="*/ 167 h 301"/>
                <a:gd name="T22" fmla="*/ 315 w 315"/>
                <a:gd name="T23" fmla="*/ 170 h 301"/>
                <a:gd name="T24" fmla="*/ 303 w 315"/>
                <a:gd name="T25" fmla="*/ 126 h 301"/>
                <a:gd name="T26" fmla="*/ 146 w 315"/>
                <a:gd name="T27" fmla="*/ 15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5" h="301">
                  <a:moveTo>
                    <a:pt x="146" y="15"/>
                  </a:moveTo>
                  <a:cubicBezTo>
                    <a:pt x="146" y="15"/>
                    <a:pt x="75" y="21"/>
                    <a:pt x="43" y="58"/>
                  </a:cubicBezTo>
                  <a:cubicBezTo>
                    <a:pt x="11" y="95"/>
                    <a:pt x="23" y="115"/>
                    <a:pt x="0" y="183"/>
                  </a:cubicBezTo>
                  <a:cubicBezTo>
                    <a:pt x="18" y="167"/>
                    <a:pt x="18" y="167"/>
                    <a:pt x="18" y="167"/>
                  </a:cubicBezTo>
                  <a:cubicBezTo>
                    <a:pt x="18" y="167"/>
                    <a:pt x="6" y="192"/>
                    <a:pt x="6" y="222"/>
                  </a:cubicBezTo>
                  <a:cubicBezTo>
                    <a:pt x="6" y="252"/>
                    <a:pt x="21" y="301"/>
                    <a:pt x="72" y="298"/>
                  </a:cubicBezTo>
                  <a:cubicBezTo>
                    <a:pt x="123" y="294"/>
                    <a:pt x="129" y="257"/>
                    <a:pt x="129" y="257"/>
                  </a:cubicBezTo>
                  <a:cubicBezTo>
                    <a:pt x="196" y="253"/>
                    <a:pt x="196" y="253"/>
                    <a:pt x="196" y="253"/>
                  </a:cubicBezTo>
                  <a:cubicBezTo>
                    <a:pt x="196" y="253"/>
                    <a:pt x="217" y="296"/>
                    <a:pt x="255" y="296"/>
                  </a:cubicBezTo>
                  <a:cubicBezTo>
                    <a:pt x="315" y="296"/>
                    <a:pt x="314" y="227"/>
                    <a:pt x="312" y="210"/>
                  </a:cubicBezTo>
                  <a:cubicBezTo>
                    <a:pt x="310" y="192"/>
                    <a:pt x="304" y="167"/>
                    <a:pt x="304" y="167"/>
                  </a:cubicBezTo>
                  <a:cubicBezTo>
                    <a:pt x="315" y="170"/>
                    <a:pt x="315" y="170"/>
                    <a:pt x="315" y="170"/>
                  </a:cubicBezTo>
                  <a:cubicBezTo>
                    <a:pt x="315" y="170"/>
                    <a:pt x="307" y="145"/>
                    <a:pt x="303" y="126"/>
                  </a:cubicBezTo>
                  <a:cubicBezTo>
                    <a:pt x="299" y="107"/>
                    <a:pt x="288" y="0"/>
                    <a:pt x="146" y="15"/>
                  </a:cubicBezTo>
                  <a:close/>
                </a:path>
              </a:pathLst>
            </a:custGeom>
            <a:solidFill>
              <a:srgbClr val="4C301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sp>
          <p:nvSpPr>
            <p:cNvPr id="89" name="Freeform 110"/>
            <p:cNvSpPr>
              <a:spLocks/>
            </p:cNvSpPr>
            <p:nvPr/>
          </p:nvSpPr>
          <p:spPr bwMode="auto">
            <a:xfrm>
              <a:off x="2861" y="2648"/>
              <a:ext cx="450" cy="451"/>
            </a:xfrm>
            <a:custGeom>
              <a:avLst/>
              <a:gdLst>
                <a:gd name="T0" fmla="*/ 113 w 207"/>
                <a:gd name="T1" fmla="*/ 0 h 208"/>
                <a:gd name="T2" fmla="*/ 198 w 207"/>
                <a:gd name="T3" fmla="*/ 74 h 208"/>
                <a:gd name="T4" fmla="*/ 190 w 207"/>
                <a:gd name="T5" fmla="*/ 193 h 208"/>
                <a:gd name="T6" fmla="*/ 99 w 207"/>
                <a:gd name="T7" fmla="*/ 208 h 208"/>
                <a:gd name="T8" fmla="*/ 8 w 207"/>
                <a:gd name="T9" fmla="*/ 195 h 208"/>
                <a:gd name="T10" fmla="*/ 0 w 207"/>
                <a:gd name="T11" fmla="*/ 113 h 208"/>
                <a:gd name="T12" fmla="*/ 84 w 207"/>
                <a:gd name="T13" fmla="*/ 29 h 208"/>
                <a:gd name="T14" fmla="*/ 72 w 207"/>
                <a:gd name="T15" fmla="*/ 77 h 208"/>
                <a:gd name="T16" fmla="*/ 113 w 207"/>
                <a:gd name="T17"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 h="208">
                  <a:moveTo>
                    <a:pt x="113" y="0"/>
                  </a:moveTo>
                  <a:cubicBezTo>
                    <a:pt x="113" y="0"/>
                    <a:pt x="132" y="56"/>
                    <a:pt x="198" y="74"/>
                  </a:cubicBezTo>
                  <a:cubicBezTo>
                    <a:pt x="198" y="74"/>
                    <a:pt x="207" y="182"/>
                    <a:pt x="190" y="193"/>
                  </a:cubicBezTo>
                  <a:cubicBezTo>
                    <a:pt x="173" y="204"/>
                    <a:pt x="124" y="208"/>
                    <a:pt x="99" y="208"/>
                  </a:cubicBezTo>
                  <a:cubicBezTo>
                    <a:pt x="74" y="208"/>
                    <a:pt x="16" y="206"/>
                    <a:pt x="8" y="195"/>
                  </a:cubicBezTo>
                  <a:cubicBezTo>
                    <a:pt x="0" y="184"/>
                    <a:pt x="0" y="113"/>
                    <a:pt x="0" y="113"/>
                  </a:cubicBezTo>
                  <a:cubicBezTo>
                    <a:pt x="0" y="113"/>
                    <a:pt x="68" y="102"/>
                    <a:pt x="84" y="29"/>
                  </a:cubicBezTo>
                  <a:cubicBezTo>
                    <a:pt x="72" y="77"/>
                    <a:pt x="72" y="77"/>
                    <a:pt x="72" y="77"/>
                  </a:cubicBezTo>
                  <a:cubicBezTo>
                    <a:pt x="72" y="77"/>
                    <a:pt x="115" y="45"/>
                    <a:pt x="113" y="0"/>
                  </a:cubicBezTo>
                  <a:close/>
                </a:path>
              </a:pathLst>
            </a:custGeom>
            <a:solidFill>
              <a:srgbClr val="FED89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sp>
          <p:nvSpPr>
            <p:cNvPr id="90" name="Freeform 111"/>
            <p:cNvSpPr>
              <a:spLocks/>
            </p:cNvSpPr>
            <p:nvPr/>
          </p:nvSpPr>
          <p:spPr bwMode="auto">
            <a:xfrm>
              <a:off x="2996" y="2891"/>
              <a:ext cx="139" cy="104"/>
            </a:xfrm>
            <a:custGeom>
              <a:avLst/>
              <a:gdLst>
                <a:gd name="T0" fmla="*/ 14 w 64"/>
                <a:gd name="T1" fmla="*/ 0 h 48"/>
                <a:gd name="T2" fmla="*/ 50 w 64"/>
                <a:gd name="T3" fmla="*/ 0 h 48"/>
                <a:gd name="T4" fmla="*/ 32 w 64"/>
                <a:gd name="T5" fmla="*/ 45 h 48"/>
                <a:gd name="T6" fmla="*/ 14 w 64"/>
                <a:gd name="T7" fmla="*/ 0 h 48"/>
              </a:gdLst>
              <a:ahLst/>
              <a:cxnLst>
                <a:cxn ang="0">
                  <a:pos x="T0" y="T1"/>
                </a:cxn>
                <a:cxn ang="0">
                  <a:pos x="T2" y="T3"/>
                </a:cxn>
                <a:cxn ang="0">
                  <a:pos x="T4" y="T5"/>
                </a:cxn>
                <a:cxn ang="0">
                  <a:pos x="T6" y="T7"/>
                </a:cxn>
              </a:cxnLst>
              <a:rect l="0" t="0" r="r" b="b"/>
              <a:pathLst>
                <a:path w="64" h="48">
                  <a:moveTo>
                    <a:pt x="14" y="0"/>
                  </a:moveTo>
                  <a:cubicBezTo>
                    <a:pt x="50" y="0"/>
                    <a:pt x="50" y="0"/>
                    <a:pt x="50" y="0"/>
                  </a:cubicBezTo>
                  <a:cubicBezTo>
                    <a:pt x="50" y="0"/>
                    <a:pt x="64" y="43"/>
                    <a:pt x="32" y="45"/>
                  </a:cubicBezTo>
                  <a:cubicBezTo>
                    <a:pt x="0" y="48"/>
                    <a:pt x="14" y="0"/>
                    <a:pt x="14" y="0"/>
                  </a:cubicBezTo>
                  <a:close/>
                </a:path>
              </a:pathLst>
            </a:custGeom>
            <a:solidFill>
              <a:srgbClr val="EDC59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sp>
          <p:nvSpPr>
            <p:cNvPr id="91" name="Oval 112"/>
            <p:cNvSpPr>
              <a:spLocks noChangeArrowheads="1"/>
            </p:cNvSpPr>
            <p:nvPr/>
          </p:nvSpPr>
          <p:spPr bwMode="auto">
            <a:xfrm>
              <a:off x="3163" y="2826"/>
              <a:ext cx="68" cy="80"/>
            </a:xfrm>
            <a:prstGeom prst="ellipse">
              <a:avLst/>
            </a:prstGeom>
            <a:solidFill>
              <a:srgbClr val="35221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sp>
          <p:nvSpPr>
            <p:cNvPr id="92" name="Freeform 113"/>
            <p:cNvSpPr>
              <a:spLocks/>
            </p:cNvSpPr>
            <p:nvPr/>
          </p:nvSpPr>
          <p:spPr bwMode="auto">
            <a:xfrm>
              <a:off x="2917" y="2837"/>
              <a:ext cx="68" cy="69"/>
            </a:xfrm>
            <a:custGeom>
              <a:avLst/>
              <a:gdLst>
                <a:gd name="T0" fmla="*/ 15 w 31"/>
                <a:gd name="T1" fmla="*/ 32 h 32"/>
                <a:gd name="T2" fmla="*/ 31 w 31"/>
                <a:gd name="T3" fmla="*/ 13 h 32"/>
                <a:gd name="T4" fmla="*/ 25 w 31"/>
                <a:gd name="T5" fmla="*/ 0 h 32"/>
                <a:gd name="T6" fmla="*/ 0 w 31"/>
                <a:gd name="T7" fmla="*/ 17 h 32"/>
                <a:gd name="T8" fmla="*/ 15 w 31"/>
                <a:gd name="T9" fmla="*/ 32 h 32"/>
              </a:gdLst>
              <a:ahLst/>
              <a:cxnLst>
                <a:cxn ang="0">
                  <a:pos x="T0" y="T1"/>
                </a:cxn>
                <a:cxn ang="0">
                  <a:pos x="T2" y="T3"/>
                </a:cxn>
                <a:cxn ang="0">
                  <a:pos x="T4" y="T5"/>
                </a:cxn>
                <a:cxn ang="0">
                  <a:pos x="T6" y="T7"/>
                </a:cxn>
                <a:cxn ang="0">
                  <a:pos x="T8" y="T9"/>
                </a:cxn>
              </a:cxnLst>
              <a:rect l="0" t="0" r="r" b="b"/>
              <a:pathLst>
                <a:path w="31" h="32">
                  <a:moveTo>
                    <a:pt x="15" y="32"/>
                  </a:moveTo>
                  <a:cubicBezTo>
                    <a:pt x="24" y="32"/>
                    <a:pt x="31" y="23"/>
                    <a:pt x="31" y="13"/>
                  </a:cubicBezTo>
                  <a:cubicBezTo>
                    <a:pt x="31" y="8"/>
                    <a:pt x="29" y="3"/>
                    <a:pt x="25" y="0"/>
                  </a:cubicBezTo>
                  <a:cubicBezTo>
                    <a:pt x="17" y="7"/>
                    <a:pt x="8" y="13"/>
                    <a:pt x="0" y="17"/>
                  </a:cubicBezTo>
                  <a:cubicBezTo>
                    <a:pt x="2" y="25"/>
                    <a:pt x="8" y="32"/>
                    <a:pt x="15" y="32"/>
                  </a:cubicBezTo>
                  <a:close/>
                </a:path>
              </a:pathLst>
            </a:custGeom>
            <a:solidFill>
              <a:srgbClr val="35221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sp>
          <p:nvSpPr>
            <p:cNvPr id="93" name="Freeform 114"/>
            <p:cNvSpPr>
              <a:spLocks/>
            </p:cNvSpPr>
            <p:nvPr/>
          </p:nvSpPr>
          <p:spPr bwMode="auto">
            <a:xfrm>
              <a:off x="2785" y="3164"/>
              <a:ext cx="130" cy="171"/>
            </a:xfrm>
            <a:custGeom>
              <a:avLst/>
              <a:gdLst>
                <a:gd name="T0" fmla="*/ 60 w 60"/>
                <a:gd name="T1" fmla="*/ 0 h 79"/>
                <a:gd name="T2" fmla="*/ 10 w 60"/>
                <a:gd name="T3" fmla="*/ 54 h 79"/>
                <a:gd name="T4" fmla="*/ 58 w 60"/>
                <a:gd name="T5" fmla="*/ 76 h 79"/>
                <a:gd name="T6" fmla="*/ 60 w 60"/>
                <a:gd name="T7" fmla="*/ 0 h 79"/>
              </a:gdLst>
              <a:ahLst/>
              <a:cxnLst>
                <a:cxn ang="0">
                  <a:pos x="T0" y="T1"/>
                </a:cxn>
                <a:cxn ang="0">
                  <a:pos x="T2" y="T3"/>
                </a:cxn>
                <a:cxn ang="0">
                  <a:pos x="T4" y="T5"/>
                </a:cxn>
                <a:cxn ang="0">
                  <a:pos x="T6" y="T7"/>
                </a:cxn>
              </a:cxnLst>
              <a:rect l="0" t="0" r="r" b="b"/>
              <a:pathLst>
                <a:path w="60" h="79">
                  <a:moveTo>
                    <a:pt x="60" y="0"/>
                  </a:moveTo>
                  <a:cubicBezTo>
                    <a:pt x="60" y="0"/>
                    <a:pt x="19" y="28"/>
                    <a:pt x="10" y="54"/>
                  </a:cubicBezTo>
                  <a:cubicBezTo>
                    <a:pt x="0" y="79"/>
                    <a:pt x="58" y="76"/>
                    <a:pt x="58" y="76"/>
                  </a:cubicBezTo>
                  <a:lnTo>
                    <a:pt x="60" y="0"/>
                  </a:lnTo>
                  <a:close/>
                </a:path>
              </a:pathLst>
            </a:custGeom>
            <a:solidFill>
              <a:srgbClr val="68627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sp>
          <p:nvSpPr>
            <p:cNvPr id="94" name="Freeform 115"/>
            <p:cNvSpPr>
              <a:spLocks/>
            </p:cNvSpPr>
            <p:nvPr/>
          </p:nvSpPr>
          <p:spPr bwMode="auto">
            <a:xfrm>
              <a:off x="3228" y="3168"/>
              <a:ext cx="137" cy="171"/>
            </a:xfrm>
            <a:custGeom>
              <a:avLst/>
              <a:gdLst>
                <a:gd name="T0" fmla="*/ 0 w 63"/>
                <a:gd name="T1" fmla="*/ 0 h 79"/>
                <a:gd name="T2" fmla="*/ 53 w 63"/>
                <a:gd name="T3" fmla="*/ 52 h 79"/>
                <a:gd name="T4" fmla="*/ 8 w 63"/>
                <a:gd name="T5" fmla="*/ 79 h 79"/>
                <a:gd name="T6" fmla="*/ 0 w 63"/>
                <a:gd name="T7" fmla="*/ 0 h 79"/>
              </a:gdLst>
              <a:ahLst/>
              <a:cxnLst>
                <a:cxn ang="0">
                  <a:pos x="T0" y="T1"/>
                </a:cxn>
                <a:cxn ang="0">
                  <a:pos x="T2" y="T3"/>
                </a:cxn>
                <a:cxn ang="0">
                  <a:pos x="T4" y="T5"/>
                </a:cxn>
                <a:cxn ang="0">
                  <a:pos x="T6" y="T7"/>
                </a:cxn>
              </a:cxnLst>
              <a:rect l="0" t="0" r="r" b="b"/>
              <a:pathLst>
                <a:path w="63" h="79">
                  <a:moveTo>
                    <a:pt x="0" y="0"/>
                  </a:moveTo>
                  <a:cubicBezTo>
                    <a:pt x="0" y="0"/>
                    <a:pt x="44" y="26"/>
                    <a:pt x="53" y="52"/>
                  </a:cubicBezTo>
                  <a:cubicBezTo>
                    <a:pt x="63" y="77"/>
                    <a:pt x="8" y="79"/>
                    <a:pt x="8" y="79"/>
                  </a:cubicBezTo>
                  <a:lnTo>
                    <a:pt x="0" y="0"/>
                  </a:lnTo>
                  <a:close/>
                </a:path>
              </a:pathLst>
            </a:custGeom>
            <a:solidFill>
              <a:srgbClr val="68627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sp>
          <p:nvSpPr>
            <p:cNvPr id="95" name="Rectangle 116"/>
            <p:cNvSpPr>
              <a:spLocks noChangeArrowheads="1"/>
            </p:cNvSpPr>
            <p:nvPr/>
          </p:nvSpPr>
          <p:spPr bwMode="auto">
            <a:xfrm>
              <a:off x="2902" y="3498"/>
              <a:ext cx="337" cy="39"/>
            </a:xfrm>
            <a:prstGeom prst="rect">
              <a:avLst/>
            </a:prstGeom>
            <a:solidFill>
              <a:srgbClr val="6A414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sp>
          <p:nvSpPr>
            <p:cNvPr id="96" name="Freeform 117"/>
            <p:cNvSpPr>
              <a:spLocks/>
            </p:cNvSpPr>
            <p:nvPr/>
          </p:nvSpPr>
          <p:spPr bwMode="auto">
            <a:xfrm>
              <a:off x="2874" y="4228"/>
              <a:ext cx="183" cy="102"/>
            </a:xfrm>
            <a:custGeom>
              <a:avLst/>
              <a:gdLst>
                <a:gd name="T0" fmla="*/ 59 w 84"/>
                <a:gd name="T1" fmla="*/ 17 h 47"/>
                <a:gd name="T2" fmla="*/ 37 w 84"/>
                <a:gd name="T3" fmla="*/ 25 h 47"/>
                <a:gd name="T4" fmla="*/ 31 w 84"/>
                <a:gd name="T5" fmla="*/ 19 h 47"/>
                <a:gd name="T6" fmla="*/ 7 w 84"/>
                <a:gd name="T7" fmla="*/ 36 h 47"/>
                <a:gd name="T8" fmla="*/ 7 w 84"/>
                <a:gd name="T9" fmla="*/ 47 h 47"/>
                <a:gd name="T10" fmla="*/ 69 w 84"/>
                <a:gd name="T11" fmla="*/ 32 h 47"/>
                <a:gd name="T12" fmla="*/ 69 w 84"/>
                <a:gd name="T13" fmla="*/ 43 h 47"/>
                <a:gd name="T14" fmla="*/ 84 w 84"/>
                <a:gd name="T15" fmla="*/ 43 h 47"/>
                <a:gd name="T16" fmla="*/ 84 w 84"/>
                <a:gd name="T17" fmla="*/ 0 h 47"/>
                <a:gd name="T18" fmla="*/ 59 w 84"/>
                <a:gd name="T19" fmla="*/ 1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47">
                  <a:moveTo>
                    <a:pt x="59" y="17"/>
                  </a:moveTo>
                  <a:cubicBezTo>
                    <a:pt x="52" y="21"/>
                    <a:pt x="45" y="26"/>
                    <a:pt x="37" y="25"/>
                  </a:cubicBezTo>
                  <a:cubicBezTo>
                    <a:pt x="32" y="25"/>
                    <a:pt x="31" y="22"/>
                    <a:pt x="31" y="19"/>
                  </a:cubicBezTo>
                  <a:cubicBezTo>
                    <a:pt x="20" y="26"/>
                    <a:pt x="10" y="33"/>
                    <a:pt x="7" y="36"/>
                  </a:cubicBezTo>
                  <a:cubicBezTo>
                    <a:pt x="2" y="40"/>
                    <a:pt x="0" y="47"/>
                    <a:pt x="7" y="47"/>
                  </a:cubicBezTo>
                  <a:cubicBezTo>
                    <a:pt x="14" y="46"/>
                    <a:pt x="69" y="32"/>
                    <a:pt x="69" y="32"/>
                  </a:cubicBezTo>
                  <a:cubicBezTo>
                    <a:pt x="69" y="43"/>
                    <a:pt x="69" y="43"/>
                    <a:pt x="69" y="43"/>
                  </a:cubicBezTo>
                  <a:cubicBezTo>
                    <a:pt x="84" y="43"/>
                    <a:pt x="84" y="43"/>
                    <a:pt x="84" y="43"/>
                  </a:cubicBezTo>
                  <a:cubicBezTo>
                    <a:pt x="84" y="0"/>
                    <a:pt x="84" y="0"/>
                    <a:pt x="84" y="0"/>
                  </a:cubicBezTo>
                  <a:cubicBezTo>
                    <a:pt x="75" y="5"/>
                    <a:pt x="67" y="11"/>
                    <a:pt x="59" y="17"/>
                  </a:cubicBezTo>
                  <a:close/>
                </a:path>
              </a:pathLst>
            </a:custGeom>
            <a:solidFill>
              <a:srgbClr val="CE323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sp>
          <p:nvSpPr>
            <p:cNvPr id="97" name="Freeform 118"/>
            <p:cNvSpPr>
              <a:spLocks/>
            </p:cNvSpPr>
            <p:nvPr/>
          </p:nvSpPr>
          <p:spPr bwMode="auto">
            <a:xfrm>
              <a:off x="2954" y="3008"/>
              <a:ext cx="231" cy="65"/>
            </a:xfrm>
            <a:custGeom>
              <a:avLst/>
              <a:gdLst>
                <a:gd name="T0" fmla="*/ 52 w 106"/>
                <a:gd name="T1" fmla="*/ 18 h 30"/>
                <a:gd name="T2" fmla="*/ 1 w 106"/>
                <a:gd name="T3" fmla="*/ 4 h 30"/>
                <a:gd name="T4" fmla="*/ 1 w 106"/>
                <a:gd name="T5" fmla="*/ 1 h 30"/>
                <a:gd name="T6" fmla="*/ 4 w 106"/>
                <a:gd name="T7" fmla="*/ 0 h 30"/>
                <a:gd name="T8" fmla="*/ 102 w 106"/>
                <a:gd name="T9" fmla="*/ 0 h 30"/>
                <a:gd name="T10" fmla="*/ 105 w 106"/>
                <a:gd name="T11" fmla="*/ 1 h 30"/>
                <a:gd name="T12" fmla="*/ 104 w 106"/>
                <a:gd name="T13" fmla="*/ 4 h 30"/>
                <a:gd name="T14" fmla="*/ 52 w 106"/>
                <a:gd name="T15" fmla="*/ 18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30">
                  <a:moveTo>
                    <a:pt x="52" y="18"/>
                  </a:moveTo>
                  <a:cubicBezTo>
                    <a:pt x="21" y="18"/>
                    <a:pt x="1" y="4"/>
                    <a:pt x="1" y="4"/>
                  </a:cubicBezTo>
                  <a:cubicBezTo>
                    <a:pt x="0" y="3"/>
                    <a:pt x="0" y="2"/>
                    <a:pt x="1" y="1"/>
                  </a:cubicBezTo>
                  <a:cubicBezTo>
                    <a:pt x="2" y="0"/>
                    <a:pt x="3" y="0"/>
                    <a:pt x="4" y="0"/>
                  </a:cubicBezTo>
                  <a:cubicBezTo>
                    <a:pt x="4" y="1"/>
                    <a:pt x="46" y="30"/>
                    <a:pt x="102" y="0"/>
                  </a:cubicBezTo>
                  <a:cubicBezTo>
                    <a:pt x="103" y="0"/>
                    <a:pt x="105" y="0"/>
                    <a:pt x="105" y="1"/>
                  </a:cubicBezTo>
                  <a:cubicBezTo>
                    <a:pt x="106" y="2"/>
                    <a:pt x="105" y="3"/>
                    <a:pt x="104" y="4"/>
                  </a:cubicBezTo>
                  <a:cubicBezTo>
                    <a:pt x="85" y="14"/>
                    <a:pt x="67" y="18"/>
                    <a:pt x="52" y="18"/>
                  </a:cubicBezTo>
                  <a:close/>
                </a:path>
              </a:pathLst>
            </a:custGeom>
            <a:solidFill>
              <a:srgbClr val="CE323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grpSp>
      <p:grpSp>
        <p:nvGrpSpPr>
          <p:cNvPr id="98" name="组合 83"/>
          <p:cNvGrpSpPr/>
          <p:nvPr/>
        </p:nvGrpSpPr>
        <p:grpSpPr>
          <a:xfrm>
            <a:off x="2605805" y="249384"/>
            <a:ext cx="5119200" cy="2032702"/>
            <a:chOff x="1962360" y="4363918"/>
            <a:chExt cx="5119200" cy="2032702"/>
          </a:xfrm>
        </p:grpSpPr>
        <p:sp>
          <p:nvSpPr>
            <p:cNvPr id="99" name="Freeform 8"/>
            <p:cNvSpPr>
              <a:spLocks/>
            </p:cNvSpPr>
            <p:nvPr/>
          </p:nvSpPr>
          <p:spPr bwMode="auto">
            <a:xfrm>
              <a:off x="2239537" y="5101969"/>
              <a:ext cx="4566032" cy="950897"/>
            </a:xfrm>
            <a:custGeom>
              <a:avLst/>
              <a:gdLst>
                <a:gd name="T0" fmla="*/ 2907 w 3244"/>
                <a:gd name="T1" fmla="*/ 675 h 675"/>
                <a:gd name="T2" fmla="*/ 3244 w 3244"/>
                <a:gd name="T3" fmla="*/ 337 h 675"/>
                <a:gd name="T4" fmla="*/ 2907 w 3244"/>
                <a:gd name="T5" fmla="*/ 0 h 675"/>
                <a:gd name="T6" fmla="*/ 337 w 3244"/>
                <a:gd name="T7" fmla="*/ 0 h 675"/>
                <a:gd name="T8" fmla="*/ 0 w 3244"/>
                <a:gd name="T9" fmla="*/ 337 h 675"/>
                <a:gd name="T10" fmla="*/ 337 w 3244"/>
                <a:gd name="T11" fmla="*/ 675 h 675"/>
                <a:gd name="T12" fmla="*/ 2907 w 3244"/>
                <a:gd name="T13" fmla="*/ 675 h 675"/>
              </a:gdLst>
              <a:ahLst/>
              <a:cxnLst>
                <a:cxn ang="0">
                  <a:pos x="T0" y="T1"/>
                </a:cxn>
                <a:cxn ang="0">
                  <a:pos x="T2" y="T3"/>
                </a:cxn>
                <a:cxn ang="0">
                  <a:pos x="T4" y="T5"/>
                </a:cxn>
                <a:cxn ang="0">
                  <a:pos x="T6" y="T7"/>
                </a:cxn>
                <a:cxn ang="0">
                  <a:pos x="T8" y="T9"/>
                </a:cxn>
                <a:cxn ang="0">
                  <a:pos x="T10" y="T11"/>
                </a:cxn>
                <a:cxn ang="0">
                  <a:pos x="T12" y="T13"/>
                </a:cxn>
              </a:cxnLst>
              <a:rect l="0" t="0" r="r" b="b"/>
              <a:pathLst>
                <a:path w="3244" h="675">
                  <a:moveTo>
                    <a:pt x="2907" y="675"/>
                  </a:moveTo>
                  <a:cubicBezTo>
                    <a:pt x="3093" y="675"/>
                    <a:pt x="3244" y="523"/>
                    <a:pt x="3244" y="337"/>
                  </a:cubicBezTo>
                  <a:cubicBezTo>
                    <a:pt x="3244" y="151"/>
                    <a:pt x="3093" y="0"/>
                    <a:pt x="2907" y="0"/>
                  </a:cubicBezTo>
                  <a:cubicBezTo>
                    <a:pt x="337" y="0"/>
                    <a:pt x="337" y="0"/>
                    <a:pt x="337" y="0"/>
                  </a:cubicBezTo>
                  <a:cubicBezTo>
                    <a:pt x="151" y="0"/>
                    <a:pt x="0" y="151"/>
                    <a:pt x="0" y="337"/>
                  </a:cubicBezTo>
                  <a:cubicBezTo>
                    <a:pt x="0" y="523"/>
                    <a:pt x="151" y="675"/>
                    <a:pt x="337" y="675"/>
                  </a:cubicBezTo>
                  <a:lnTo>
                    <a:pt x="2907" y="675"/>
                  </a:lnTo>
                  <a:close/>
                </a:path>
              </a:pathLst>
            </a:custGeom>
            <a:solidFill>
              <a:srgbClr val="F189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pic>
          <p:nvPicPr>
            <p:cNvPr id="100" name="图片 99"/>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962360" y="4905327"/>
              <a:ext cx="5119200" cy="1491293"/>
            </a:xfrm>
            <a:prstGeom prst="rect">
              <a:avLst/>
            </a:prstGeom>
          </p:spPr>
        </p:pic>
        <p:grpSp>
          <p:nvGrpSpPr>
            <p:cNvPr id="101" name="组合 92"/>
            <p:cNvGrpSpPr/>
            <p:nvPr/>
          </p:nvGrpSpPr>
          <p:grpSpPr>
            <a:xfrm>
              <a:off x="2549006" y="5409142"/>
              <a:ext cx="344487" cy="336550"/>
              <a:chOff x="4503738" y="9809163"/>
              <a:chExt cx="344487" cy="336550"/>
            </a:xfrm>
          </p:grpSpPr>
          <p:sp>
            <p:nvSpPr>
              <p:cNvPr id="105" name="Freeform 23"/>
              <p:cNvSpPr>
                <a:spLocks noEditPoints="1"/>
              </p:cNvSpPr>
              <p:nvPr/>
            </p:nvSpPr>
            <p:spPr bwMode="auto">
              <a:xfrm>
                <a:off x="4503738" y="9809163"/>
                <a:ext cx="344487" cy="336550"/>
              </a:xfrm>
              <a:custGeom>
                <a:avLst/>
                <a:gdLst>
                  <a:gd name="T0" fmla="*/ 105 w 108"/>
                  <a:gd name="T1" fmla="*/ 95 h 107"/>
                  <a:gd name="T2" fmla="*/ 76 w 108"/>
                  <a:gd name="T3" fmla="*/ 66 h 107"/>
                  <a:gd name="T4" fmla="*/ 83 w 108"/>
                  <a:gd name="T5" fmla="*/ 42 h 107"/>
                  <a:gd name="T6" fmla="*/ 42 w 108"/>
                  <a:gd name="T7" fmla="*/ 0 h 107"/>
                  <a:gd name="T8" fmla="*/ 0 w 108"/>
                  <a:gd name="T9" fmla="*/ 42 h 107"/>
                  <a:gd name="T10" fmla="*/ 42 w 108"/>
                  <a:gd name="T11" fmla="*/ 83 h 107"/>
                  <a:gd name="T12" fmla="*/ 66 w 108"/>
                  <a:gd name="T13" fmla="*/ 76 h 107"/>
                  <a:gd name="T14" fmla="*/ 95 w 108"/>
                  <a:gd name="T15" fmla="*/ 105 h 107"/>
                  <a:gd name="T16" fmla="*/ 100 w 108"/>
                  <a:gd name="T17" fmla="*/ 107 h 107"/>
                  <a:gd name="T18" fmla="*/ 105 w 108"/>
                  <a:gd name="T19" fmla="*/ 105 h 107"/>
                  <a:gd name="T20" fmla="*/ 105 w 108"/>
                  <a:gd name="T21" fmla="*/ 95 h 107"/>
                  <a:gd name="T22" fmla="*/ 7 w 108"/>
                  <a:gd name="T23" fmla="*/ 42 h 107"/>
                  <a:gd name="T24" fmla="*/ 42 w 108"/>
                  <a:gd name="T25" fmla="*/ 7 h 107"/>
                  <a:gd name="T26" fmla="*/ 76 w 108"/>
                  <a:gd name="T27" fmla="*/ 42 h 107"/>
                  <a:gd name="T28" fmla="*/ 42 w 108"/>
                  <a:gd name="T29" fmla="*/ 76 h 107"/>
                  <a:gd name="T30" fmla="*/ 7 w 108"/>
                  <a:gd name="T31" fmla="*/ 4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 h="107">
                    <a:moveTo>
                      <a:pt x="105" y="95"/>
                    </a:moveTo>
                    <a:cubicBezTo>
                      <a:pt x="76" y="66"/>
                      <a:pt x="76" y="66"/>
                      <a:pt x="76" y="66"/>
                    </a:cubicBezTo>
                    <a:cubicBezTo>
                      <a:pt x="81" y="59"/>
                      <a:pt x="83" y="51"/>
                      <a:pt x="83" y="42"/>
                    </a:cubicBezTo>
                    <a:cubicBezTo>
                      <a:pt x="83" y="19"/>
                      <a:pt x="65" y="0"/>
                      <a:pt x="42" y="0"/>
                    </a:cubicBezTo>
                    <a:cubicBezTo>
                      <a:pt x="19" y="0"/>
                      <a:pt x="0" y="19"/>
                      <a:pt x="0" y="42"/>
                    </a:cubicBezTo>
                    <a:cubicBezTo>
                      <a:pt x="0" y="65"/>
                      <a:pt x="19" y="83"/>
                      <a:pt x="42" y="83"/>
                    </a:cubicBezTo>
                    <a:cubicBezTo>
                      <a:pt x="51" y="83"/>
                      <a:pt x="59" y="81"/>
                      <a:pt x="66" y="76"/>
                    </a:cubicBezTo>
                    <a:cubicBezTo>
                      <a:pt x="95" y="105"/>
                      <a:pt x="95" y="105"/>
                      <a:pt x="95" y="105"/>
                    </a:cubicBezTo>
                    <a:cubicBezTo>
                      <a:pt x="96" y="106"/>
                      <a:pt x="98" y="107"/>
                      <a:pt x="100" y="107"/>
                    </a:cubicBezTo>
                    <a:cubicBezTo>
                      <a:pt x="101" y="107"/>
                      <a:pt x="103" y="106"/>
                      <a:pt x="105" y="105"/>
                    </a:cubicBezTo>
                    <a:cubicBezTo>
                      <a:pt x="108" y="102"/>
                      <a:pt x="108" y="97"/>
                      <a:pt x="105" y="95"/>
                    </a:cubicBezTo>
                    <a:moveTo>
                      <a:pt x="7" y="42"/>
                    </a:moveTo>
                    <a:cubicBezTo>
                      <a:pt x="7" y="23"/>
                      <a:pt x="23" y="7"/>
                      <a:pt x="42" y="7"/>
                    </a:cubicBezTo>
                    <a:cubicBezTo>
                      <a:pt x="61" y="7"/>
                      <a:pt x="76" y="23"/>
                      <a:pt x="76" y="42"/>
                    </a:cubicBezTo>
                    <a:cubicBezTo>
                      <a:pt x="76" y="61"/>
                      <a:pt x="61" y="76"/>
                      <a:pt x="42" y="76"/>
                    </a:cubicBezTo>
                    <a:cubicBezTo>
                      <a:pt x="23" y="76"/>
                      <a:pt x="7" y="61"/>
                      <a:pt x="7" y="42"/>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sp>
            <p:nvSpPr>
              <p:cNvPr id="106" name="Freeform 24"/>
              <p:cNvSpPr>
                <a:spLocks/>
              </p:cNvSpPr>
              <p:nvPr/>
            </p:nvSpPr>
            <p:spPr bwMode="auto">
              <a:xfrm>
                <a:off x="4567238" y="9869488"/>
                <a:ext cx="138112" cy="138113"/>
              </a:xfrm>
              <a:custGeom>
                <a:avLst/>
                <a:gdLst>
                  <a:gd name="T0" fmla="*/ 39 w 43"/>
                  <a:gd name="T1" fmla="*/ 18 h 44"/>
                  <a:gd name="T2" fmla="*/ 25 w 43"/>
                  <a:gd name="T3" fmla="*/ 18 h 44"/>
                  <a:gd name="T4" fmla="*/ 25 w 43"/>
                  <a:gd name="T5" fmla="*/ 4 h 44"/>
                  <a:gd name="T6" fmla="*/ 21 w 43"/>
                  <a:gd name="T7" fmla="*/ 0 h 44"/>
                  <a:gd name="T8" fmla="*/ 18 w 43"/>
                  <a:gd name="T9" fmla="*/ 4 h 44"/>
                  <a:gd name="T10" fmla="*/ 18 w 43"/>
                  <a:gd name="T11" fmla="*/ 18 h 44"/>
                  <a:gd name="T12" fmla="*/ 3 w 43"/>
                  <a:gd name="T13" fmla="*/ 18 h 44"/>
                  <a:gd name="T14" fmla="*/ 0 w 43"/>
                  <a:gd name="T15" fmla="*/ 22 h 44"/>
                  <a:gd name="T16" fmla="*/ 3 w 43"/>
                  <a:gd name="T17" fmla="*/ 26 h 44"/>
                  <a:gd name="T18" fmla="*/ 18 w 43"/>
                  <a:gd name="T19" fmla="*/ 26 h 44"/>
                  <a:gd name="T20" fmla="*/ 18 w 43"/>
                  <a:gd name="T21" fmla="*/ 40 h 44"/>
                  <a:gd name="T22" fmla="*/ 21 w 43"/>
                  <a:gd name="T23" fmla="*/ 44 h 44"/>
                  <a:gd name="T24" fmla="*/ 25 w 43"/>
                  <a:gd name="T25" fmla="*/ 40 h 44"/>
                  <a:gd name="T26" fmla="*/ 25 w 43"/>
                  <a:gd name="T27" fmla="*/ 26 h 44"/>
                  <a:gd name="T28" fmla="*/ 39 w 43"/>
                  <a:gd name="T29" fmla="*/ 26 h 44"/>
                  <a:gd name="T30" fmla="*/ 43 w 43"/>
                  <a:gd name="T31" fmla="*/ 22 h 44"/>
                  <a:gd name="T32" fmla="*/ 39 w 43"/>
                  <a:gd name="T33" fmla="*/ 1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44">
                    <a:moveTo>
                      <a:pt x="39" y="18"/>
                    </a:moveTo>
                    <a:cubicBezTo>
                      <a:pt x="25" y="18"/>
                      <a:pt x="25" y="18"/>
                      <a:pt x="25" y="18"/>
                    </a:cubicBezTo>
                    <a:cubicBezTo>
                      <a:pt x="25" y="4"/>
                      <a:pt x="25" y="4"/>
                      <a:pt x="25" y="4"/>
                    </a:cubicBezTo>
                    <a:cubicBezTo>
                      <a:pt x="25" y="2"/>
                      <a:pt x="23" y="0"/>
                      <a:pt x="21" y="0"/>
                    </a:cubicBezTo>
                    <a:cubicBezTo>
                      <a:pt x="19" y="0"/>
                      <a:pt x="18" y="2"/>
                      <a:pt x="18" y="4"/>
                    </a:cubicBezTo>
                    <a:cubicBezTo>
                      <a:pt x="18" y="18"/>
                      <a:pt x="18" y="18"/>
                      <a:pt x="18" y="18"/>
                    </a:cubicBezTo>
                    <a:cubicBezTo>
                      <a:pt x="3" y="18"/>
                      <a:pt x="3" y="18"/>
                      <a:pt x="3" y="18"/>
                    </a:cubicBezTo>
                    <a:cubicBezTo>
                      <a:pt x="1" y="18"/>
                      <a:pt x="0" y="20"/>
                      <a:pt x="0" y="22"/>
                    </a:cubicBezTo>
                    <a:cubicBezTo>
                      <a:pt x="0" y="24"/>
                      <a:pt x="1" y="26"/>
                      <a:pt x="3" y="26"/>
                    </a:cubicBezTo>
                    <a:cubicBezTo>
                      <a:pt x="18" y="26"/>
                      <a:pt x="18" y="26"/>
                      <a:pt x="18" y="26"/>
                    </a:cubicBezTo>
                    <a:cubicBezTo>
                      <a:pt x="18" y="40"/>
                      <a:pt x="18" y="40"/>
                      <a:pt x="18" y="40"/>
                    </a:cubicBezTo>
                    <a:cubicBezTo>
                      <a:pt x="18" y="42"/>
                      <a:pt x="19" y="44"/>
                      <a:pt x="21" y="44"/>
                    </a:cubicBezTo>
                    <a:cubicBezTo>
                      <a:pt x="23" y="44"/>
                      <a:pt x="25" y="42"/>
                      <a:pt x="25" y="40"/>
                    </a:cubicBezTo>
                    <a:cubicBezTo>
                      <a:pt x="25" y="26"/>
                      <a:pt x="25" y="26"/>
                      <a:pt x="25" y="26"/>
                    </a:cubicBezTo>
                    <a:cubicBezTo>
                      <a:pt x="39" y="26"/>
                      <a:pt x="39" y="26"/>
                      <a:pt x="39" y="26"/>
                    </a:cubicBezTo>
                    <a:cubicBezTo>
                      <a:pt x="41" y="26"/>
                      <a:pt x="43" y="24"/>
                      <a:pt x="43" y="22"/>
                    </a:cubicBezTo>
                    <a:cubicBezTo>
                      <a:pt x="43" y="20"/>
                      <a:pt x="41" y="18"/>
                      <a:pt x="39" y="18"/>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grpSp>
        <p:sp>
          <p:nvSpPr>
            <p:cNvPr id="102" name="Oval 29"/>
            <p:cNvSpPr>
              <a:spLocks noChangeArrowheads="1"/>
            </p:cNvSpPr>
            <p:nvPr/>
          </p:nvSpPr>
          <p:spPr bwMode="auto">
            <a:xfrm>
              <a:off x="2849043" y="4363918"/>
              <a:ext cx="34925" cy="33338"/>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sp>
          <p:nvSpPr>
            <p:cNvPr id="103" name="文本框 46"/>
            <p:cNvSpPr txBox="1"/>
            <p:nvPr/>
          </p:nvSpPr>
          <p:spPr>
            <a:xfrm>
              <a:off x="3108492" y="5358941"/>
              <a:ext cx="436338" cy="461665"/>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dirty="0" smtClean="0">
                  <a:solidFill>
                    <a:srgbClr val="F1891A"/>
                  </a:solidFill>
                  <a:latin typeface="Agency FB" panose="020B0503020202020204" pitchFamily="34" charset="0"/>
                  <a:ea typeface="微软雅黑" panose="020B0503020204020204" pitchFamily="34" charset="-122"/>
                </a:rPr>
                <a:t>04</a:t>
              </a:r>
              <a:endParaRPr lang="zh-CN" altLang="en-US" sz="2400" dirty="0">
                <a:solidFill>
                  <a:srgbClr val="F1891A"/>
                </a:solidFill>
                <a:latin typeface="Agency FB" panose="020B0503020202020204" pitchFamily="34" charset="0"/>
                <a:ea typeface="微软雅黑" panose="020B0503020204020204" pitchFamily="34" charset="-122"/>
              </a:endParaRPr>
            </a:p>
          </p:txBody>
        </p:sp>
        <p:sp>
          <p:nvSpPr>
            <p:cNvPr id="104" name="文本框 58"/>
            <p:cNvSpPr txBox="1"/>
            <p:nvPr/>
          </p:nvSpPr>
          <p:spPr>
            <a:xfrm>
              <a:off x="3700439" y="5404626"/>
              <a:ext cx="1107996" cy="369332"/>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smtClean="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rPr>
                <a:t>赔偿处理</a:t>
              </a:r>
              <a:endParaRPr lang="zh-CN" altLang="en-US" b="1"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endParaRPr>
            </a:p>
          </p:txBody>
        </p:sp>
      </p:grpSp>
      <p:sp>
        <p:nvSpPr>
          <p:cNvPr id="107" name="矩形 106"/>
          <p:cNvSpPr/>
          <p:nvPr/>
        </p:nvSpPr>
        <p:spPr>
          <a:xfrm>
            <a:off x="2929446" y="2742864"/>
            <a:ext cx="5323906" cy="1754320"/>
          </a:xfrm>
          <a:prstGeom prst="rect">
            <a:avLst/>
          </a:prstGeom>
        </p:spPr>
        <p:txBody>
          <a:bodyPr wrap="square" lIns="91434" tIns="45717" rIns="91434" bIns="45717">
            <a:spAutoFit/>
          </a:bodyPr>
          <a:lstStyle/>
          <a:p>
            <a:r>
              <a:rPr lang="zh-CN" altLang="en-US" sz="2000" b="1" dirty="0" smtClean="0">
                <a:latin typeface="微软雅黑" pitchFamily="34" charset="-122"/>
                <a:ea typeface="微软雅黑" pitchFamily="34" charset="-122"/>
              </a:rPr>
              <a:t>在被保险人与保险人之间的一切有关本保险的争议应通过友好协商解决。</a:t>
            </a:r>
            <a:endParaRPr lang="en-US" altLang="zh-CN" sz="2000" b="1" dirty="0" smtClean="0">
              <a:latin typeface="微软雅黑" pitchFamily="34" charset="-122"/>
              <a:ea typeface="微软雅黑" pitchFamily="34" charset="-122"/>
            </a:endParaRPr>
          </a:p>
          <a:p>
            <a:endParaRPr lang="en-US" altLang="zh-CN" sz="800" b="1" dirty="0" smtClean="0">
              <a:latin typeface="微软雅黑" pitchFamily="34" charset="-122"/>
              <a:ea typeface="微软雅黑" pitchFamily="34" charset="-122"/>
            </a:endParaRPr>
          </a:p>
          <a:p>
            <a:r>
              <a:rPr lang="zh-CN" altLang="en-US" sz="2000" b="1" dirty="0" smtClean="0">
                <a:latin typeface="微软雅黑" pitchFamily="34" charset="-122"/>
                <a:ea typeface="微软雅黑" pitchFamily="34" charset="-122"/>
              </a:rPr>
              <a:t>如果协商不成，可申请仲裁或向有管辖权人民法院提出诉讼。</a:t>
            </a:r>
          </a:p>
          <a:p>
            <a:endParaRPr lang="zh-CN" altLang="en-US" sz="2000" b="1" dirty="0" smtClean="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362326" y="1619250"/>
            <a:ext cx="5019674" cy="523212"/>
          </a:xfrm>
          <a:prstGeom prst="rect">
            <a:avLst/>
          </a:prstGeom>
        </p:spPr>
        <p:txBody>
          <a:bodyPr wrap="square" lIns="91432" tIns="45716" rIns="91432" bIns="45716">
            <a:spAutoFit/>
          </a:bodyPr>
          <a:lstStyle/>
          <a:p>
            <a:r>
              <a:rPr lang="zh-CN" altLang="en-US" sz="2800" b="1" dirty="0" smtClean="0">
                <a:solidFill>
                  <a:srgbClr val="0070C0"/>
                </a:solidFill>
                <a:latin typeface="微软雅黑" pitchFamily="34" charset="-122"/>
                <a:ea typeface="微软雅黑" pitchFamily="34" charset="-122"/>
              </a:rPr>
              <a:t>体育场馆公众责任险保险方案</a:t>
            </a:r>
            <a:endParaRPr lang="zh-CN" altLang="en-US" sz="2800" b="1" dirty="0">
              <a:solidFill>
                <a:srgbClr val="0070C0"/>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矩形 45"/>
          <p:cNvSpPr/>
          <p:nvPr/>
        </p:nvSpPr>
        <p:spPr>
          <a:xfrm>
            <a:off x="723900" y="180975"/>
            <a:ext cx="4991100" cy="400101"/>
          </a:xfrm>
          <a:prstGeom prst="rect">
            <a:avLst/>
          </a:prstGeom>
        </p:spPr>
        <p:txBody>
          <a:bodyPr wrap="square" lIns="91432" tIns="45716" rIns="91432" bIns="45716">
            <a:spAutoFit/>
          </a:bodyPr>
          <a:lstStyle/>
          <a:p>
            <a:r>
              <a:rPr lang="zh-CN" altLang="en-US" sz="2000" b="1" dirty="0" smtClean="0">
                <a:solidFill>
                  <a:srgbClr val="0070C0"/>
                </a:solidFill>
                <a:latin typeface="微软雅黑" pitchFamily="34" charset="-122"/>
                <a:ea typeface="微软雅黑" pitchFamily="34" charset="-122"/>
              </a:rPr>
              <a:t>公众责任险保险方案</a:t>
            </a:r>
            <a:r>
              <a:rPr lang="en-US" altLang="zh-CN" sz="2000" b="1" dirty="0" smtClean="0">
                <a:solidFill>
                  <a:srgbClr val="0070C0"/>
                </a:solidFill>
                <a:latin typeface="微软雅黑" pitchFamily="34" charset="-122"/>
                <a:ea typeface="微软雅黑" pitchFamily="34" charset="-122"/>
              </a:rPr>
              <a:t>——</a:t>
            </a:r>
            <a:r>
              <a:rPr lang="zh-CN" altLang="en-US" sz="2000" b="1" dirty="0" smtClean="0">
                <a:solidFill>
                  <a:srgbClr val="0070C0"/>
                </a:solidFill>
                <a:latin typeface="微软雅黑" pitchFamily="34" charset="-122"/>
                <a:ea typeface="微软雅黑" pitchFamily="34" charset="-122"/>
              </a:rPr>
              <a:t>保险项目及保障</a:t>
            </a:r>
            <a:endParaRPr lang="zh-CN" altLang="en-US" sz="2000" b="1" dirty="0">
              <a:solidFill>
                <a:srgbClr val="0070C0"/>
              </a:solidFill>
              <a:latin typeface="微软雅黑" pitchFamily="34" charset="-122"/>
              <a:ea typeface="微软雅黑" pitchFamily="34" charset="-122"/>
            </a:endParaRPr>
          </a:p>
        </p:txBody>
      </p:sp>
      <p:cxnSp>
        <p:nvCxnSpPr>
          <p:cNvPr id="52" name="MH_Other_1"/>
          <p:cNvCxnSpPr/>
          <p:nvPr>
            <p:custDataLst>
              <p:tags r:id="rId1"/>
            </p:custDataLst>
          </p:nvPr>
        </p:nvCxnSpPr>
        <p:spPr>
          <a:xfrm>
            <a:off x="2495104" y="882568"/>
            <a:ext cx="0" cy="389060"/>
          </a:xfrm>
          <a:prstGeom prst="line">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53" name="MH_Other_2"/>
          <p:cNvSpPr/>
          <p:nvPr>
            <p:custDataLst>
              <p:tags r:id="rId2"/>
            </p:custDataLst>
          </p:nvPr>
        </p:nvSpPr>
        <p:spPr>
          <a:xfrm>
            <a:off x="1721922" y="1345606"/>
            <a:ext cx="1615044" cy="1255089"/>
          </a:xfrm>
          <a:custGeom>
            <a:avLst/>
            <a:gdLst>
              <a:gd name="connsiteX0" fmla="*/ 1485682 w 1746230"/>
              <a:gd name="connsiteY0" fmla="*/ 0 h 1494476"/>
              <a:gd name="connsiteX1" fmla="*/ 1490501 w 1746230"/>
              <a:gd name="connsiteY1" fmla="*/ 3976 h 1494476"/>
              <a:gd name="connsiteX2" fmla="*/ 1746230 w 1746230"/>
              <a:gd name="connsiteY2" fmla="*/ 621361 h 1494476"/>
              <a:gd name="connsiteX3" fmla="*/ 873115 w 1746230"/>
              <a:gd name="connsiteY3" fmla="*/ 1494476 h 1494476"/>
              <a:gd name="connsiteX4" fmla="*/ 0 w 1746230"/>
              <a:gd name="connsiteY4" fmla="*/ 621361 h 1494476"/>
              <a:gd name="connsiteX5" fmla="*/ 255730 w 1746230"/>
              <a:gd name="connsiteY5" fmla="*/ 3976 h 1494476"/>
              <a:gd name="connsiteX6" fmla="*/ 260547 w 1746230"/>
              <a:gd name="connsiteY6" fmla="*/ 1 h 1494476"/>
              <a:gd name="connsiteX7" fmla="*/ 873114 w 1746230"/>
              <a:gd name="connsiteY7" fmla="*/ 612568 h 14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46230" h="1494476">
                <a:moveTo>
                  <a:pt x="1485682" y="0"/>
                </a:moveTo>
                <a:lnTo>
                  <a:pt x="1490501" y="3976"/>
                </a:lnTo>
                <a:cubicBezTo>
                  <a:pt x="1648504" y="161978"/>
                  <a:pt x="1746230" y="380257"/>
                  <a:pt x="1746230" y="621361"/>
                </a:cubicBezTo>
                <a:cubicBezTo>
                  <a:pt x="1746230" y="1103569"/>
                  <a:pt x="1355323" y="1494476"/>
                  <a:pt x="873115" y="1494476"/>
                </a:cubicBezTo>
                <a:cubicBezTo>
                  <a:pt x="390907" y="1494476"/>
                  <a:pt x="0" y="1103569"/>
                  <a:pt x="0" y="621361"/>
                </a:cubicBezTo>
                <a:cubicBezTo>
                  <a:pt x="0" y="380257"/>
                  <a:pt x="97727" y="161978"/>
                  <a:pt x="255730" y="3976"/>
                </a:cubicBezTo>
                <a:lnTo>
                  <a:pt x="260547" y="1"/>
                </a:lnTo>
                <a:lnTo>
                  <a:pt x="873114" y="61256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a:endParaRPr lang="zh-CN" altLang="en-US" sz="1500" b="1" dirty="0">
              <a:latin typeface="微软雅黑" panose="020B0503020204020204" pitchFamily="34" charset="-122"/>
              <a:ea typeface="微软雅黑" panose="020B0503020204020204" pitchFamily="34" charset="-122"/>
            </a:endParaRPr>
          </a:p>
        </p:txBody>
      </p:sp>
      <p:sp>
        <p:nvSpPr>
          <p:cNvPr id="54" name="MH_SubTitle_1"/>
          <p:cNvSpPr/>
          <p:nvPr>
            <p:custDataLst>
              <p:tags r:id="rId3"/>
            </p:custDataLst>
          </p:nvPr>
        </p:nvSpPr>
        <p:spPr>
          <a:xfrm>
            <a:off x="1881260" y="1271625"/>
            <a:ext cx="1331819" cy="1209339"/>
          </a:xfrm>
          <a:prstGeom prst="ellipse">
            <a:avLst/>
          </a:prstGeom>
          <a:solidFill>
            <a:srgbClr val="FEFFFF"/>
          </a:solidFill>
          <a:ln>
            <a:solidFill>
              <a:schemeClr val="accent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normAutofit fontScale="25000" lnSpcReduction="20000"/>
          </a:bodyPr>
          <a:lstStyle/>
          <a:p>
            <a:pPr algn="ctr"/>
            <a:endParaRPr lang="en-US" altLang="zh-CN" sz="1500" b="1" dirty="0" smtClean="0">
              <a:solidFill>
                <a:schemeClr val="tx1"/>
              </a:solidFill>
              <a:latin typeface="微软雅黑" panose="020B0503020204020204" pitchFamily="34" charset="-122"/>
              <a:ea typeface="微软雅黑" panose="020B0503020204020204" pitchFamily="34" charset="-122"/>
            </a:endParaRPr>
          </a:p>
          <a:p>
            <a:pPr algn="ctr">
              <a:lnSpc>
                <a:spcPct val="170000"/>
              </a:lnSpc>
            </a:pPr>
            <a:endParaRPr lang="en-US" altLang="zh-CN" sz="5600" b="1" dirty="0" smtClean="0">
              <a:solidFill>
                <a:schemeClr val="tx1"/>
              </a:solidFill>
              <a:latin typeface="微软雅黑" panose="020B0503020204020204" pitchFamily="34" charset="-122"/>
              <a:ea typeface="微软雅黑" panose="020B0503020204020204" pitchFamily="34" charset="-122"/>
            </a:endParaRPr>
          </a:p>
          <a:p>
            <a:pPr algn="ctr">
              <a:lnSpc>
                <a:spcPct val="170000"/>
              </a:lnSpc>
            </a:pPr>
            <a:r>
              <a:rPr lang="zh-CN" altLang="en-US" sz="5600" b="1" dirty="0" smtClean="0">
                <a:solidFill>
                  <a:schemeClr val="tx1"/>
                </a:solidFill>
                <a:latin typeface="微软雅黑" panose="020B0503020204020204" pitchFamily="34" charset="-122"/>
                <a:ea typeface="微软雅黑" panose="020B0503020204020204" pitchFamily="34" charset="-122"/>
              </a:rPr>
              <a:t>死亡残疾</a:t>
            </a:r>
            <a:endParaRPr lang="en-US" altLang="zh-CN" sz="5600" b="1" dirty="0" smtClean="0">
              <a:solidFill>
                <a:schemeClr val="tx1"/>
              </a:solidFill>
              <a:latin typeface="微软雅黑" panose="020B0503020204020204" pitchFamily="34" charset="-122"/>
              <a:ea typeface="微软雅黑" panose="020B0503020204020204" pitchFamily="34" charset="-122"/>
            </a:endParaRPr>
          </a:p>
          <a:p>
            <a:pPr algn="ctr">
              <a:lnSpc>
                <a:spcPct val="170000"/>
              </a:lnSpc>
            </a:pPr>
            <a:r>
              <a:rPr lang="zh-CN" altLang="en-US" sz="5600" b="1" dirty="0" smtClean="0">
                <a:solidFill>
                  <a:schemeClr val="tx1"/>
                </a:solidFill>
                <a:latin typeface="微软雅黑" panose="020B0503020204020204" pitchFamily="34" charset="-122"/>
                <a:ea typeface="微软雅黑" panose="020B0503020204020204" pitchFamily="34" charset="-122"/>
              </a:rPr>
              <a:t>意外医疗</a:t>
            </a:r>
            <a:endParaRPr lang="en-US" altLang="zh-CN" sz="5600" b="1" dirty="0" smtClean="0">
              <a:solidFill>
                <a:schemeClr val="tx1"/>
              </a:solidFill>
              <a:latin typeface="微软雅黑" panose="020B0503020204020204" pitchFamily="34" charset="-122"/>
              <a:ea typeface="微软雅黑" panose="020B0503020204020204" pitchFamily="34" charset="-122"/>
            </a:endParaRPr>
          </a:p>
          <a:p>
            <a:pPr algn="ctr">
              <a:lnSpc>
                <a:spcPct val="170000"/>
              </a:lnSpc>
            </a:pPr>
            <a:r>
              <a:rPr lang="zh-CN" altLang="en-US" sz="5600" b="1" dirty="0" smtClean="0">
                <a:solidFill>
                  <a:schemeClr val="tx1"/>
                </a:solidFill>
                <a:latin typeface="微软雅黑" panose="020B0503020204020204" pitchFamily="34" charset="-122"/>
                <a:ea typeface="微软雅黑" panose="020B0503020204020204" pitchFamily="34" charset="-122"/>
              </a:rPr>
              <a:t>财产损失</a:t>
            </a:r>
            <a:endParaRPr lang="en-US" altLang="zh-CN" sz="5600" b="1" dirty="0" smtClean="0">
              <a:solidFill>
                <a:schemeClr val="tx1"/>
              </a:solidFill>
              <a:latin typeface="微软雅黑" panose="020B0503020204020204" pitchFamily="34" charset="-122"/>
              <a:ea typeface="微软雅黑" panose="020B0503020204020204" pitchFamily="34" charset="-122"/>
            </a:endParaRPr>
          </a:p>
          <a:p>
            <a:pPr algn="ctr">
              <a:lnSpc>
                <a:spcPct val="170000"/>
              </a:lnSpc>
            </a:pPr>
            <a:endParaRPr lang="zh-CN" altLang="en-US" sz="5600" b="1" dirty="0">
              <a:solidFill>
                <a:schemeClr val="accent1"/>
              </a:solidFill>
              <a:latin typeface="微软雅黑" panose="020B0503020204020204" pitchFamily="34" charset="-122"/>
              <a:ea typeface="微软雅黑" panose="020B0503020204020204" pitchFamily="34" charset="-122"/>
            </a:endParaRPr>
          </a:p>
        </p:txBody>
      </p:sp>
      <p:sp>
        <p:nvSpPr>
          <p:cNvPr id="55" name="MH_Other_3"/>
          <p:cNvSpPr/>
          <p:nvPr>
            <p:custDataLst>
              <p:tags r:id="rId4"/>
            </p:custDataLst>
          </p:nvPr>
        </p:nvSpPr>
        <p:spPr>
          <a:xfrm>
            <a:off x="2370458" y="704456"/>
            <a:ext cx="249291" cy="2492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a:r>
              <a:rPr lang="en-US" altLang="zh-CN" sz="1500" b="1" dirty="0">
                <a:solidFill>
                  <a:srgbClr val="FEFFFF"/>
                </a:solidFill>
                <a:latin typeface="微软雅黑" panose="020B0503020204020204" pitchFamily="34" charset="-122"/>
                <a:ea typeface="微软雅黑" panose="020B0503020204020204" pitchFamily="34" charset="-122"/>
              </a:rPr>
              <a:t>A</a:t>
            </a:r>
            <a:endParaRPr lang="zh-CN" altLang="en-US" sz="1500" b="1" dirty="0">
              <a:solidFill>
                <a:srgbClr val="FEFFFF"/>
              </a:solidFill>
              <a:latin typeface="微软雅黑" panose="020B0503020204020204" pitchFamily="34" charset="-122"/>
              <a:ea typeface="微软雅黑" panose="020B0503020204020204" pitchFamily="34" charset="-122"/>
            </a:endParaRPr>
          </a:p>
        </p:txBody>
      </p:sp>
      <p:sp>
        <p:nvSpPr>
          <p:cNvPr id="56" name="MH_Text_1"/>
          <p:cNvSpPr/>
          <p:nvPr>
            <p:custDataLst>
              <p:tags r:id="rId5"/>
            </p:custDataLst>
          </p:nvPr>
        </p:nvSpPr>
        <p:spPr>
          <a:xfrm>
            <a:off x="3491222" y="1116280"/>
            <a:ext cx="5142139" cy="1548323"/>
          </a:xfrm>
          <a:prstGeom prst="rect">
            <a:avLst/>
          </a:prstGeom>
          <a:solidFill>
            <a:schemeClr val="accent1">
              <a:lumMod val="40000"/>
              <a:lumOff val="60000"/>
            </a:schemeClr>
          </a:solidFill>
        </p:spPr>
        <p:txBody>
          <a:bodyPr wrap="square" lIns="68576" tIns="34289" rIns="68576" bIns="34289">
            <a:noAutofit/>
          </a:bodyPr>
          <a:lstStyle/>
          <a:p>
            <a:endParaRPr lang="en-US" altLang="zh-CN" sz="1500" b="1" dirty="0" smtClean="0">
              <a:latin typeface="微软雅黑" panose="020B0503020204020204" pitchFamily="34" charset="-122"/>
              <a:ea typeface="微软雅黑" panose="020B0503020204020204" pitchFamily="34" charset="-122"/>
            </a:endParaRPr>
          </a:p>
          <a:p>
            <a:pPr>
              <a:lnSpc>
                <a:spcPct val="150000"/>
              </a:lnSpc>
            </a:pPr>
            <a:r>
              <a:rPr lang="zh-CN" altLang="en-US" sz="1600" b="1" dirty="0" smtClean="0">
                <a:latin typeface="微软雅黑" panose="020B0503020204020204" pitchFamily="34" charset="-122"/>
                <a:ea typeface="微软雅黑" panose="020B0503020204020204" pitchFamily="34" charset="-122"/>
              </a:rPr>
              <a:t>  每人伤残、死亡及医疗费赔偿限额</a:t>
            </a:r>
            <a:r>
              <a:rPr lang="en-US" altLang="zh-CN" sz="1600" b="1" dirty="0" smtClean="0">
                <a:latin typeface="微软雅黑" panose="020B0503020204020204" pitchFamily="34" charset="-122"/>
                <a:ea typeface="微软雅黑" panose="020B0503020204020204" pitchFamily="34" charset="-122"/>
              </a:rPr>
              <a:t>RMB</a:t>
            </a:r>
            <a:r>
              <a:rPr lang="en-US" altLang="zh-CN" sz="1800" b="1" dirty="0" smtClean="0">
                <a:solidFill>
                  <a:srgbClr val="C00000"/>
                </a:solidFill>
                <a:latin typeface="微软雅黑" panose="020B0503020204020204" pitchFamily="34" charset="-122"/>
                <a:ea typeface="微软雅黑" panose="020B0503020204020204" pitchFamily="34" charset="-122"/>
              </a:rPr>
              <a:t>100</a:t>
            </a:r>
            <a:r>
              <a:rPr lang="en-US" altLang="zh-CN" sz="1600" b="1" dirty="0" smtClean="0">
                <a:latin typeface="微软雅黑" panose="020B0503020204020204" pitchFamily="34" charset="-122"/>
                <a:ea typeface="微软雅黑" panose="020B0503020204020204" pitchFamily="34" charset="-122"/>
              </a:rPr>
              <a:t> </a:t>
            </a:r>
            <a:r>
              <a:rPr lang="zh-CN" altLang="en-US" sz="1600" b="1" dirty="0" smtClean="0">
                <a:latin typeface="微软雅黑" panose="020B0503020204020204" pitchFamily="34" charset="-122"/>
                <a:ea typeface="微软雅黑" panose="020B0503020204020204" pitchFamily="34" charset="-122"/>
              </a:rPr>
              <a:t>万元</a:t>
            </a:r>
          </a:p>
          <a:p>
            <a:pPr>
              <a:lnSpc>
                <a:spcPct val="150000"/>
              </a:lnSpc>
            </a:pPr>
            <a:r>
              <a:rPr lang="zh-CN" altLang="en-US" sz="1600" b="1" dirty="0" smtClean="0">
                <a:latin typeface="微软雅黑" panose="020B0503020204020204" pitchFamily="34" charset="-122"/>
                <a:ea typeface="微软雅黑" panose="020B0503020204020204" pitchFamily="34" charset="-122"/>
              </a:rPr>
              <a:t>  其中：</a:t>
            </a:r>
            <a:r>
              <a:rPr lang="en-US" altLang="zh-CN" sz="1600" b="1" dirty="0" smtClean="0">
                <a:latin typeface="微软雅黑" panose="020B0503020204020204" pitchFamily="34" charset="-122"/>
                <a:ea typeface="微软雅黑" panose="020B0503020204020204" pitchFamily="34" charset="-122"/>
              </a:rPr>
              <a:t>1.</a:t>
            </a:r>
            <a:r>
              <a:rPr lang="zh-CN" altLang="en-US" sz="1600" b="1" dirty="0" smtClean="0">
                <a:latin typeface="微软雅黑" panose="020B0503020204020204" pitchFamily="34" charset="-122"/>
                <a:ea typeface="微软雅黑" panose="020B0503020204020204" pitchFamily="34" charset="-122"/>
              </a:rPr>
              <a:t>医疗费赔偿限额</a:t>
            </a:r>
            <a:r>
              <a:rPr lang="en-US" altLang="zh-CN" sz="1600" b="1" dirty="0" smtClean="0">
                <a:latin typeface="微软雅黑" panose="020B0503020204020204" pitchFamily="34" charset="-122"/>
                <a:ea typeface="微软雅黑" panose="020B0503020204020204" pitchFamily="34" charset="-122"/>
              </a:rPr>
              <a:t>RMB</a:t>
            </a:r>
            <a:r>
              <a:rPr lang="en-US" altLang="zh-CN" sz="1600" b="1" dirty="0" smtClean="0">
                <a:solidFill>
                  <a:srgbClr val="C00000"/>
                </a:solidFill>
                <a:latin typeface="微软雅黑" panose="020B0503020204020204" pitchFamily="34" charset="-122"/>
                <a:ea typeface="微软雅黑" panose="020B0503020204020204" pitchFamily="34" charset="-122"/>
              </a:rPr>
              <a:t>20 </a:t>
            </a:r>
            <a:r>
              <a:rPr lang="zh-CN" altLang="en-US" sz="1600" b="1" dirty="0" smtClean="0">
                <a:latin typeface="微软雅黑" panose="020B0503020204020204" pitchFamily="34" charset="-122"/>
                <a:ea typeface="微软雅黑" panose="020B0503020204020204" pitchFamily="34" charset="-122"/>
              </a:rPr>
              <a:t>万元</a:t>
            </a:r>
            <a:endParaRPr lang="en-US" altLang="zh-CN" sz="1600" b="1" dirty="0" smtClean="0">
              <a:latin typeface="微软雅黑" panose="020B0503020204020204" pitchFamily="34" charset="-122"/>
              <a:ea typeface="微软雅黑" panose="020B0503020204020204" pitchFamily="34" charset="-122"/>
            </a:endParaRPr>
          </a:p>
          <a:p>
            <a:pPr>
              <a:lnSpc>
                <a:spcPct val="150000"/>
              </a:lnSpc>
            </a:pPr>
            <a:r>
              <a:rPr lang="en-US" altLang="zh-CN" sz="1600" b="1" dirty="0" smtClean="0">
                <a:latin typeface="微软雅黑" panose="020B0503020204020204" pitchFamily="34" charset="-122"/>
                <a:ea typeface="微软雅黑" panose="020B0503020204020204" pitchFamily="34" charset="-122"/>
              </a:rPr>
              <a:t>             2.</a:t>
            </a:r>
            <a:r>
              <a:rPr lang="zh-CN" altLang="en-US" sz="1600" b="1" dirty="0" smtClean="0">
                <a:latin typeface="微软雅黑" panose="020B0503020204020204" pitchFamily="34" charset="-122"/>
                <a:ea typeface="微软雅黑" panose="020B0503020204020204" pitchFamily="34" charset="-122"/>
              </a:rPr>
              <a:t>个人财产</a:t>
            </a:r>
            <a:r>
              <a:rPr lang="en-US" altLang="zh-CN" sz="1600" b="1" dirty="0" smtClean="0">
                <a:latin typeface="微软雅黑" panose="020B0503020204020204" pitchFamily="34" charset="-122"/>
                <a:ea typeface="微软雅黑" panose="020B0503020204020204" pitchFamily="34" charset="-122"/>
              </a:rPr>
              <a:t>RMB</a:t>
            </a:r>
            <a:r>
              <a:rPr lang="en-US" altLang="zh-CN" sz="1600" b="1" dirty="0" smtClean="0">
                <a:solidFill>
                  <a:srgbClr val="C00000"/>
                </a:solidFill>
                <a:latin typeface="微软雅黑" panose="020B0503020204020204" pitchFamily="34" charset="-122"/>
                <a:ea typeface="微软雅黑" panose="020B0503020204020204" pitchFamily="34" charset="-122"/>
              </a:rPr>
              <a:t>5000 </a:t>
            </a:r>
            <a:r>
              <a:rPr lang="zh-CN" altLang="en-US" sz="1600" b="1" dirty="0" smtClean="0">
                <a:latin typeface="微软雅黑" panose="020B0503020204020204" pitchFamily="34" charset="-122"/>
                <a:ea typeface="微软雅黑" panose="020B0503020204020204" pitchFamily="34" charset="-122"/>
              </a:rPr>
              <a:t>元</a:t>
            </a:r>
          </a:p>
          <a:p>
            <a:pPr>
              <a:lnSpc>
                <a:spcPct val="150000"/>
              </a:lnSpc>
              <a:spcAft>
                <a:spcPts val="450"/>
              </a:spcAft>
            </a:pPr>
            <a:endParaRPr lang="en-US" altLang="zh-CN" sz="1500" b="1" dirty="0" smtClean="0">
              <a:latin typeface="微软雅黑" panose="020B0503020204020204" pitchFamily="34" charset="-122"/>
              <a:ea typeface="微软雅黑" panose="020B0503020204020204" pitchFamily="34" charset="-122"/>
            </a:endParaRPr>
          </a:p>
          <a:p>
            <a:pPr>
              <a:lnSpc>
                <a:spcPct val="150000"/>
              </a:lnSpc>
              <a:spcAft>
                <a:spcPts val="450"/>
              </a:spcAft>
            </a:pPr>
            <a:endParaRPr lang="en-US" altLang="zh-CN" sz="1500" b="1" dirty="0">
              <a:latin typeface="微软雅黑" panose="020B0503020204020204" pitchFamily="34" charset="-122"/>
              <a:ea typeface="微软雅黑" panose="020B0503020204020204" pitchFamily="34" charset="-122"/>
            </a:endParaRPr>
          </a:p>
        </p:txBody>
      </p:sp>
      <p:cxnSp>
        <p:nvCxnSpPr>
          <p:cNvPr id="57" name="MH_Other_4"/>
          <p:cNvCxnSpPr/>
          <p:nvPr>
            <p:custDataLst>
              <p:tags r:id="rId6"/>
            </p:custDataLst>
          </p:nvPr>
        </p:nvCxnSpPr>
        <p:spPr>
          <a:xfrm>
            <a:off x="2550538" y="2882880"/>
            <a:ext cx="0" cy="389060"/>
          </a:xfrm>
          <a:prstGeom prst="line">
            <a:avLst/>
          </a:prstGeom>
          <a:ln>
            <a:solidFill>
              <a:schemeClr val="accent2"/>
            </a:solidFill>
            <a:prstDash val="sysDash"/>
          </a:ln>
        </p:spPr>
        <p:style>
          <a:lnRef idx="1">
            <a:schemeClr val="accent1"/>
          </a:lnRef>
          <a:fillRef idx="0">
            <a:schemeClr val="accent1"/>
          </a:fillRef>
          <a:effectRef idx="0">
            <a:schemeClr val="accent1"/>
          </a:effectRef>
          <a:fontRef idx="minor">
            <a:schemeClr val="tx1"/>
          </a:fontRef>
        </p:style>
      </p:cxnSp>
      <p:sp>
        <p:nvSpPr>
          <p:cNvPr id="58" name="MH_Other_5"/>
          <p:cNvSpPr/>
          <p:nvPr>
            <p:custDataLst>
              <p:tags r:id="rId7"/>
            </p:custDataLst>
          </p:nvPr>
        </p:nvSpPr>
        <p:spPr>
          <a:xfrm>
            <a:off x="1733798" y="3336966"/>
            <a:ext cx="1626919" cy="1272318"/>
          </a:xfrm>
          <a:custGeom>
            <a:avLst/>
            <a:gdLst>
              <a:gd name="connsiteX0" fmla="*/ 1485682 w 1746230"/>
              <a:gd name="connsiteY0" fmla="*/ 0 h 1494476"/>
              <a:gd name="connsiteX1" fmla="*/ 1490501 w 1746230"/>
              <a:gd name="connsiteY1" fmla="*/ 3976 h 1494476"/>
              <a:gd name="connsiteX2" fmla="*/ 1746230 w 1746230"/>
              <a:gd name="connsiteY2" fmla="*/ 621361 h 1494476"/>
              <a:gd name="connsiteX3" fmla="*/ 873115 w 1746230"/>
              <a:gd name="connsiteY3" fmla="*/ 1494476 h 1494476"/>
              <a:gd name="connsiteX4" fmla="*/ 0 w 1746230"/>
              <a:gd name="connsiteY4" fmla="*/ 621361 h 1494476"/>
              <a:gd name="connsiteX5" fmla="*/ 255730 w 1746230"/>
              <a:gd name="connsiteY5" fmla="*/ 3976 h 1494476"/>
              <a:gd name="connsiteX6" fmla="*/ 260547 w 1746230"/>
              <a:gd name="connsiteY6" fmla="*/ 1 h 1494476"/>
              <a:gd name="connsiteX7" fmla="*/ 873114 w 1746230"/>
              <a:gd name="connsiteY7" fmla="*/ 612568 h 14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46230" h="1494476">
                <a:moveTo>
                  <a:pt x="1485682" y="0"/>
                </a:moveTo>
                <a:lnTo>
                  <a:pt x="1490501" y="3976"/>
                </a:lnTo>
                <a:cubicBezTo>
                  <a:pt x="1648504" y="161978"/>
                  <a:pt x="1746230" y="380257"/>
                  <a:pt x="1746230" y="621361"/>
                </a:cubicBezTo>
                <a:cubicBezTo>
                  <a:pt x="1746230" y="1103569"/>
                  <a:pt x="1355323" y="1494476"/>
                  <a:pt x="873115" y="1494476"/>
                </a:cubicBezTo>
                <a:cubicBezTo>
                  <a:pt x="390907" y="1494476"/>
                  <a:pt x="0" y="1103569"/>
                  <a:pt x="0" y="621361"/>
                </a:cubicBezTo>
                <a:cubicBezTo>
                  <a:pt x="0" y="380257"/>
                  <a:pt x="97727" y="161978"/>
                  <a:pt x="255730" y="3976"/>
                </a:cubicBezTo>
                <a:lnTo>
                  <a:pt x="260547" y="1"/>
                </a:lnTo>
                <a:lnTo>
                  <a:pt x="873114" y="6125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a:endParaRPr lang="zh-CN" altLang="en-US" sz="1500" b="1" dirty="0">
              <a:latin typeface="微软雅黑" panose="020B0503020204020204" pitchFamily="34" charset="-122"/>
              <a:ea typeface="微软雅黑" panose="020B0503020204020204" pitchFamily="34" charset="-122"/>
            </a:endParaRPr>
          </a:p>
        </p:txBody>
      </p:sp>
      <p:sp>
        <p:nvSpPr>
          <p:cNvPr id="59" name="MH_SubTitle_2"/>
          <p:cNvSpPr/>
          <p:nvPr>
            <p:custDataLst>
              <p:tags r:id="rId8"/>
            </p:custDataLst>
          </p:nvPr>
        </p:nvSpPr>
        <p:spPr>
          <a:xfrm>
            <a:off x="1858280" y="3256630"/>
            <a:ext cx="1341612" cy="1225940"/>
          </a:xfrm>
          <a:prstGeom prst="ellipse">
            <a:avLst/>
          </a:prstGeom>
          <a:solidFill>
            <a:srgbClr val="FEFFFF"/>
          </a:solidFill>
          <a:ln>
            <a:solidFill>
              <a:schemeClr val="accent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normAutofit/>
          </a:bodyPr>
          <a:lstStyle/>
          <a:p>
            <a:pPr algn="ctr"/>
            <a:r>
              <a:rPr lang="zh-CN" altLang="en-US" sz="1500" b="1" dirty="0" smtClean="0">
                <a:solidFill>
                  <a:schemeClr val="accent2"/>
                </a:solidFill>
                <a:latin typeface="微软雅黑" panose="020B0503020204020204" pitchFamily="34" charset="-122"/>
                <a:ea typeface="微软雅黑" panose="020B0503020204020204" pitchFamily="34" charset="-122"/>
              </a:rPr>
              <a:t>法律费用</a:t>
            </a:r>
            <a:endParaRPr lang="zh-CN" altLang="en-US" sz="1500" b="1" dirty="0">
              <a:solidFill>
                <a:schemeClr val="accent2"/>
              </a:solidFill>
              <a:latin typeface="微软雅黑" panose="020B0503020204020204" pitchFamily="34" charset="-122"/>
              <a:ea typeface="微软雅黑" panose="020B0503020204020204" pitchFamily="34" charset="-122"/>
            </a:endParaRPr>
          </a:p>
        </p:txBody>
      </p:sp>
      <p:sp>
        <p:nvSpPr>
          <p:cNvPr id="60" name="MH_Other_6"/>
          <p:cNvSpPr/>
          <p:nvPr>
            <p:custDataLst>
              <p:tags r:id="rId9"/>
            </p:custDataLst>
          </p:nvPr>
        </p:nvSpPr>
        <p:spPr>
          <a:xfrm>
            <a:off x="2403544" y="2659209"/>
            <a:ext cx="309678" cy="2829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a:r>
              <a:rPr lang="en-US" altLang="zh-CN" sz="1500" b="1" dirty="0">
                <a:solidFill>
                  <a:srgbClr val="FEFFFF"/>
                </a:solidFill>
                <a:latin typeface="微软雅黑" panose="020B0503020204020204" pitchFamily="34" charset="-122"/>
                <a:ea typeface="微软雅黑" panose="020B0503020204020204" pitchFamily="34" charset="-122"/>
              </a:rPr>
              <a:t>B</a:t>
            </a:r>
            <a:endParaRPr lang="zh-CN" altLang="en-US" sz="1500" b="1" dirty="0">
              <a:solidFill>
                <a:srgbClr val="FEFFFF"/>
              </a:solidFill>
              <a:latin typeface="微软雅黑" panose="020B0503020204020204" pitchFamily="34" charset="-122"/>
              <a:ea typeface="微软雅黑" panose="020B0503020204020204" pitchFamily="34" charset="-122"/>
            </a:endParaRPr>
          </a:p>
        </p:txBody>
      </p:sp>
      <p:sp>
        <p:nvSpPr>
          <p:cNvPr id="61" name="MH_Text_2"/>
          <p:cNvSpPr/>
          <p:nvPr>
            <p:custDataLst>
              <p:tags r:id="rId10"/>
            </p:custDataLst>
          </p:nvPr>
        </p:nvSpPr>
        <p:spPr>
          <a:xfrm>
            <a:off x="3507858" y="3063834"/>
            <a:ext cx="5179837" cy="1460665"/>
          </a:xfrm>
          <a:prstGeom prst="rect">
            <a:avLst/>
          </a:prstGeom>
          <a:solidFill>
            <a:schemeClr val="accent2">
              <a:lumMod val="40000"/>
              <a:lumOff val="60000"/>
            </a:schemeClr>
          </a:solidFill>
        </p:spPr>
        <p:txBody>
          <a:bodyPr wrap="square" lIns="68576" tIns="34289" rIns="68576" bIns="34289">
            <a:noAutofit/>
          </a:bodyPr>
          <a:lstStyle/>
          <a:p>
            <a:endParaRPr lang="en-US" altLang="zh-CN" sz="1600" b="1" dirty="0" smtClean="0">
              <a:latin typeface="微软雅黑" panose="020B0503020204020204" pitchFamily="34" charset="-122"/>
              <a:ea typeface="微软雅黑" panose="020B0503020204020204" pitchFamily="34" charset="-122"/>
            </a:endParaRPr>
          </a:p>
          <a:p>
            <a:endParaRPr lang="en-US" altLang="zh-CN" sz="1600" b="1" dirty="0" smtClean="0">
              <a:latin typeface="微软雅黑" panose="020B0503020204020204" pitchFamily="34" charset="-122"/>
              <a:ea typeface="微软雅黑" panose="020B0503020204020204" pitchFamily="34" charset="-122"/>
            </a:endParaRPr>
          </a:p>
          <a:p>
            <a:r>
              <a:rPr lang="zh-CN" altLang="en-US" sz="1600" b="1" dirty="0" smtClean="0">
                <a:latin typeface="微软雅黑" panose="020B0503020204020204" pitchFamily="34" charset="-122"/>
                <a:ea typeface="微软雅黑" panose="020B0503020204020204" pitchFamily="34" charset="-122"/>
              </a:rPr>
              <a:t>  每单累计</a:t>
            </a:r>
            <a:r>
              <a:rPr lang="en-US" altLang="en-US" sz="1600" b="1" dirty="0" smtClean="0">
                <a:latin typeface="微软雅黑" panose="020B0503020204020204" pitchFamily="34" charset="-122"/>
                <a:ea typeface="微软雅黑" panose="020B0503020204020204" pitchFamily="34" charset="-122"/>
              </a:rPr>
              <a:t>RMB </a:t>
            </a:r>
            <a:r>
              <a:rPr lang="en-US" altLang="en-US" sz="1600" b="1" dirty="0" smtClean="0">
                <a:solidFill>
                  <a:srgbClr val="C00000"/>
                </a:solidFill>
                <a:latin typeface="微软雅黑" panose="020B0503020204020204" pitchFamily="34" charset="-122"/>
                <a:ea typeface="微软雅黑" panose="020B0503020204020204" pitchFamily="34" charset="-122"/>
              </a:rPr>
              <a:t>300</a:t>
            </a:r>
            <a:r>
              <a:rPr lang="zh-CN" altLang="en-US" sz="1600" b="1" dirty="0" smtClean="0">
                <a:latin typeface="微软雅黑" panose="020B0503020204020204" pitchFamily="34" charset="-122"/>
                <a:ea typeface="微软雅黑" panose="020B0503020204020204" pitchFamily="34" charset="-122"/>
              </a:rPr>
              <a:t>万元</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矩形 45"/>
          <p:cNvSpPr/>
          <p:nvPr/>
        </p:nvSpPr>
        <p:spPr>
          <a:xfrm>
            <a:off x="822537" y="196061"/>
            <a:ext cx="4117598" cy="400101"/>
          </a:xfrm>
          <a:prstGeom prst="rect">
            <a:avLst/>
          </a:prstGeom>
        </p:spPr>
        <p:txBody>
          <a:bodyPr wrap="square" lIns="91432" tIns="45716" rIns="91432" bIns="45716">
            <a:spAutoFit/>
          </a:bodyPr>
          <a:lstStyle/>
          <a:p>
            <a:r>
              <a:rPr lang="zh-CN" altLang="en-US" sz="2000" b="1" dirty="0" smtClean="0">
                <a:solidFill>
                  <a:srgbClr val="0070C0"/>
                </a:solidFill>
                <a:latin typeface="微软雅黑" pitchFamily="34" charset="-122"/>
                <a:ea typeface="微软雅黑" pitchFamily="34" charset="-122"/>
              </a:rPr>
              <a:t>公众责任险保险方案</a:t>
            </a:r>
            <a:r>
              <a:rPr lang="en-US" altLang="zh-CN" sz="2000" b="1" dirty="0" smtClean="0">
                <a:solidFill>
                  <a:srgbClr val="0070C0"/>
                </a:solidFill>
                <a:latin typeface="微软雅黑" pitchFamily="34" charset="-122"/>
                <a:ea typeface="微软雅黑" pitchFamily="34" charset="-122"/>
              </a:rPr>
              <a:t>——</a:t>
            </a:r>
            <a:r>
              <a:rPr lang="zh-CN" altLang="en-US" sz="2000" b="1" dirty="0" smtClean="0">
                <a:solidFill>
                  <a:srgbClr val="0070C0"/>
                </a:solidFill>
                <a:latin typeface="微软雅黑" pitchFamily="34" charset="-122"/>
                <a:ea typeface="微软雅黑" pitchFamily="34" charset="-122"/>
              </a:rPr>
              <a:t>免赔额</a:t>
            </a:r>
            <a:endParaRPr lang="zh-CN" altLang="en-US" sz="2000" b="1" dirty="0">
              <a:solidFill>
                <a:srgbClr val="0070C0"/>
              </a:solidFill>
              <a:latin typeface="微软雅黑" pitchFamily="34" charset="-122"/>
              <a:ea typeface="微软雅黑" pitchFamily="34" charset="-122"/>
            </a:endParaRPr>
          </a:p>
        </p:txBody>
      </p:sp>
      <p:grpSp>
        <p:nvGrpSpPr>
          <p:cNvPr id="45" name="组合 21"/>
          <p:cNvGrpSpPr/>
          <p:nvPr/>
        </p:nvGrpSpPr>
        <p:grpSpPr>
          <a:xfrm>
            <a:off x="2861953" y="1388051"/>
            <a:ext cx="1547213" cy="1837993"/>
            <a:chOff x="3301603" y="1549004"/>
            <a:chExt cx="1243013" cy="1749028"/>
          </a:xfrm>
          <a:solidFill>
            <a:schemeClr val="accent4"/>
          </a:solidFill>
        </p:grpSpPr>
        <p:sp>
          <p:nvSpPr>
            <p:cNvPr id="47" name="Freeform 7"/>
            <p:cNvSpPr>
              <a:spLocks noChangeArrowheads="1"/>
            </p:cNvSpPr>
            <p:nvPr/>
          </p:nvSpPr>
          <p:spPr bwMode="auto">
            <a:xfrm>
              <a:off x="3301603" y="1549004"/>
              <a:ext cx="1243013" cy="1749028"/>
            </a:xfrm>
            <a:custGeom>
              <a:avLst/>
              <a:gdLst>
                <a:gd name="T0" fmla="*/ 0 w 1467"/>
                <a:gd name="T1" fmla="*/ 1497 h 2068"/>
                <a:gd name="T2" fmla="*/ 0 w 1467"/>
                <a:gd name="T3" fmla="*/ 159 h 2068"/>
                <a:gd name="T4" fmla="*/ 158 w 1467"/>
                <a:gd name="T5" fmla="*/ 0 h 2068"/>
                <a:gd name="T6" fmla="*/ 743 w 1467"/>
                <a:gd name="T7" fmla="*/ 0 h 2068"/>
                <a:gd name="T8" fmla="*/ 901 w 1467"/>
                <a:gd name="T9" fmla="*/ 159 h 2068"/>
                <a:gd name="T10" fmla="*/ 901 w 1467"/>
                <a:gd name="T11" fmla="*/ 1497 h 2068"/>
                <a:gd name="T12" fmla="*/ 902 w 1467"/>
                <a:gd name="T13" fmla="*/ 1506 h 2068"/>
                <a:gd name="T14" fmla="*/ 1464 w 1467"/>
                <a:gd name="T15" fmla="*/ 2067 h 2068"/>
                <a:gd name="T16" fmla="*/ 1467 w 1467"/>
                <a:gd name="T17" fmla="*/ 2068 h 2068"/>
                <a:gd name="T18" fmla="*/ 571 w 1467"/>
                <a:gd name="T19" fmla="*/ 2068 h 2068"/>
                <a:gd name="T20" fmla="*/ 0 w 1467"/>
                <a:gd name="T21" fmla="*/ 1497 h 20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67"/>
                <a:gd name="T34" fmla="*/ 0 h 2068"/>
                <a:gd name="T35" fmla="*/ 1467 w 1467"/>
                <a:gd name="T36" fmla="*/ 2068 h 20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67" h="2068">
                  <a:moveTo>
                    <a:pt x="0" y="1497"/>
                  </a:moveTo>
                  <a:cubicBezTo>
                    <a:pt x="0" y="159"/>
                    <a:pt x="0" y="159"/>
                    <a:pt x="0" y="159"/>
                  </a:cubicBezTo>
                  <a:cubicBezTo>
                    <a:pt x="0" y="72"/>
                    <a:pt x="71" y="0"/>
                    <a:pt x="158" y="0"/>
                  </a:cubicBezTo>
                  <a:cubicBezTo>
                    <a:pt x="743" y="0"/>
                    <a:pt x="743" y="0"/>
                    <a:pt x="743" y="0"/>
                  </a:cubicBezTo>
                  <a:cubicBezTo>
                    <a:pt x="830" y="0"/>
                    <a:pt x="901" y="72"/>
                    <a:pt x="901" y="159"/>
                  </a:cubicBezTo>
                  <a:cubicBezTo>
                    <a:pt x="901" y="1497"/>
                    <a:pt x="901" y="1497"/>
                    <a:pt x="901" y="1497"/>
                  </a:cubicBezTo>
                  <a:cubicBezTo>
                    <a:pt x="901" y="1500"/>
                    <a:pt x="901" y="1503"/>
                    <a:pt x="902" y="1506"/>
                  </a:cubicBezTo>
                  <a:cubicBezTo>
                    <a:pt x="911" y="1806"/>
                    <a:pt x="1156" y="2049"/>
                    <a:pt x="1464" y="2067"/>
                  </a:cubicBezTo>
                  <a:cubicBezTo>
                    <a:pt x="1465" y="2067"/>
                    <a:pt x="1466" y="2068"/>
                    <a:pt x="1467" y="2068"/>
                  </a:cubicBezTo>
                  <a:cubicBezTo>
                    <a:pt x="571" y="2068"/>
                    <a:pt x="571" y="2068"/>
                    <a:pt x="571" y="2068"/>
                  </a:cubicBezTo>
                  <a:cubicBezTo>
                    <a:pt x="256" y="2068"/>
                    <a:pt x="0" y="1812"/>
                    <a:pt x="0" y="1497"/>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a:lstStyle/>
            <a:p>
              <a:endParaRPr lang="zh-CN" altLang="en-US" sz="1705"/>
            </a:p>
          </p:txBody>
        </p:sp>
        <p:sp>
          <p:nvSpPr>
            <p:cNvPr id="48" name="矩形 28"/>
            <p:cNvSpPr>
              <a:spLocks noChangeArrowheads="1"/>
            </p:cNvSpPr>
            <p:nvPr/>
          </p:nvSpPr>
          <p:spPr bwMode="auto">
            <a:xfrm>
              <a:off x="3499247" y="1790700"/>
              <a:ext cx="389770" cy="39753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45" dirty="0">
                  <a:solidFill>
                    <a:schemeClr val="bg1"/>
                  </a:solidFill>
                  <a:latin typeface="Impact" panose="020B0806030902050204" pitchFamily="34" charset="0"/>
                  <a:ea typeface="Malgun Gothic" panose="020B0503020000020004" pitchFamily="34" charset="-127"/>
                </a:rPr>
                <a:t>01</a:t>
              </a:r>
              <a:endParaRPr lang="zh-CN" altLang="en-US" sz="2845" dirty="0">
                <a:solidFill>
                  <a:schemeClr val="bg1"/>
                </a:solidFill>
                <a:latin typeface="Impact" panose="020B0806030902050204" pitchFamily="34" charset="0"/>
                <a:ea typeface="Adobe Naskh Medium"/>
                <a:cs typeface="Adobe Naskh Medium"/>
              </a:endParaRPr>
            </a:p>
          </p:txBody>
        </p:sp>
      </p:grpSp>
      <p:grpSp>
        <p:nvGrpSpPr>
          <p:cNvPr id="49" name="组合 24"/>
          <p:cNvGrpSpPr/>
          <p:nvPr/>
        </p:nvGrpSpPr>
        <p:grpSpPr>
          <a:xfrm>
            <a:off x="3808457" y="1341912"/>
            <a:ext cx="1959839" cy="1304988"/>
            <a:chOff x="4082654" y="1538288"/>
            <a:chExt cx="1749028" cy="1241822"/>
          </a:xfrm>
          <a:solidFill>
            <a:schemeClr val="accent1"/>
          </a:solidFill>
        </p:grpSpPr>
        <p:sp>
          <p:nvSpPr>
            <p:cNvPr id="50" name="Freeform 6"/>
            <p:cNvSpPr>
              <a:spLocks noChangeArrowheads="1"/>
            </p:cNvSpPr>
            <p:nvPr/>
          </p:nvSpPr>
          <p:spPr bwMode="auto">
            <a:xfrm>
              <a:off x="4082654" y="1538288"/>
              <a:ext cx="1749028" cy="1241822"/>
            </a:xfrm>
            <a:custGeom>
              <a:avLst/>
              <a:gdLst>
                <a:gd name="T0" fmla="*/ 571 w 2067"/>
                <a:gd name="T1" fmla="*/ 0 h 1468"/>
                <a:gd name="T2" fmla="*/ 1909 w 2067"/>
                <a:gd name="T3" fmla="*/ 0 h 1468"/>
                <a:gd name="T4" fmla="*/ 2067 w 2067"/>
                <a:gd name="T5" fmla="*/ 159 h 1468"/>
                <a:gd name="T6" fmla="*/ 2067 w 2067"/>
                <a:gd name="T7" fmla="*/ 743 h 1468"/>
                <a:gd name="T8" fmla="*/ 1909 w 2067"/>
                <a:gd name="T9" fmla="*/ 902 h 1468"/>
                <a:gd name="T10" fmla="*/ 571 w 2067"/>
                <a:gd name="T11" fmla="*/ 902 h 1468"/>
                <a:gd name="T12" fmla="*/ 562 w 2067"/>
                <a:gd name="T13" fmla="*/ 902 h 1468"/>
                <a:gd name="T14" fmla="*/ 1 w 2067"/>
                <a:gd name="T15" fmla="*/ 1464 h 1468"/>
                <a:gd name="T16" fmla="*/ 0 w 2067"/>
                <a:gd name="T17" fmla="*/ 1468 h 1468"/>
                <a:gd name="T18" fmla="*/ 0 w 2067"/>
                <a:gd name="T19" fmla="*/ 571 h 1468"/>
                <a:gd name="T20" fmla="*/ 571 w 2067"/>
                <a:gd name="T21" fmla="*/ 0 h 14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67"/>
                <a:gd name="T34" fmla="*/ 0 h 1468"/>
                <a:gd name="T35" fmla="*/ 2067 w 2067"/>
                <a:gd name="T36" fmla="*/ 1468 h 14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67" h="1468">
                  <a:moveTo>
                    <a:pt x="571" y="0"/>
                  </a:moveTo>
                  <a:cubicBezTo>
                    <a:pt x="1909" y="0"/>
                    <a:pt x="1909" y="0"/>
                    <a:pt x="1909" y="0"/>
                  </a:cubicBezTo>
                  <a:cubicBezTo>
                    <a:pt x="1996" y="0"/>
                    <a:pt x="2067" y="71"/>
                    <a:pt x="2067" y="159"/>
                  </a:cubicBezTo>
                  <a:cubicBezTo>
                    <a:pt x="2067" y="743"/>
                    <a:pt x="2067" y="743"/>
                    <a:pt x="2067" y="743"/>
                  </a:cubicBezTo>
                  <a:cubicBezTo>
                    <a:pt x="2067" y="831"/>
                    <a:pt x="1996" y="902"/>
                    <a:pt x="1909" y="902"/>
                  </a:cubicBezTo>
                  <a:cubicBezTo>
                    <a:pt x="571" y="902"/>
                    <a:pt x="571" y="902"/>
                    <a:pt x="571" y="902"/>
                  </a:cubicBezTo>
                  <a:cubicBezTo>
                    <a:pt x="568" y="902"/>
                    <a:pt x="565" y="902"/>
                    <a:pt x="562" y="902"/>
                  </a:cubicBezTo>
                  <a:cubicBezTo>
                    <a:pt x="261" y="911"/>
                    <a:pt x="19" y="1156"/>
                    <a:pt x="1" y="1464"/>
                  </a:cubicBezTo>
                  <a:cubicBezTo>
                    <a:pt x="0" y="1465"/>
                    <a:pt x="0" y="1467"/>
                    <a:pt x="0" y="1468"/>
                  </a:cubicBezTo>
                  <a:cubicBezTo>
                    <a:pt x="0" y="571"/>
                    <a:pt x="0" y="571"/>
                    <a:pt x="0" y="571"/>
                  </a:cubicBezTo>
                  <a:cubicBezTo>
                    <a:pt x="0" y="256"/>
                    <a:pt x="256" y="0"/>
                    <a:pt x="571" y="0"/>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a:lstStyle/>
            <a:p>
              <a:endParaRPr lang="zh-CN" altLang="en-US" sz="1705"/>
            </a:p>
          </p:txBody>
        </p:sp>
        <p:sp>
          <p:nvSpPr>
            <p:cNvPr id="51" name="矩形 29"/>
            <p:cNvSpPr>
              <a:spLocks noChangeArrowheads="1"/>
            </p:cNvSpPr>
            <p:nvPr/>
          </p:nvSpPr>
          <p:spPr bwMode="auto">
            <a:xfrm>
              <a:off x="5324475" y="1728787"/>
              <a:ext cx="422231" cy="39753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45" dirty="0">
                  <a:solidFill>
                    <a:schemeClr val="bg1"/>
                  </a:solidFill>
                  <a:latin typeface="Impact" panose="020B0806030902050204" pitchFamily="34" charset="0"/>
                  <a:ea typeface="Malgun Gothic" panose="020B0503020000020004" pitchFamily="34" charset="-127"/>
                </a:rPr>
                <a:t>02</a:t>
              </a:r>
              <a:endParaRPr lang="zh-CN" altLang="en-US" sz="2845" dirty="0">
                <a:solidFill>
                  <a:schemeClr val="bg1"/>
                </a:solidFill>
                <a:latin typeface="Impact" panose="020B0806030902050204" pitchFamily="34" charset="0"/>
                <a:ea typeface="Adobe Naskh Medium"/>
                <a:cs typeface="Adobe Naskh Medium"/>
              </a:endParaRPr>
            </a:p>
          </p:txBody>
        </p:sp>
      </p:grpSp>
      <p:grpSp>
        <p:nvGrpSpPr>
          <p:cNvPr id="62" name="组合 27"/>
          <p:cNvGrpSpPr/>
          <p:nvPr/>
        </p:nvGrpSpPr>
        <p:grpSpPr>
          <a:xfrm>
            <a:off x="4236070" y="2149435"/>
            <a:ext cx="1416583" cy="1864426"/>
            <a:chOff x="4599385" y="2316957"/>
            <a:chExt cx="1243013" cy="1750219"/>
          </a:xfrm>
          <a:solidFill>
            <a:schemeClr val="accent2"/>
          </a:solidFill>
        </p:grpSpPr>
        <p:sp>
          <p:nvSpPr>
            <p:cNvPr id="63" name="Freeform 5"/>
            <p:cNvSpPr>
              <a:spLocks noChangeArrowheads="1"/>
            </p:cNvSpPr>
            <p:nvPr/>
          </p:nvSpPr>
          <p:spPr bwMode="auto">
            <a:xfrm>
              <a:off x="4599385" y="2316957"/>
              <a:ext cx="1243013" cy="1750219"/>
            </a:xfrm>
            <a:custGeom>
              <a:avLst/>
              <a:gdLst>
                <a:gd name="T0" fmla="*/ 1467 w 1467"/>
                <a:gd name="T1" fmla="*/ 571 h 2068"/>
                <a:gd name="T2" fmla="*/ 1467 w 1467"/>
                <a:gd name="T3" fmla="*/ 1909 h 2068"/>
                <a:gd name="T4" fmla="*/ 1309 w 1467"/>
                <a:gd name="T5" fmla="*/ 2068 h 2068"/>
                <a:gd name="T6" fmla="*/ 724 w 1467"/>
                <a:gd name="T7" fmla="*/ 2068 h 2068"/>
                <a:gd name="T8" fmla="*/ 566 w 1467"/>
                <a:gd name="T9" fmla="*/ 1909 h 2068"/>
                <a:gd name="T10" fmla="*/ 566 w 1467"/>
                <a:gd name="T11" fmla="*/ 571 h 2068"/>
                <a:gd name="T12" fmla="*/ 566 w 1467"/>
                <a:gd name="T13" fmla="*/ 562 h 2068"/>
                <a:gd name="T14" fmla="*/ 3 w 1467"/>
                <a:gd name="T15" fmla="*/ 1 h 2068"/>
                <a:gd name="T16" fmla="*/ 0 w 1467"/>
                <a:gd name="T17" fmla="*/ 0 h 2068"/>
                <a:gd name="T18" fmla="*/ 896 w 1467"/>
                <a:gd name="T19" fmla="*/ 0 h 2068"/>
                <a:gd name="T20" fmla="*/ 1467 w 1467"/>
                <a:gd name="T21" fmla="*/ 571 h 20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67"/>
                <a:gd name="T34" fmla="*/ 0 h 2068"/>
                <a:gd name="T35" fmla="*/ 1467 w 1467"/>
                <a:gd name="T36" fmla="*/ 2068 h 20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67" h="2068">
                  <a:moveTo>
                    <a:pt x="1467" y="571"/>
                  </a:moveTo>
                  <a:cubicBezTo>
                    <a:pt x="1467" y="1909"/>
                    <a:pt x="1467" y="1909"/>
                    <a:pt x="1467" y="1909"/>
                  </a:cubicBezTo>
                  <a:cubicBezTo>
                    <a:pt x="1467" y="1996"/>
                    <a:pt x="1396" y="2068"/>
                    <a:pt x="1309" y="2068"/>
                  </a:cubicBezTo>
                  <a:cubicBezTo>
                    <a:pt x="724" y="2068"/>
                    <a:pt x="724" y="2068"/>
                    <a:pt x="724" y="2068"/>
                  </a:cubicBezTo>
                  <a:cubicBezTo>
                    <a:pt x="637" y="2068"/>
                    <a:pt x="566" y="1996"/>
                    <a:pt x="566" y="1909"/>
                  </a:cubicBezTo>
                  <a:cubicBezTo>
                    <a:pt x="566" y="571"/>
                    <a:pt x="566" y="571"/>
                    <a:pt x="566" y="571"/>
                  </a:cubicBezTo>
                  <a:cubicBezTo>
                    <a:pt x="566" y="568"/>
                    <a:pt x="566" y="565"/>
                    <a:pt x="566" y="562"/>
                  </a:cubicBezTo>
                  <a:cubicBezTo>
                    <a:pt x="556" y="262"/>
                    <a:pt x="311" y="19"/>
                    <a:pt x="3" y="1"/>
                  </a:cubicBezTo>
                  <a:cubicBezTo>
                    <a:pt x="2" y="1"/>
                    <a:pt x="1" y="0"/>
                    <a:pt x="0" y="0"/>
                  </a:cubicBezTo>
                  <a:cubicBezTo>
                    <a:pt x="896" y="0"/>
                    <a:pt x="896" y="0"/>
                    <a:pt x="896" y="0"/>
                  </a:cubicBezTo>
                  <a:cubicBezTo>
                    <a:pt x="1211" y="0"/>
                    <a:pt x="1467" y="256"/>
                    <a:pt x="1467" y="571"/>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a:lstStyle/>
            <a:p>
              <a:endParaRPr lang="zh-CN" altLang="en-US" sz="1705"/>
            </a:p>
          </p:txBody>
        </p:sp>
        <p:sp>
          <p:nvSpPr>
            <p:cNvPr id="64" name="矩形 30"/>
            <p:cNvSpPr>
              <a:spLocks noChangeArrowheads="1"/>
            </p:cNvSpPr>
            <p:nvPr/>
          </p:nvSpPr>
          <p:spPr bwMode="auto">
            <a:xfrm>
              <a:off x="5272088" y="3558778"/>
              <a:ext cx="430647" cy="39753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45" dirty="0">
                  <a:solidFill>
                    <a:schemeClr val="bg1"/>
                  </a:solidFill>
                  <a:latin typeface="Impact" panose="020B0806030902050204" pitchFamily="34" charset="0"/>
                  <a:ea typeface="Malgun Gothic" panose="020B0503020000020004" pitchFamily="34" charset="-127"/>
                </a:rPr>
                <a:t>03</a:t>
              </a:r>
              <a:endParaRPr lang="zh-CN" altLang="en-US" sz="2845" dirty="0">
                <a:solidFill>
                  <a:schemeClr val="bg1"/>
                </a:solidFill>
                <a:latin typeface="Impact" panose="020B0806030902050204" pitchFamily="34" charset="0"/>
                <a:ea typeface="Adobe Naskh Medium"/>
                <a:cs typeface="Adobe Naskh Medium"/>
              </a:endParaRPr>
            </a:p>
          </p:txBody>
        </p:sp>
      </p:grpSp>
      <p:grpSp>
        <p:nvGrpSpPr>
          <p:cNvPr id="65" name="组合 30"/>
          <p:cNvGrpSpPr/>
          <p:nvPr/>
        </p:nvGrpSpPr>
        <p:grpSpPr>
          <a:xfrm>
            <a:off x="2719450" y="2692180"/>
            <a:ext cx="2060229" cy="1304988"/>
            <a:chOff x="3313510" y="2836069"/>
            <a:chExt cx="1750219" cy="1241822"/>
          </a:xfrm>
          <a:solidFill>
            <a:schemeClr val="accent3"/>
          </a:solidFill>
        </p:grpSpPr>
        <p:sp>
          <p:nvSpPr>
            <p:cNvPr id="66" name="Freeform 8"/>
            <p:cNvSpPr>
              <a:spLocks noChangeArrowheads="1"/>
            </p:cNvSpPr>
            <p:nvPr/>
          </p:nvSpPr>
          <p:spPr bwMode="auto">
            <a:xfrm>
              <a:off x="3313510" y="2836069"/>
              <a:ext cx="1750219" cy="1241822"/>
            </a:xfrm>
            <a:custGeom>
              <a:avLst/>
              <a:gdLst>
                <a:gd name="T0" fmla="*/ 1497 w 2068"/>
                <a:gd name="T1" fmla="*/ 1468 h 1468"/>
                <a:gd name="T2" fmla="*/ 158 w 2068"/>
                <a:gd name="T3" fmla="*/ 1468 h 1468"/>
                <a:gd name="T4" fmla="*/ 0 w 2068"/>
                <a:gd name="T5" fmla="*/ 1309 h 1468"/>
                <a:gd name="T6" fmla="*/ 0 w 2068"/>
                <a:gd name="T7" fmla="*/ 725 h 1468"/>
                <a:gd name="T8" fmla="*/ 158 w 2068"/>
                <a:gd name="T9" fmla="*/ 566 h 1468"/>
                <a:gd name="T10" fmla="*/ 1497 w 2068"/>
                <a:gd name="T11" fmla="*/ 566 h 1468"/>
                <a:gd name="T12" fmla="*/ 1506 w 2068"/>
                <a:gd name="T13" fmla="*/ 566 h 1468"/>
                <a:gd name="T14" fmla="*/ 2067 w 2068"/>
                <a:gd name="T15" fmla="*/ 4 h 1468"/>
                <a:gd name="T16" fmla="*/ 2068 w 2068"/>
                <a:gd name="T17" fmla="*/ 0 h 1468"/>
                <a:gd name="T18" fmla="*/ 2068 w 2068"/>
                <a:gd name="T19" fmla="*/ 897 h 1468"/>
                <a:gd name="T20" fmla="*/ 1497 w 2068"/>
                <a:gd name="T21" fmla="*/ 1468 h 14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68"/>
                <a:gd name="T34" fmla="*/ 0 h 1468"/>
                <a:gd name="T35" fmla="*/ 2068 w 2068"/>
                <a:gd name="T36" fmla="*/ 1468 h 14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68" h="1468">
                  <a:moveTo>
                    <a:pt x="1497" y="1468"/>
                  </a:moveTo>
                  <a:cubicBezTo>
                    <a:pt x="158" y="1468"/>
                    <a:pt x="158" y="1468"/>
                    <a:pt x="158" y="1468"/>
                  </a:cubicBezTo>
                  <a:cubicBezTo>
                    <a:pt x="71" y="1468"/>
                    <a:pt x="0" y="1397"/>
                    <a:pt x="0" y="1309"/>
                  </a:cubicBezTo>
                  <a:cubicBezTo>
                    <a:pt x="0" y="725"/>
                    <a:pt x="0" y="725"/>
                    <a:pt x="0" y="725"/>
                  </a:cubicBezTo>
                  <a:cubicBezTo>
                    <a:pt x="0" y="637"/>
                    <a:pt x="71" y="566"/>
                    <a:pt x="158" y="566"/>
                  </a:cubicBezTo>
                  <a:cubicBezTo>
                    <a:pt x="1497" y="566"/>
                    <a:pt x="1497" y="566"/>
                    <a:pt x="1497" y="566"/>
                  </a:cubicBezTo>
                  <a:cubicBezTo>
                    <a:pt x="1500" y="566"/>
                    <a:pt x="1503" y="566"/>
                    <a:pt x="1506" y="566"/>
                  </a:cubicBezTo>
                  <a:cubicBezTo>
                    <a:pt x="1806" y="557"/>
                    <a:pt x="2049" y="312"/>
                    <a:pt x="2067" y="4"/>
                  </a:cubicBezTo>
                  <a:cubicBezTo>
                    <a:pt x="2067" y="3"/>
                    <a:pt x="2067" y="1"/>
                    <a:pt x="2068" y="0"/>
                  </a:cubicBezTo>
                  <a:cubicBezTo>
                    <a:pt x="2068" y="897"/>
                    <a:pt x="2068" y="897"/>
                    <a:pt x="2068" y="897"/>
                  </a:cubicBezTo>
                  <a:cubicBezTo>
                    <a:pt x="2068" y="1212"/>
                    <a:pt x="1811" y="1468"/>
                    <a:pt x="1497" y="1468"/>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a:lstStyle/>
            <a:p>
              <a:endParaRPr lang="zh-CN" altLang="en-US" sz="1705"/>
            </a:p>
          </p:txBody>
        </p:sp>
        <p:sp>
          <p:nvSpPr>
            <p:cNvPr id="67" name="矩形 31"/>
            <p:cNvSpPr>
              <a:spLocks noChangeArrowheads="1"/>
            </p:cNvSpPr>
            <p:nvPr/>
          </p:nvSpPr>
          <p:spPr bwMode="auto">
            <a:xfrm>
              <a:off x="3467100" y="3499247"/>
              <a:ext cx="422231" cy="39753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45" dirty="0">
                  <a:solidFill>
                    <a:schemeClr val="bg1"/>
                  </a:solidFill>
                  <a:latin typeface="Impact" panose="020B0806030902050204" pitchFamily="34" charset="0"/>
                  <a:ea typeface="Malgun Gothic" panose="020B0503020000020004" pitchFamily="34" charset="-127"/>
                </a:rPr>
                <a:t>04</a:t>
              </a:r>
              <a:endParaRPr lang="zh-CN" altLang="en-US" sz="2845" dirty="0">
                <a:solidFill>
                  <a:schemeClr val="bg1"/>
                </a:solidFill>
                <a:latin typeface="Impact" panose="020B0806030902050204" pitchFamily="34" charset="0"/>
                <a:ea typeface="Adobe Naskh Medium"/>
                <a:cs typeface="Adobe Naskh Medium"/>
              </a:endParaRPr>
            </a:p>
          </p:txBody>
        </p:sp>
      </p:grpSp>
      <p:sp>
        <p:nvSpPr>
          <p:cNvPr id="68" name="矩形 13"/>
          <p:cNvSpPr>
            <a:spLocks noChangeArrowheads="1"/>
          </p:cNvSpPr>
          <p:nvPr/>
        </p:nvSpPr>
        <p:spPr bwMode="auto">
          <a:xfrm>
            <a:off x="6505559" y="3078236"/>
            <a:ext cx="2317807" cy="1231106"/>
          </a:xfrm>
          <a:prstGeom prst="rect">
            <a:avLst/>
          </a:prstGeom>
          <a:noFill/>
          <a:ln w="9525">
            <a:noFill/>
            <a:miter lim="800000"/>
          </a:ln>
        </p:spPr>
        <p:txBody>
          <a:bodyPr wrap="square">
            <a:spAutoFit/>
          </a:bodyPr>
          <a:lstStyle/>
          <a:p>
            <a:r>
              <a:rPr lang="zh-CN" altLang="en-US" sz="2000" b="1" dirty="0" smtClean="0">
                <a:solidFill>
                  <a:srgbClr val="005BAC"/>
                </a:solidFill>
                <a:latin typeface="微软雅黑" panose="020B0503020204020204" pitchFamily="34" charset="-122"/>
                <a:ea typeface="微软雅黑" panose="020B0503020204020204" pitchFamily="34" charset="-122"/>
              </a:rPr>
              <a:t>其他原因损失</a:t>
            </a:r>
          </a:p>
          <a:p>
            <a:endParaRPr lang="zh-CN" altLang="en-US" sz="1200" b="1" dirty="0" smtClean="0">
              <a:solidFill>
                <a:srgbClr val="005BAC"/>
              </a:solidFill>
              <a:latin typeface="微软雅黑" panose="020B0503020204020204" pitchFamily="34" charset="-122"/>
              <a:ea typeface="微软雅黑" panose="020B0503020204020204" pitchFamily="34" charset="-122"/>
            </a:endParaRPr>
          </a:p>
          <a:p>
            <a:r>
              <a:rPr lang="zh-CN" altLang="en-US" b="1" dirty="0" smtClean="0"/>
              <a:t>每次事故免赔额</a:t>
            </a:r>
            <a:r>
              <a:rPr lang="en-US" altLang="en-US" b="1" dirty="0" smtClean="0"/>
              <a:t>RMB1000.00</a:t>
            </a:r>
            <a:r>
              <a:rPr lang="zh-CN" altLang="en-US" b="1" dirty="0" smtClean="0"/>
              <a:t>或损失金额的</a:t>
            </a:r>
            <a:r>
              <a:rPr lang="en-US" altLang="en-US" b="1" dirty="0" smtClean="0"/>
              <a:t>10%</a:t>
            </a:r>
            <a:r>
              <a:rPr lang="zh-CN" altLang="en-US" b="1" dirty="0" smtClean="0"/>
              <a:t>以高者为准</a:t>
            </a:r>
            <a:endParaRPr lang="zh-CN" altLang="en-US" b="1" dirty="0"/>
          </a:p>
        </p:txBody>
      </p:sp>
      <p:sp>
        <p:nvSpPr>
          <p:cNvPr id="69" name="矩形 14"/>
          <p:cNvSpPr>
            <a:spLocks noChangeArrowheads="1"/>
          </p:cNvSpPr>
          <p:nvPr/>
        </p:nvSpPr>
        <p:spPr bwMode="auto">
          <a:xfrm>
            <a:off x="6374929" y="960272"/>
            <a:ext cx="2614691" cy="1661993"/>
          </a:xfrm>
          <a:prstGeom prst="rect">
            <a:avLst/>
          </a:prstGeom>
          <a:noFill/>
          <a:ln w="9525">
            <a:noFill/>
            <a:miter lim="800000"/>
          </a:ln>
        </p:spPr>
        <p:txBody>
          <a:bodyPr wrap="square">
            <a:spAutoFit/>
          </a:bodyPr>
          <a:lstStyle/>
          <a:p>
            <a:r>
              <a:rPr lang="zh-CN" altLang="en-US" sz="2000" b="1" dirty="0" smtClean="0">
                <a:solidFill>
                  <a:srgbClr val="005BAC"/>
                </a:solidFill>
                <a:latin typeface="微软雅黑" panose="020B0503020204020204" pitchFamily="34" charset="-122"/>
                <a:ea typeface="微软雅黑" panose="020B0503020204020204" pitchFamily="34" charset="-122"/>
              </a:rPr>
              <a:t>财产损失</a:t>
            </a:r>
          </a:p>
          <a:p>
            <a:endParaRPr lang="zh-CN" altLang="en-US" sz="1200" b="1" dirty="0" smtClean="0">
              <a:solidFill>
                <a:srgbClr val="005BAC"/>
              </a:solidFill>
              <a:latin typeface="微软雅黑" panose="020B0503020204020204" pitchFamily="34" charset="-122"/>
              <a:ea typeface="微软雅黑" panose="020B0503020204020204" pitchFamily="34" charset="-122"/>
            </a:endParaRPr>
          </a:p>
          <a:p>
            <a:r>
              <a:rPr lang="en-US" altLang="zh-CN" b="1" dirty="0" smtClean="0"/>
              <a:t>1.</a:t>
            </a:r>
            <a:r>
              <a:rPr lang="zh-CN" altLang="en-US" b="1" dirty="0" smtClean="0"/>
              <a:t>个人财产</a:t>
            </a:r>
            <a:r>
              <a:rPr lang="en-US" altLang="en-US" b="1" dirty="0" smtClean="0"/>
              <a:t>:</a:t>
            </a:r>
            <a:r>
              <a:rPr lang="zh-CN" altLang="en-US" b="1" dirty="0" smtClean="0"/>
              <a:t>每人每次事故免赔</a:t>
            </a:r>
            <a:endParaRPr lang="en-US" altLang="zh-CN" b="1" dirty="0" smtClean="0"/>
          </a:p>
          <a:p>
            <a:r>
              <a:rPr lang="en-US" altLang="zh-CN" b="1" dirty="0" smtClean="0"/>
              <a:t>    </a:t>
            </a:r>
            <a:r>
              <a:rPr lang="zh-CN" altLang="en-US" b="1" dirty="0" smtClean="0"/>
              <a:t>额</a:t>
            </a:r>
            <a:r>
              <a:rPr lang="en-US" altLang="en-US" b="1" dirty="0" smtClean="0"/>
              <a:t>RMB500.00</a:t>
            </a:r>
            <a:endParaRPr lang="zh-CN" altLang="en-US" b="1" dirty="0" smtClean="0"/>
          </a:p>
          <a:p>
            <a:r>
              <a:rPr lang="en-US" altLang="zh-CN" b="1" dirty="0" smtClean="0"/>
              <a:t>2</a:t>
            </a:r>
            <a:r>
              <a:rPr lang="zh-CN" altLang="en-US" b="1" dirty="0" smtClean="0"/>
              <a:t>地方场馆商户财产</a:t>
            </a:r>
            <a:r>
              <a:rPr lang="en-US" altLang="en-US" b="1" dirty="0" smtClean="0"/>
              <a:t>:</a:t>
            </a:r>
            <a:r>
              <a:rPr lang="zh-CN" altLang="en-US" b="1" dirty="0" smtClean="0"/>
              <a:t>每次事故免赔额</a:t>
            </a:r>
            <a:r>
              <a:rPr lang="en-US" altLang="en-US" b="1" dirty="0" smtClean="0"/>
              <a:t>RMB1000.00</a:t>
            </a:r>
            <a:r>
              <a:rPr lang="zh-CN" altLang="en-US" b="1" dirty="0" smtClean="0"/>
              <a:t>或损失金额的</a:t>
            </a:r>
            <a:r>
              <a:rPr lang="en-US" altLang="en-US" b="1" dirty="0" smtClean="0"/>
              <a:t>10%</a:t>
            </a:r>
            <a:r>
              <a:rPr lang="zh-CN" altLang="en-US" b="1" dirty="0" smtClean="0"/>
              <a:t>以高者为准</a:t>
            </a:r>
          </a:p>
        </p:txBody>
      </p:sp>
      <p:sp>
        <p:nvSpPr>
          <p:cNvPr id="70" name="矩形 12"/>
          <p:cNvSpPr>
            <a:spLocks noChangeArrowheads="1"/>
          </p:cNvSpPr>
          <p:nvPr/>
        </p:nvSpPr>
        <p:spPr bwMode="auto">
          <a:xfrm>
            <a:off x="344385" y="1209654"/>
            <a:ext cx="2481942" cy="1215717"/>
          </a:xfrm>
          <a:prstGeom prst="rect">
            <a:avLst/>
          </a:prstGeom>
          <a:noFill/>
          <a:ln w="9525">
            <a:noFill/>
            <a:miter lim="800000"/>
          </a:ln>
        </p:spPr>
        <p:txBody>
          <a:bodyPr wrap="square">
            <a:spAutoFit/>
          </a:bodyPr>
          <a:lstStyle/>
          <a:p>
            <a:r>
              <a:rPr lang="zh-CN" altLang="en-US" sz="2000" b="1" dirty="0" smtClean="0">
                <a:solidFill>
                  <a:srgbClr val="005BAC"/>
                </a:solidFill>
                <a:latin typeface="微软雅黑" panose="020B0503020204020204" pitchFamily="34" charset="-122"/>
                <a:ea typeface="微软雅黑" panose="020B0503020204020204" pitchFamily="34" charset="-122"/>
              </a:rPr>
              <a:t>身故残疾、医疗费</a:t>
            </a:r>
          </a:p>
          <a:p>
            <a:pPr algn="r"/>
            <a:endParaRPr lang="zh-CN" altLang="en-US" sz="1100" b="1" dirty="0" smtClean="0">
              <a:solidFill>
                <a:srgbClr val="005BAC"/>
              </a:solidFill>
              <a:latin typeface="微软雅黑" panose="020B0503020204020204" pitchFamily="34" charset="-122"/>
              <a:ea typeface="微软雅黑" panose="020B0503020204020204" pitchFamily="34" charset="-122"/>
            </a:endParaRPr>
          </a:p>
          <a:p>
            <a:r>
              <a:rPr lang="en-US" altLang="zh-CN" b="1" dirty="0" smtClean="0"/>
              <a:t>1.</a:t>
            </a:r>
            <a:r>
              <a:rPr lang="zh-CN" altLang="en-US" b="1" dirty="0" smtClean="0"/>
              <a:t>人身伤亡：无免赔</a:t>
            </a:r>
            <a:endParaRPr lang="en-US" altLang="zh-CN" b="1" dirty="0" smtClean="0"/>
          </a:p>
          <a:p>
            <a:r>
              <a:rPr lang="en-US" altLang="zh-CN" b="1" dirty="0" smtClean="0"/>
              <a:t>2.</a:t>
            </a:r>
            <a:r>
              <a:rPr lang="zh-CN" altLang="en-US" b="1" dirty="0" smtClean="0"/>
              <a:t>医 疗 费</a:t>
            </a:r>
            <a:r>
              <a:rPr lang="en-US" altLang="en-US" b="1" dirty="0" smtClean="0"/>
              <a:t>:</a:t>
            </a:r>
            <a:r>
              <a:rPr lang="zh-CN" altLang="en-US" b="1" dirty="0" smtClean="0"/>
              <a:t>每人每次事故</a:t>
            </a:r>
            <a:endParaRPr lang="en-US" altLang="zh-CN" b="1" dirty="0" smtClean="0"/>
          </a:p>
          <a:p>
            <a:r>
              <a:rPr lang="en-US" altLang="zh-CN" b="1" dirty="0" smtClean="0"/>
              <a:t>  </a:t>
            </a:r>
            <a:r>
              <a:rPr lang="zh-CN" altLang="en-US" b="1" dirty="0" smtClean="0"/>
              <a:t> 免赔额</a:t>
            </a:r>
            <a:r>
              <a:rPr lang="en-US" altLang="en-US" b="1" dirty="0" smtClean="0"/>
              <a:t>RMB500.00</a:t>
            </a:r>
            <a:endParaRPr lang="zh-CN" altLang="en-US" b="1" dirty="0" smtClean="0"/>
          </a:p>
        </p:txBody>
      </p:sp>
      <p:sp>
        <p:nvSpPr>
          <p:cNvPr id="71" name="矩形 15"/>
          <p:cNvSpPr>
            <a:spLocks noChangeArrowheads="1"/>
          </p:cNvSpPr>
          <p:nvPr/>
        </p:nvSpPr>
        <p:spPr bwMode="auto">
          <a:xfrm>
            <a:off x="296883" y="3135086"/>
            <a:ext cx="2473424" cy="1231106"/>
          </a:xfrm>
          <a:prstGeom prst="rect">
            <a:avLst/>
          </a:prstGeom>
          <a:noFill/>
          <a:ln w="9525">
            <a:noFill/>
            <a:miter lim="800000"/>
          </a:ln>
        </p:spPr>
        <p:txBody>
          <a:bodyPr wrap="square">
            <a:spAutoFit/>
          </a:bodyPr>
          <a:lstStyle/>
          <a:p>
            <a:pPr algn="r"/>
            <a:r>
              <a:rPr lang="zh-CN" altLang="en-US" sz="2000" b="1" dirty="0" smtClean="0">
                <a:solidFill>
                  <a:srgbClr val="005BAC"/>
                </a:solidFill>
                <a:latin typeface="微软雅黑" panose="020B0503020204020204" pitchFamily="34" charset="-122"/>
                <a:ea typeface="微软雅黑" panose="020B0503020204020204" pitchFamily="34" charset="-122"/>
              </a:rPr>
              <a:t>停车场车辆盗窃</a:t>
            </a:r>
            <a:endParaRPr lang="en-US" altLang="zh-CN" sz="2000" b="1" dirty="0" smtClean="0">
              <a:solidFill>
                <a:srgbClr val="005BAC"/>
              </a:solidFill>
              <a:latin typeface="微软雅黑" panose="020B0503020204020204" pitchFamily="34" charset="-122"/>
              <a:ea typeface="微软雅黑" panose="020B0503020204020204" pitchFamily="34" charset="-122"/>
            </a:endParaRPr>
          </a:p>
          <a:p>
            <a:pPr algn="r"/>
            <a:endParaRPr lang="zh-CN" altLang="en-US" sz="1200" b="1" dirty="0" smtClean="0">
              <a:solidFill>
                <a:srgbClr val="005BAC"/>
              </a:solidFill>
              <a:latin typeface="微软雅黑" panose="020B0503020204020204" pitchFamily="34" charset="-122"/>
              <a:ea typeface="微软雅黑" panose="020B0503020204020204" pitchFamily="34" charset="-122"/>
            </a:endParaRPr>
          </a:p>
          <a:p>
            <a:r>
              <a:rPr lang="zh-CN" altLang="en-US" b="1" dirty="0" smtClean="0"/>
              <a:t>损失每次事故免赔额</a:t>
            </a:r>
            <a:r>
              <a:rPr lang="en-US" altLang="en-US" b="1" dirty="0" smtClean="0"/>
              <a:t>RMB1000.00</a:t>
            </a:r>
            <a:r>
              <a:rPr lang="zh-CN" altLang="en-US" b="1" dirty="0" smtClean="0"/>
              <a:t>或损失金额的</a:t>
            </a:r>
            <a:r>
              <a:rPr lang="en-US" altLang="en-US" b="1" dirty="0" smtClean="0"/>
              <a:t>20%</a:t>
            </a:r>
            <a:r>
              <a:rPr lang="zh-CN" altLang="en-US" b="1" dirty="0" smtClean="0"/>
              <a:t>以高者为准</a:t>
            </a:r>
            <a:r>
              <a:rPr lang="en-US" altLang="en-US" b="1" dirty="0" smtClean="0"/>
              <a:t>;</a:t>
            </a:r>
            <a:endParaRPr lang="zh-CN" altLang="en-US"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04748" y="1295551"/>
            <a:ext cx="3951889" cy="523220"/>
          </a:xfrm>
          <a:prstGeom prst="rect">
            <a:avLst/>
          </a:prstGeom>
        </p:spPr>
        <p:txBody>
          <a:bodyPr wrap="square" lIns="91432" tIns="45716" rIns="91432" bIns="45716">
            <a:spAutoFit/>
          </a:bodyPr>
          <a:lstStyle/>
          <a:p>
            <a:r>
              <a:rPr lang="zh-CN" altLang="en-US" sz="2800" b="1" dirty="0" smtClean="0">
                <a:solidFill>
                  <a:srgbClr val="0070C0"/>
                </a:solidFill>
                <a:latin typeface="微软雅黑" pitchFamily="34" charset="-122"/>
                <a:ea typeface="微软雅黑" pitchFamily="34" charset="-122"/>
              </a:rPr>
              <a:t>保费标准</a:t>
            </a:r>
            <a:endParaRPr lang="zh-CN" altLang="en-US" sz="2800" b="1" dirty="0">
              <a:solidFill>
                <a:srgbClr val="0070C0"/>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 name="矩形 45"/>
          <p:cNvSpPr/>
          <p:nvPr/>
        </p:nvSpPr>
        <p:spPr>
          <a:xfrm>
            <a:off x="822537" y="196061"/>
            <a:ext cx="4117598" cy="400101"/>
          </a:xfrm>
          <a:prstGeom prst="rect">
            <a:avLst/>
          </a:prstGeom>
        </p:spPr>
        <p:txBody>
          <a:bodyPr wrap="square" lIns="91432" tIns="45716" rIns="91432" bIns="45716">
            <a:spAutoFit/>
          </a:bodyPr>
          <a:lstStyle/>
          <a:p>
            <a:r>
              <a:rPr lang="zh-CN" altLang="en-US" sz="2000" b="1" dirty="0" smtClean="0">
                <a:solidFill>
                  <a:srgbClr val="0070C0"/>
                </a:solidFill>
                <a:latin typeface="微软雅黑" pitchFamily="34" charset="-122"/>
                <a:ea typeface="微软雅黑" pitchFamily="34" charset="-122"/>
              </a:rPr>
              <a:t>公众责任险保费标准</a:t>
            </a:r>
            <a:endParaRPr lang="zh-CN" altLang="en-US" sz="2000" b="1" dirty="0">
              <a:solidFill>
                <a:srgbClr val="0070C0"/>
              </a:solidFill>
              <a:latin typeface="微软雅黑" pitchFamily="34" charset="-122"/>
              <a:ea typeface="微软雅黑" pitchFamily="34" charset="-122"/>
            </a:endParaRPr>
          </a:p>
        </p:txBody>
      </p:sp>
      <p:graphicFrame>
        <p:nvGraphicFramePr>
          <p:cNvPr id="19" name="表格 18"/>
          <p:cNvGraphicFramePr>
            <a:graphicFrameLocks noGrp="1"/>
          </p:cNvGraphicFramePr>
          <p:nvPr/>
        </p:nvGraphicFramePr>
        <p:xfrm>
          <a:off x="261258" y="1472540"/>
          <a:ext cx="8502732" cy="3143794"/>
        </p:xfrm>
        <a:graphic>
          <a:graphicData uri="http://schemas.openxmlformats.org/drawingml/2006/table">
            <a:tbl>
              <a:tblPr/>
              <a:tblGrid>
                <a:gridCol w="448584"/>
                <a:gridCol w="1325367"/>
                <a:gridCol w="1824927"/>
                <a:gridCol w="2497804"/>
                <a:gridCol w="1203025"/>
                <a:gridCol w="1203025"/>
              </a:tblGrid>
              <a:tr h="718457">
                <a:tc>
                  <a:txBody>
                    <a:bodyPr/>
                    <a:lstStyle/>
                    <a:p>
                      <a:pPr marL="0" algn="ctr" defTabSz="457154" rtl="0" eaLnBrk="1" latinLnBrk="0" hangingPunct="1">
                        <a:spcAft>
                          <a:spcPts val="0"/>
                        </a:spcAft>
                      </a:pPr>
                      <a:r>
                        <a:rPr lang="zh-CN" altLang="en-US" sz="1600" b="1" kern="1200" dirty="0">
                          <a:solidFill>
                            <a:srgbClr val="C00000"/>
                          </a:solidFill>
                          <a:latin typeface="微软雅黑" panose="020B0503020204020204" pitchFamily="34" charset="-122"/>
                          <a:ea typeface="微软雅黑" panose="020B0503020204020204" pitchFamily="34" charset="-122"/>
                          <a:cs typeface="+mn-cs"/>
                        </a:rPr>
                        <a:t>序号</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algn="ctr" defTabSz="457154" rtl="0" eaLnBrk="1" latinLnBrk="0" hangingPunct="1">
                        <a:spcAft>
                          <a:spcPts val="0"/>
                        </a:spcAft>
                      </a:pPr>
                      <a:r>
                        <a:rPr lang="zh-CN" altLang="en-US" sz="1600" b="1" kern="1200" dirty="0">
                          <a:solidFill>
                            <a:srgbClr val="C00000"/>
                          </a:solidFill>
                          <a:latin typeface="微软雅黑" panose="020B0503020204020204" pitchFamily="34" charset="-122"/>
                          <a:ea typeface="微软雅黑" panose="020B0503020204020204" pitchFamily="34" charset="-122"/>
                          <a:cs typeface="+mn-cs"/>
                        </a:rPr>
                        <a:t>场地描述</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algn="ctr" defTabSz="457154" rtl="0" eaLnBrk="1" latinLnBrk="0" hangingPunct="1">
                        <a:spcAft>
                          <a:spcPts val="0"/>
                        </a:spcAft>
                      </a:pPr>
                      <a:r>
                        <a:rPr lang="zh-CN" altLang="en-US" sz="1600" b="1" kern="1200" dirty="0">
                          <a:solidFill>
                            <a:srgbClr val="C00000"/>
                          </a:solidFill>
                          <a:latin typeface="微软雅黑" panose="020B0503020204020204" pitchFamily="34" charset="-122"/>
                          <a:ea typeface="微软雅黑" panose="020B0503020204020204" pitchFamily="34" charset="-122"/>
                          <a:cs typeface="+mn-cs"/>
                        </a:rPr>
                        <a:t>每人保障</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algn="ctr" defTabSz="457154" rtl="0" eaLnBrk="1" latinLnBrk="0" hangingPunct="1">
                        <a:spcAft>
                          <a:spcPts val="0"/>
                        </a:spcAft>
                      </a:pPr>
                      <a:r>
                        <a:rPr lang="zh-CN" altLang="en-US" sz="1600" b="1" kern="1200" dirty="0">
                          <a:solidFill>
                            <a:srgbClr val="C00000"/>
                          </a:solidFill>
                          <a:latin typeface="微软雅黑" panose="020B0503020204020204" pitchFamily="34" charset="-122"/>
                          <a:ea typeface="微软雅黑" panose="020B0503020204020204" pitchFamily="34" charset="-122"/>
                          <a:cs typeface="+mn-cs"/>
                        </a:rPr>
                        <a:t>单次保障</a:t>
                      </a:r>
                    </a:p>
                    <a:p>
                      <a:pPr marL="0" algn="ctr" defTabSz="457154" rtl="0" eaLnBrk="1" latinLnBrk="0" hangingPunct="1">
                        <a:spcAft>
                          <a:spcPts val="0"/>
                        </a:spcAft>
                      </a:pPr>
                      <a:r>
                        <a:rPr lang="zh-CN" altLang="en-US" sz="1600" b="1" kern="1200" dirty="0">
                          <a:solidFill>
                            <a:srgbClr val="C00000"/>
                          </a:solidFill>
                          <a:latin typeface="微软雅黑" panose="020B0503020204020204" pitchFamily="34" charset="-122"/>
                          <a:ea typeface="微软雅黑" panose="020B0503020204020204" pitchFamily="34" charset="-122"/>
                          <a:cs typeface="+mn-cs"/>
                        </a:rPr>
                        <a:t>累计保障</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algn="ctr" defTabSz="457154" rtl="0" eaLnBrk="1" latinLnBrk="0" hangingPunct="1">
                        <a:lnSpc>
                          <a:spcPts val="1800"/>
                        </a:lnSpc>
                        <a:spcAft>
                          <a:spcPts val="0"/>
                        </a:spcAft>
                      </a:pPr>
                      <a:r>
                        <a:rPr lang="zh-CN" altLang="en-US" sz="1600" b="1" kern="1200" dirty="0" smtClean="0">
                          <a:solidFill>
                            <a:srgbClr val="C00000"/>
                          </a:solidFill>
                          <a:latin typeface="微软雅黑" panose="020B0503020204020204" pitchFamily="34" charset="-122"/>
                          <a:ea typeface="微软雅黑" panose="020B0503020204020204" pitchFamily="34" charset="-122"/>
                          <a:cs typeface="+mn-cs"/>
                        </a:rPr>
                        <a:t>今年</a:t>
                      </a:r>
                      <a:endParaRPr lang="en-US" altLang="zh-CN" sz="1600" b="1" kern="1200" dirty="0" smtClean="0">
                        <a:solidFill>
                          <a:srgbClr val="C00000"/>
                        </a:solidFill>
                        <a:latin typeface="微软雅黑" panose="020B0503020204020204" pitchFamily="34" charset="-122"/>
                        <a:ea typeface="微软雅黑" panose="020B0503020204020204" pitchFamily="34" charset="-122"/>
                        <a:cs typeface="+mn-cs"/>
                      </a:endParaRPr>
                    </a:p>
                    <a:p>
                      <a:pPr marL="0" algn="ctr" defTabSz="457154" rtl="0" eaLnBrk="1" latinLnBrk="0" hangingPunct="1">
                        <a:lnSpc>
                          <a:spcPts val="1800"/>
                        </a:lnSpc>
                        <a:spcAft>
                          <a:spcPts val="0"/>
                        </a:spcAft>
                      </a:pPr>
                      <a:r>
                        <a:rPr lang="zh-CN" altLang="en-US" sz="1600" b="1" kern="1200" dirty="0" smtClean="0">
                          <a:solidFill>
                            <a:srgbClr val="C00000"/>
                          </a:solidFill>
                          <a:latin typeface="微软雅黑" panose="020B0503020204020204" pitchFamily="34" charset="-122"/>
                          <a:ea typeface="微软雅黑" panose="020B0503020204020204" pitchFamily="34" charset="-122"/>
                          <a:cs typeface="+mn-cs"/>
                        </a:rPr>
                        <a:t>保险费</a:t>
                      </a:r>
                      <a:endParaRPr lang="zh-CN" altLang="en-US" sz="1600" b="1" kern="1200" dirty="0">
                        <a:solidFill>
                          <a:srgbClr val="C00000"/>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algn="ctr" defTabSz="457154" rtl="0" eaLnBrk="1" latinLnBrk="0" hangingPunct="1">
                        <a:lnSpc>
                          <a:spcPts val="1800"/>
                        </a:lnSpc>
                        <a:spcAft>
                          <a:spcPts val="0"/>
                        </a:spcAft>
                      </a:pPr>
                      <a:r>
                        <a:rPr lang="zh-CN" altLang="en-US" sz="1600" b="1" kern="1200" dirty="0" smtClean="0">
                          <a:solidFill>
                            <a:schemeClr val="tx1"/>
                          </a:solidFill>
                          <a:latin typeface="微软雅黑" panose="020B0503020204020204" pitchFamily="34" charset="-122"/>
                          <a:ea typeface="微软雅黑" panose="020B0503020204020204" pitchFamily="34" charset="-122"/>
                          <a:cs typeface="+mn-cs"/>
                        </a:rPr>
                        <a:t>去年</a:t>
                      </a:r>
                      <a:endParaRPr lang="en-US" altLang="zh-CN" sz="1600" b="1" kern="1200" dirty="0" smtClean="0">
                        <a:solidFill>
                          <a:schemeClr val="tx1"/>
                        </a:solidFill>
                        <a:latin typeface="微软雅黑" panose="020B0503020204020204" pitchFamily="34" charset="-122"/>
                        <a:ea typeface="微软雅黑" panose="020B0503020204020204" pitchFamily="34" charset="-122"/>
                        <a:cs typeface="+mn-cs"/>
                      </a:endParaRPr>
                    </a:p>
                    <a:p>
                      <a:pPr marL="0" algn="ctr" defTabSz="457154" rtl="0" eaLnBrk="1" latinLnBrk="0" hangingPunct="1">
                        <a:lnSpc>
                          <a:spcPts val="1800"/>
                        </a:lnSpc>
                        <a:spcAft>
                          <a:spcPts val="0"/>
                        </a:spcAft>
                      </a:pPr>
                      <a:r>
                        <a:rPr lang="zh-CN" altLang="en-US" sz="1600" b="1" kern="1200" dirty="0" smtClean="0">
                          <a:solidFill>
                            <a:schemeClr val="tx1"/>
                          </a:solidFill>
                          <a:latin typeface="微软雅黑" panose="020B0503020204020204" pitchFamily="34" charset="-122"/>
                          <a:ea typeface="微软雅黑" panose="020B0503020204020204" pitchFamily="34" charset="-122"/>
                          <a:cs typeface="+mn-cs"/>
                        </a:rPr>
                        <a:t>保险费</a:t>
                      </a:r>
                      <a:endParaRPr lang="zh-CN" altLang="en-US" sz="16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718457">
                <a:tc>
                  <a:txBody>
                    <a:bodyPr/>
                    <a:lstStyle/>
                    <a:p>
                      <a:pPr algn="ctr">
                        <a:spcAft>
                          <a:spcPts val="0"/>
                        </a:spcAft>
                      </a:pPr>
                      <a:r>
                        <a:rPr lang="en-US" altLang="en-US" sz="1200" b="1" kern="1200" dirty="0">
                          <a:solidFill>
                            <a:srgbClr val="C00000"/>
                          </a:solidFill>
                          <a:latin typeface="微软雅黑" panose="020B0503020204020204" pitchFamily="34" charset="-122"/>
                          <a:ea typeface="微软雅黑" panose="020B0503020204020204" pitchFamily="34" charset="-122"/>
                          <a:cs typeface="+mn-cs"/>
                        </a:rPr>
                        <a:t>1</a:t>
                      </a:r>
                      <a:endParaRPr lang="zh-CN" altLang="en-US" sz="1200" b="1" kern="1200" dirty="0">
                        <a:solidFill>
                          <a:srgbClr val="C00000"/>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zh-CN" altLang="en-US" sz="1400" b="1" kern="1200" dirty="0">
                          <a:solidFill>
                            <a:srgbClr val="C00000"/>
                          </a:solidFill>
                          <a:latin typeface="微软雅黑" panose="020B0503020204020204" pitchFamily="34" charset="-122"/>
                          <a:ea typeface="微软雅黑" panose="020B0503020204020204" pitchFamily="34" charset="-122"/>
                          <a:cs typeface="+mn-cs"/>
                        </a:rPr>
                        <a:t>一个校区的院校</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zh-CN" altLang="en-US" sz="1400" b="1" kern="1200" dirty="0">
                          <a:solidFill>
                            <a:srgbClr val="C00000"/>
                          </a:solidFill>
                          <a:latin typeface="微软雅黑" panose="020B0503020204020204" pitchFamily="34" charset="-122"/>
                          <a:ea typeface="微软雅黑" panose="020B0503020204020204" pitchFamily="34" charset="-122"/>
                          <a:cs typeface="+mn-cs"/>
                        </a:rPr>
                        <a:t>伤残、死亡及医疗费</a:t>
                      </a:r>
                      <a:r>
                        <a:rPr lang="en-US" altLang="en-US" sz="1400" b="1" kern="1200" dirty="0">
                          <a:solidFill>
                            <a:srgbClr val="C00000"/>
                          </a:solidFill>
                          <a:latin typeface="微软雅黑" panose="020B0503020204020204" pitchFamily="34" charset="-122"/>
                          <a:ea typeface="微软雅黑" panose="020B0503020204020204" pitchFamily="34" charset="-122"/>
                          <a:cs typeface="+mn-cs"/>
                        </a:rPr>
                        <a:t>100</a:t>
                      </a:r>
                      <a:r>
                        <a:rPr lang="zh-CN" altLang="en-US" sz="1400" b="1" kern="1200" dirty="0">
                          <a:solidFill>
                            <a:srgbClr val="C00000"/>
                          </a:solidFill>
                          <a:latin typeface="微软雅黑" panose="020B0503020204020204" pitchFamily="34" charset="-122"/>
                          <a:ea typeface="微软雅黑" panose="020B0503020204020204" pitchFamily="34" charset="-122"/>
                          <a:cs typeface="+mn-cs"/>
                        </a:rPr>
                        <a:t>万元、个人财</a:t>
                      </a:r>
                      <a:r>
                        <a:rPr lang="zh-CN" altLang="en-US" sz="1400" b="1" kern="1200" dirty="0" smtClean="0">
                          <a:solidFill>
                            <a:srgbClr val="C00000"/>
                          </a:solidFill>
                          <a:latin typeface="微软雅黑" panose="020B0503020204020204" pitchFamily="34" charset="-122"/>
                          <a:ea typeface="微软雅黑" panose="020B0503020204020204" pitchFamily="34" charset="-122"/>
                          <a:cs typeface="+mn-cs"/>
                        </a:rPr>
                        <a:t>产</a:t>
                      </a:r>
                      <a:r>
                        <a:rPr lang="en-US" altLang="en-US" sz="1400" b="1" kern="1200" dirty="0" smtClean="0">
                          <a:solidFill>
                            <a:srgbClr val="C00000"/>
                          </a:solidFill>
                          <a:latin typeface="微软雅黑" panose="020B0503020204020204" pitchFamily="34" charset="-122"/>
                          <a:ea typeface="微软雅黑" panose="020B0503020204020204" pitchFamily="34" charset="-122"/>
                          <a:cs typeface="+mn-cs"/>
                        </a:rPr>
                        <a:t>5000</a:t>
                      </a:r>
                      <a:r>
                        <a:rPr lang="zh-CN" altLang="en-US" sz="1400" b="1" kern="1200" dirty="0" smtClean="0">
                          <a:solidFill>
                            <a:srgbClr val="C00000"/>
                          </a:solidFill>
                          <a:latin typeface="微软雅黑" panose="020B0503020204020204" pitchFamily="34" charset="-122"/>
                          <a:ea typeface="微软雅黑" panose="020B0503020204020204" pitchFamily="34" charset="-122"/>
                          <a:cs typeface="+mn-cs"/>
                        </a:rPr>
                        <a:t>元</a:t>
                      </a:r>
                      <a:endParaRPr lang="zh-CN" altLang="en-US" sz="1400" b="1" kern="1200" dirty="0">
                        <a:solidFill>
                          <a:srgbClr val="C00000"/>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en-US" altLang="en-US" sz="1400" b="1" kern="1200" dirty="0">
                          <a:solidFill>
                            <a:srgbClr val="C00000"/>
                          </a:solidFill>
                          <a:latin typeface="微软雅黑" panose="020B0503020204020204" pitchFamily="34" charset="-122"/>
                          <a:ea typeface="微软雅黑" panose="020B0503020204020204" pitchFamily="34" charset="-122"/>
                          <a:cs typeface="+mn-cs"/>
                        </a:rPr>
                        <a:t>600</a:t>
                      </a:r>
                      <a:r>
                        <a:rPr lang="zh-CN" altLang="en-US" sz="1400" b="1" kern="1200" dirty="0">
                          <a:solidFill>
                            <a:srgbClr val="C00000"/>
                          </a:solidFill>
                          <a:latin typeface="微软雅黑" panose="020B0503020204020204" pitchFamily="34" charset="-122"/>
                          <a:ea typeface="微软雅黑" panose="020B0503020204020204" pitchFamily="34" charset="-122"/>
                          <a:cs typeface="+mn-cs"/>
                        </a:rPr>
                        <a:t>万元</a:t>
                      </a:r>
                    </a:p>
                    <a:p>
                      <a:pPr algn="ctr">
                        <a:spcAft>
                          <a:spcPts val="0"/>
                        </a:spcAft>
                      </a:pPr>
                      <a:r>
                        <a:rPr lang="zh-CN" altLang="en-US" sz="1400" b="1" kern="1200" dirty="0">
                          <a:solidFill>
                            <a:srgbClr val="C00000"/>
                          </a:solidFill>
                          <a:latin typeface="微软雅黑" panose="020B0503020204020204" pitchFamily="34" charset="-122"/>
                          <a:ea typeface="微软雅黑" panose="020B0503020204020204" pitchFamily="34" charset="-122"/>
                          <a:cs typeface="+mn-cs"/>
                        </a:rPr>
                        <a:t>（其中第三者财产损失</a:t>
                      </a:r>
                      <a:r>
                        <a:rPr lang="en-US" altLang="en-US" sz="1400" b="1" kern="1200" dirty="0">
                          <a:solidFill>
                            <a:srgbClr val="C00000"/>
                          </a:solidFill>
                          <a:latin typeface="微软雅黑" panose="020B0503020204020204" pitchFamily="34" charset="-122"/>
                          <a:ea typeface="微软雅黑" panose="020B0503020204020204" pitchFamily="34" charset="-122"/>
                          <a:cs typeface="+mn-cs"/>
                        </a:rPr>
                        <a:t>300</a:t>
                      </a:r>
                      <a:r>
                        <a:rPr lang="zh-CN" altLang="en-US" sz="1400" b="1" kern="1200" dirty="0">
                          <a:solidFill>
                            <a:srgbClr val="C00000"/>
                          </a:solidFill>
                          <a:latin typeface="微软雅黑" panose="020B0503020204020204" pitchFamily="34" charset="-122"/>
                          <a:ea typeface="微软雅黑" panose="020B0503020204020204" pitchFamily="34" charset="-122"/>
                          <a:cs typeface="+mn-cs"/>
                        </a:rPr>
                        <a:t>万元）</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ts val="1800"/>
                        </a:lnSpc>
                        <a:spcAft>
                          <a:spcPts val="0"/>
                        </a:spcAft>
                      </a:pPr>
                      <a:r>
                        <a:rPr lang="en-US" altLang="en-US" sz="1400" b="1" kern="1200" dirty="0" smtClean="0">
                          <a:solidFill>
                            <a:srgbClr val="C00000"/>
                          </a:solidFill>
                          <a:latin typeface="微软雅黑" panose="020B0503020204020204" pitchFamily="34" charset="-122"/>
                          <a:ea typeface="微软雅黑" panose="020B0503020204020204" pitchFamily="34" charset="-122"/>
                          <a:cs typeface="+mn-cs"/>
                        </a:rPr>
                        <a:t>11,500.00</a:t>
                      </a:r>
                      <a:endParaRPr lang="zh-CN" altLang="en-US" sz="1400" b="1" kern="1200" dirty="0">
                        <a:solidFill>
                          <a:srgbClr val="C00000"/>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ts val="1800"/>
                        </a:lnSpc>
                        <a:spcAft>
                          <a:spcPts val="0"/>
                        </a:spcAft>
                      </a:pPr>
                      <a:r>
                        <a:rPr lang="en-US" altLang="en-US" sz="1400" b="1" kern="1200" dirty="0">
                          <a:solidFill>
                            <a:schemeClr val="tx1"/>
                          </a:solidFill>
                          <a:latin typeface="微软雅黑" panose="020B0503020204020204" pitchFamily="34" charset="-122"/>
                          <a:ea typeface="微软雅黑" panose="020B0503020204020204" pitchFamily="34" charset="-122"/>
                          <a:cs typeface="+mn-cs"/>
                        </a:rPr>
                        <a:t>12,000.00</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718457">
                <a:tc>
                  <a:txBody>
                    <a:bodyPr/>
                    <a:lstStyle/>
                    <a:p>
                      <a:pPr algn="ctr">
                        <a:spcAft>
                          <a:spcPts val="0"/>
                        </a:spcAft>
                      </a:pPr>
                      <a:r>
                        <a:rPr lang="en-US" altLang="en-US" sz="1200" b="1" kern="1200" dirty="0">
                          <a:solidFill>
                            <a:srgbClr val="C00000"/>
                          </a:solidFill>
                          <a:latin typeface="微软雅黑" panose="020B0503020204020204" pitchFamily="34" charset="-122"/>
                          <a:ea typeface="微软雅黑" panose="020B0503020204020204" pitchFamily="34" charset="-122"/>
                          <a:cs typeface="+mn-cs"/>
                        </a:rPr>
                        <a:t>2</a:t>
                      </a:r>
                      <a:endParaRPr lang="zh-CN" altLang="en-US" sz="1200" b="1" kern="1200" dirty="0">
                        <a:solidFill>
                          <a:srgbClr val="C00000"/>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zh-CN" altLang="en-US" sz="1400" b="1" kern="1200" dirty="0">
                          <a:solidFill>
                            <a:srgbClr val="C00000"/>
                          </a:solidFill>
                          <a:latin typeface="微软雅黑" panose="020B0503020204020204" pitchFamily="34" charset="-122"/>
                          <a:ea typeface="微软雅黑" panose="020B0503020204020204" pitchFamily="34" charset="-122"/>
                          <a:cs typeface="+mn-cs"/>
                        </a:rPr>
                        <a:t>二个校区的院校</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zh-CN" altLang="en-US" sz="1400" b="1" kern="1200" dirty="0">
                          <a:solidFill>
                            <a:srgbClr val="C00000"/>
                          </a:solidFill>
                          <a:latin typeface="微软雅黑" panose="020B0503020204020204" pitchFamily="34" charset="-122"/>
                          <a:ea typeface="微软雅黑" panose="020B0503020204020204" pitchFamily="34" charset="-122"/>
                          <a:cs typeface="+mn-cs"/>
                        </a:rPr>
                        <a:t>伤残、死亡及医疗费</a:t>
                      </a:r>
                      <a:r>
                        <a:rPr lang="en-US" altLang="en-US" sz="1400" b="1" kern="1200" dirty="0">
                          <a:solidFill>
                            <a:srgbClr val="C00000"/>
                          </a:solidFill>
                          <a:latin typeface="微软雅黑" panose="020B0503020204020204" pitchFamily="34" charset="-122"/>
                          <a:ea typeface="微软雅黑" panose="020B0503020204020204" pitchFamily="34" charset="-122"/>
                          <a:cs typeface="+mn-cs"/>
                        </a:rPr>
                        <a:t>100</a:t>
                      </a:r>
                      <a:r>
                        <a:rPr lang="zh-CN" altLang="en-US" sz="1400" b="1" kern="1200" dirty="0">
                          <a:solidFill>
                            <a:srgbClr val="C00000"/>
                          </a:solidFill>
                          <a:latin typeface="微软雅黑" panose="020B0503020204020204" pitchFamily="34" charset="-122"/>
                          <a:ea typeface="微软雅黑" panose="020B0503020204020204" pitchFamily="34" charset="-122"/>
                          <a:cs typeface="+mn-cs"/>
                        </a:rPr>
                        <a:t>万元、个人财</a:t>
                      </a:r>
                      <a:r>
                        <a:rPr lang="zh-CN" altLang="en-US" sz="1400" b="1" kern="1200" dirty="0" smtClean="0">
                          <a:solidFill>
                            <a:srgbClr val="C00000"/>
                          </a:solidFill>
                          <a:latin typeface="微软雅黑" panose="020B0503020204020204" pitchFamily="34" charset="-122"/>
                          <a:ea typeface="微软雅黑" panose="020B0503020204020204" pitchFamily="34" charset="-122"/>
                          <a:cs typeface="+mn-cs"/>
                        </a:rPr>
                        <a:t>产</a:t>
                      </a:r>
                      <a:r>
                        <a:rPr lang="en-US" altLang="en-US" sz="1400" b="1" kern="1200" dirty="0" smtClean="0">
                          <a:solidFill>
                            <a:srgbClr val="C00000"/>
                          </a:solidFill>
                          <a:latin typeface="微软雅黑" panose="020B0503020204020204" pitchFamily="34" charset="-122"/>
                          <a:ea typeface="微软雅黑" panose="020B0503020204020204" pitchFamily="34" charset="-122"/>
                          <a:cs typeface="+mn-cs"/>
                        </a:rPr>
                        <a:t>5000</a:t>
                      </a:r>
                      <a:r>
                        <a:rPr lang="zh-CN" altLang="en-US" sz="1400" b="1" kern="1200" dirty="0" smtClean="0">
                          <a:solidFill>
                            <a:srgbClr val="C00000"/>
                          </a:solidFill>
                          <a:latin typeface="微软雅黑" panose="020B0503020204020204" pitchFamily="34" charset="-122"/>
                          <a:ea typeface="微软雅黑" panose="020B0503020204020204" pitchFamily="34" charset="-122"/>
                          <a:cs typeface="+mn-cs"/>
                        </a:rPr>
                        <a:t>元</a:t>
                      </a:r>
                      <a:endParaRPr lang="zh-CN" altLang="en-US" sz="1400" b="1" kern="1200" dirty="0">
                        <a:solidFill>
                          <a:srgbClr val="C00000"/>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endParaRPr lang="en-US" altLang="en-US" sz="1400" b="1" kern="1200" dirty="0" smtClean="0">
                        <a:solidFill>
                          <a:srgbClr val="C00000"/>
                        </a:solidFill>
                        <a:latin typeface="微软雅黑" panose="020B0503020204020204" pitchFamily="34" charset="-122"/>
                        <a:ea typeface="微软雅黑" panose="020B0503020204020204" pitchFamily="34" charset="-122"/>
                        <a:cs typeface="+mn-cs"/>
                      </a:endParaRPr>
                    </a:p>
                    <a:p>
                      <a:pPr algn="ctr">
                        <a:spcAft>
                          <a:spcPts val="0"/>
                        </a:spcAft>
                      </a:pPr>
                      <a:r>
                        <a:rPr lang="en-US" altLang="en-US" sz="1400" b="1" kern="1200" dirty="0" smtClean="0">
                          <a:solidFill>
                            <a:srgbClr val="C00000"/>
                          </a:solidFill>
                          <a:latin typeface="微软雅黑" panose="020B0503020204020204" pitchFamily="34" charset="-122"/>
                          <a:ea typeface="微软雅黑" panose="020B0503020204020204" pitchFamily="34" charset="-122"/>
                          <a:cs typeface="+mn-cs"/>
                        </a:rPr>
                        <a:t>1000</a:t>
                      </a:r>
                      <a:r>
                        <a:rPr lang="zh-CN" altLang="en-US" sz="1400" b="1" kern="1200" dirty="0">
                          <a:solidFill>
                            <a:srgbClr val="C00000"/>
                          </a:solidFill>
                          <a:latin typeface="微软雅黑" panose="020B0503020204020204" pitchFamily="34" charset="-122"/>
                          <a:ea typeface="微软雅黑" panose="020B0503020204020204" pitchFamily="34" charset="-122"/>
                          <a:cs typeface="+mn-cs"/>
                        </a:rPr>
                        <a:t>万元</a:t>
                      </a:r>
                    </a:p>
                    <a:p>
                      <a:pPr algn="ctr">
                        <a:spcAft>
                          <a:spcPts val="0"/>
                        </a:spcAft>
                      </a:pPr>
                      <a:r>
                        <a:rPr lang="zh-CN" altLang="en-US" sz="1400" b="1" kern="1200" dirty="0">
                          <a:solidFill>
                            <a:srgbClr val="C00000"/>
                          </a:solidFill>
                          <a:latin typeface="微软雅黑" panose="020B0503020204020204" pitchFamily="34" charset="-122"/>
                          <a:ea typeface="微软雅黑" panose="020B0503020204020204" pitchFamily="34" charset="-122"/>
                          <a:cs typeface="+mn-cs"/>
                        </a:rPr>
                        <a:t>（其中第三者财产损失</a:t>
                      </a:r>
                      <a:r>
                        <a:rPr lang="en-US" altLang="en-US" sz="1400" b="1" kern="1200" dirty="0">
                          <a:solidFill>
                            <a:srgbClr val="C00000"/>
                          </a:solidFill>
                          <a:latin typeface="微软雅黑" panose="020B0503020204020204" pitchFamily="34" charset="-122"/>
                          <a:ea typeface="微软雅黑" panose="020B0503020204020204" pitchFamily="34" charset="-122"/>
                          <a:cs typeface="+mn-cs"/>
                        </a:rPr>
                        <a:t>500</a:t>
                      </a:r>
                      <a:r>
                        <a:rPr lang="zh-CN" altLang="en-US" sz="1400" b="1" kern="1200" dirty="0">
                          <a:solidFill>
                            <a:srgbClr val="C00000"/>
                          </a:solidFill>
                          <a:latin typeface="微软雅黑" panose="020B0503020204020204" pitchFamily="34" charset="-122"/>
                          <a:ea typeface="微软雅黑" panose="020B0503020204020204" pitchFamily="34" charset="-122"/>
                          <a:cs typeface="+mn-cs"/>
                        </a:rPr>
                        <a:t>万元）</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ts val="1800"/>
                        </a:lnSpc>
                        <a:spcAft>
                          <a:spcPts val="0"/>
                        </a:spcAft>
                      </a:pPr>
                      <a:r>
                        <a:rPr lang="en-US" altLang="en-US" sz="1400" b="1" kern="1200" dirty="0" smtClean="0">
                          <a:solidFill>
                            <a:srgbClr val="C00000"/>
                          </a:solidFill>
                          <a:latin typeface="微软雅黑" panose="020B0503020204020204" pitchFamily="34" charset="-122"/>
                          <a:ea typeface="微软雅黑" panose="020B0503020204020204" pitchFamily="34" charset="-122"/>
                          <a:cs typeface="+mn-cs"/>
                        </a:rPr>
                        <a:t>23,000.00</a:t>
                      </a:r>
                      <a:endParaRPr lang="zh-CN" altLang="en-US" sz="1400" b="1" kern="1200" dirty="0">
                        <a:solidFill>
                          <a:srgbClr val="C00000"/>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ts val="1800"/>
                        </a:lnSpc>
                        <a:spcAft>
                          <a:spcPts val="0"/>
                        </a:spcAft>
                      </a:pPr>
                      <a:r>
                        <a:rPr lang="en-US" altLang="en-US" sz="1400" b="1" kern="1200" dirty="0">
                          <a:solidFill>
                            <a:schemeClr val="tx1"/>
                          </a:solidFill>
                          <a:latin typeface="微软雅黑" panose="020B0503020204020204" pitchFamily="34" charset="-122"/>
                          <a:ea typeface="微软雅黑" panose="020B0503020204020204" pitchFamily="34" charset="-122"/>
                          <a:cs typeface="+mn-cs"/>
                        </a:rPr>
                        <a:t>24,000.00</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718457">
                <a:tc>
                  <a:txBody>
                    <a:bodyPr/>
                    <a:lstStyle/>
                    <a:p>
                      <a:pPr algn="ctr">
                        <a:spcAft>
                          <a:spcPts val="0"/>
                        </a:spcAft>
                      </a:pPr>
                      <a:r>
                        <a:rPr lang="en-US" altLang="en-US" sz="1200" b="1" kern="1200" dirty="0">
                          <a:solidFill>
                            <a:srgbClr val="C00000"/>
                          </a:solidFill>
                          <a:latin typeface="微软雅黑" panose="020B0503020204020204" pitchFamily="34" charset="-122"/>
                          <a:ea typeface="微软雅黑" panose="020B0503020204020204" pitchFamily="34" charset="-122"/>
                          <a:cs typeface="+mn-cs"/>
                        </a:rPr>
                        <a:t>3</a:t>
                      </a:r>
                      <a:endParaRPr lang="zh-CN" altLang="en-US" sz="1200" b="1" kern="1200" dirty="0">
                        <a:solidFill>
                          <a:srgbClr val="C00000"/>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zh-CN" altLang="en-US" sz="1400" b="1" kern="1200" dirty="0">
                          <a:solidFill>
                            <a:srgbClr val="C00000"/>
                          </a:solidFill>
                          <a:latin typeface="微软雅黑" panose="020B0503020204020204" pitchFamily="34" charset="-122"/>
                          <a:ea typeface="微软雅黑" panose="020B0503020204020204" pitchFamily="34" charset="-122"/>
                          <a:cs typeface="+mn-cs"/>
                        </a:rPr>
                        <a:t>三个及以上校区的院校</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zh-CN" altLang="en-US" sz="1400" b="1" kern="1200" dirty="0">
                          <a:solidFill>
                            <a:srgbClr val="C00000"/>
                          </a:solidFill>
                          <a:latin typeface="微软雅黑" panose="020B0503020204020204" pitchFamily="34" charset="-122"/>
                          <a:ea typeface="微软雅黑" panose="020B0503020204020204" pitchFamily="34" charset="-122"/>
                          <a:cs typeface="+mn-cs"/>
                        </a:rPr>
                        <a:t>伤残、死亡及医疗费</a:t>
                      </a:r>
                      <a:r>
                        <a:rPr lang="en-US" altLang="en-US" sz="1400" b="1" kern="1200" dirty="0">
                          <a:solidFill>
                            <a:srgbClr val="C00000"/>
                          </a:solidFill>
                          <a:latin typeface="微软雅黑" panose="020B0503020204020204" pitchFamily="34" charset="-122"/>
                          <a:ea typeface="微软雅黑" panose="020B0503020204020204" pitchFamily="34" charset="-122"/>
                          <a:cs typeface="+mn-cs"/>
                        </a:rPr>
                        <a:t>100</a:t>
                      </a:r>
                      <a:r>
                        <a:rPr lang="zh-CN" altLang="en-US" sz="1400" b="1" kern="1200" dirty="0">
                          <a:solidFill>
                            <a:srgbClr val="C00000"/>
                          </a:solidFill>
                          <a:latin typeface="微软雅黑" panose="020B0503020204020204" pitchFamily="34" charset="-122"/>
                          <a:ea typeface="微软雅黑" panose="020B0503020204020204" pitchFamily="34" charset="-122"/>
                          <a:cs typeface="+mn-cs"/>
                        </a:rPr>
                        <a:t>万元、个人财</a:t>
                      </a:r>
                      <a:r>
                        <a:rPr lang="zh-CN" altLang="en-US" sz="1400" b="1" kern="1200" dirty="0" smtClean="0">
                          <a:solidFill>
                            <a:srgbClr val="C00000"/>
                          </a:solidFill>
                          <a:latin typeface="微软雅黑" panose="020B0503020204020204" pitchFamily="34" charset="-122"/>
                          <a:ea typeface="微软雅黑" panose="020B0503020204020204" pitchFamily="34" charset="-122"/>
                          <a:cs typeface="+mn-cs"/>
                        </a:rPr>
                        <a:t>产</a:t>
                      </a:r>
                      <a:r>
                        <a:rPr lang="en-US" altLang="en-US" sz="1400" b="1" kern="1200" dirty="0" smtClean="0">
                          <a:solidFill>
                            <a:srgbClr val="C00000"/>
                          </a:solidFill>
                          <a:latin typeface="微软雅黑" panose="020B0503020204020204" pitchFamily="34" charset="-122"/>
                          <a:ea typeface="微软雅黑" panose="020B0503020204020204" pitchFamily="34" charset="-122"/>
                          <a:cs typeface="+mn-cs"/>
                        </a:rPr>
                        <a:t>5000</a:t>
                      </a:r>
                      <a:r>
                        <a:rPr lang="zh-CN" altLang="en-US" sz="1400" b="1" kern="1200" smtClean="0">
                          <a:solidFill>
                            <a:srgbClr val="C00000"/>
                          </a:solidFill>
                          <a:latin typeface="微软雅黑" panose="020B0503020204020204" pitchFamily="34" charset="-122"/>
                          <a:ea typeface="微软雅黑" panose="020B0503020204020204" pitchFamily="34" charset="-122"/>
                          <a:cs typeface="+mn-cs"/>
                        </a:rPr>
                        <a:t>元</a:t>
                      </a:r>
                      <a:endParaRPr lang="zh-CN" altLang="en-US" sz="1400" b="1" kern="1200" dirty="0">
                        <a:solidFill>
                          <a:srgbClr val="C00000"/>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endParaRPr lang="en-US" altLang="en-US" sz="1400" b="1" kern="1200" dirty="0" smtClean="0">
                        <a:solidFill>
                          <a:srgbClr val="C00000"/>
                        </a:solidFill>
                        <a:latin typeface="微软雅黑" panose="020B0503020204020204" pitchFamily="34" charset="-122"/>
                        <a:ea typeface="微软雅黑" panose="020B0503020204020204" pitchFamily="34" charset="-122"/>
                        <a:cs typeface="+mn-cs"/>
                      </a:endParaRPr>
                    </a:p>
                    <a:p>
                      <a:pPr algn="ctr">
                        <a:spcAft>
                          <a:spcPts val="0"/>
                        </a:spcAft>
                      </a:pPr>
                      <a:r>
                        <a:rPr lang="en-US" altLang="en-US" sz="1400" b="1" kern="1200" dirty="0" smtClean="0">
                          <a:solidFill>
                            <a:srgbClr val="C00000"/>
                          </a:solidFill>
                          <a:latin typeface="微软雅黑" panose="020B0503020204020204" pitchFamily="34" charset="-122"/>
                          <a:ea typeface="微软雅黑" panose="020B0503020204020204" pitchFamily="34" charset="-122"/>
                          <a:cs typeface="+mn-cs"/>
                        </a:rPr>
                        <a:t>1500</a:t>
                      </a:r>
                      <a:r>
                        <a:rPr lang="zh-CN" altLang="en-US" sz="1400" b="1" kern="1200" dirty="0">
                          <a:solidFill>
                            <a:srgbClr val="C00000"/>
                          </a:solidFill>
                          <a:latin typeface="微软雅黑" panose="020B0503020204020204" pitchFamily="34" charset="-122"/>
                          <a:ea typeface="微软雅黑" panose="020B0503020204020204" pitchFamily="34" charset="-122"/>
                          <a:cs typeface="+mn-cs"/>
                        </a:rPr>
                        <a:t>万</a:t>
                      </a:r>
                    </a:p>
                    <a:p>
                      <a:pPr algn="ctr">
                        <a:spcAft>
                          <a:spcPts val="0"/>
                        </a:spcAft>
                      </a:pPr>
                      <a:r>
                        <a:rPr lang="zh-CN" altLang="en-US" sz="1400" b="1" kern="1200" dirty="0">
                          <a:solidFill>
                            <a:srgbClr val="C00000"/>
                          </a:solidFill>
                          <a:latin typeface="微软雅黑" panose="020B0503020204020204" pitchFamily="34" charset="-122"/>
                          <a:ea typeface="微软雅黑" panose="020B0503020204020204" pitchFamily="34" charset="-122"/>
                          <a:cs typeface="+mn-cs"/>
                        </a:rPr>
                        <a:t>（其中第三者财产损失</a:t>
                      </a:r>
                      <a:r>
                        <a:rPr lang="en-US" altLang="en-US" sz="1400" b="1" kern="1200" dirty="0">
                          <a:solidFill>
                            <a:srgbClr val="C00000"/>
                          </a:solidFill>
                          <a:latin typeface="微软雅黑" panose="020B0503020204020204" pitchFamily="34" charset="-122"/>
                          <a:ea typeface="微软雅黑" panose="020B0503020204020204" pitchFamily="34" charset="-122"/>
                          <a:cs typeface="+mn-cs"/>
                        </a:rPr>
                        <a:t>800</a:t>
                      </a:r>
                      <a:r>
                        <a:rPr lang="zh-CN" altLang="en-US" sz="1400" b="1" kern="1200" dirty="0">
                          <a:solidFill>
                            <a:srgbClr val="C00000"/>
                          </a:solidFill>
                          <a:latin typeface="微软雅黑" panose="020B0503020204020204" pitchFamily="34" charset="-122"/>
                          <a:ea typeface="微软雅黑" panose="020B0503020204020204" pitchFamily="34" charset="-122"/>
                          <a:cs typeface="+mn-cs"/>
                        </a:rPr>
                        <a:t>万元）</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ts val="1800"/>
                        </a:lnSpc>
                        <a:spcAft>
                          <a:spcPts val="0"/>
                        </a:spcAft>
                      </a:pPr>
                      <a:r>
                        <a:rPr lang="en-US" altLang="en-US" sz="1400" b="1" kern="1200" dirty="0" smtClean="0">
                          <a:solidFill>
                            <a:srgbClr val="C00000"/>
                          </a:solidFill>
                          <a:latin typeface="微软雅黑" panose="020B0503020204020204" pitchFamily="34" charset="-122"/>
                          <a:ea typeface="微软雅黑" panose="020B0503020204020204" pitchFamily="34" charset="-122"/>
                          <a:cs typeface="+mn-cs"/>
                        </a:rPr>
                        <a:t>34,500.00</a:t>
                      </a:r>
                      <a:endParaRPr lang="zh-CN" altLang="en-US" sz="1400" b="1" kern="1200" dirty="0">
                        <a:solidFill>
                          <a:srgbClr val="C00000"/>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ts val="1800"/>
                        </a:lnSpc>
                        <a:spcAft>
                          <a:spcPts val="0"/>
                        </a:spcAft>
                      </a:pPr>
                      <a:r>
                        <a:rPr lang="en-US" altLang="en-US" sz="1400" b="1" kern="1200" dirty="0">
                          <a:solidFill>
                            <a:schemeClr val="tx1"/>
                          </a:solidFill>
                          <a:latin typeface="微软雅黑" panose="020B0503020204020204" pitchFamily="34" charset="-122"/>
                          <a:ea typeface="微软雅黑" panose="020B0503020204020204" pitchFamily="34" charset="-122"/>
                          <a:cs typeface="+mn-cs"/>
                        </a:rPr>
                        <a:t>35,000.00</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bl>
          </a:graphicData>
        </a:graphic>
      </p:graphicFrame>
      <p:sp>
        <p:nvSpPr>
          <p:cNvPr id="23" name="五边形 22"/>
          <p:cNvSpPr/>
          <p:nvPr>
            <p:custDataLst>
              <p:tags r:id="rId1"/>
            </p:custDataLst>
          </p:nvPr>
        </p:nvSpPr>
        <p:spPr>
          <a:xfrm>
            <a:off x="515218" y="807522"/>
            <a:ext cx="2821750" cy="451262"/>
          </a:xfrm>
          <a:prstGeom prst="homePlate">
            <a:avLst/>
          </a:prstGeom>
          <a:solidFill>
            <a:srgbClr val="D02942"/>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ea typeface="微软雅黑" panose="020B0503020204020204" pitchFamily="34" charset="-122"/>
            </a:endParaRPr>
          </a:p>
        </p:txBody>
      </p:sp>
      <p:sp>
        <p:nvSpPr>
          <p:cNvPr id="24" name="五边形 23"/>
          <p:cNvSpPr/>
          <p:nvPr>
            <p:custDataLst>
              <p:tags r:id="rId2"/>
            </p:custDataLst>
          </p:nvPr>
        </p:nvSpPr>
        <p:spPr>
          <a:xfrm>
            <a:off x="582841" y="890266"/>
            <a:ext cx="2646350" cy="339482"/>
          </a:xfrm>
          <a:prstGeom prst="homePlate">
            <a:avLst/>
          </a:prstGeom>
          <a:solidFill>
            <a:srgbClr val="D02942">
              <a:lumMod val="20000"/>
              <a:lumOff val="80000"/>
            </a:srgbClr>
          </a:solidFill>
          <a:ln w="12700" cap="flat" cmpd="sng" algn="ctr">
            <a:noFill/>
            <a:prstDash val="solid"/>
            <a:miter lim="800000"/>
          </a:ln>
          <a:effectLst/>
        </p:spPr>
        <p:txBody>
          <a:bodyPr bIns="108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b="1" i="0" u="none" strike="noStrike" kern="0" cap="none" spc="400" normalizeH="0" baseline="0" noProof="0" dirty="0" smtClean="0">
                <a:ln>
                  <a:noFill/>
                </a:ln>
                <a:solidFill>
                  <a:srgbClr val="D02942">
                    <a:lumMod val="75000"/>
                  </a:srgbClr>
                </a:solidFill>
                <a:effectLst/>
                <a:uLnTx/>
                <a:uFillTx/>
                <a:latin typeface="微软雅黑" pitchFamily="34" charset="-122"/>
                <a:ea typeface="微软雅黑" pitchFamily="34" charset="-122"/>
              </a:rPr>
              <a:t>院校类场馆</a:t>
            </a:r>
            <a:endParaRPr kumimoji="0" lang="zh-CN" altLang="en-US" sz="2000" b="1" i="0" u="none" strike="noStrike" kern="0" cap="none" spc="400" normalizeH="0" baseline="0" noProof="0" dirty="0">
              <a:ln>
                <a:noFill/>
              </a:ln>
              <a:solidFill>
                <a:srgbClr val="D02942">
                  <a:lumMod val="75000"/>
                </a:srgbClr>
              </a:solidFill>
              <a:effectLst/>
              <a:uLnTx/>
              <a:uFillTx/>
              <a:latin typeface="微软雅黑" pitchFamily="34" charset="-122"/>
              <a:ea typeface="微软雅黑" pitchFamily="34" charset="-122"/>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6"/>
          <p:cNvSpPr txBox="1">
            <a:spLocks/>
          </p:cNvSpPr>
          <p:nvPr/>
        </p:nvSpPr>
        <p:spPr>
          <a:xfrm>
            <a:off x="3336969" y="1175660"/>
            <a:ext cx="5035138" cy="1559401"/>
          </a:xfrm>
          <a:prstGeom prst="rect">
            <a:avLst/>
          </a:prstGeom>
        </p:spPr>
        <p:txBody>
          <a:bodyPr vert="horz" wrap="square" lIns="89992" tIns="0" rIns="91432" bIns="0" anchor="t" anchorCtr="0">
            <a:spAutoFit/>
          </a:bodyPr>
          <a:lstStyle/>
          <a:p>
            <a:pPr algn="ctr" defTabSz="914310">
              <a:spcAft>
                <a:spcPts val="600"/>
              </a:spcAft>
              <a:defRPr/>
            </a:pPr>
            <a:r>
              <a:rPr lang="zh-CN" altLang="en-US" sz="2800" b="1" kern="0" dirty="0" smtClean="0">
                <a:solidFill>
                  <a:schemeClr val="accent1">
                    <a:lumMod val="75000"/>
                  </a:schemeClr>
                </a:solidFill>
                <a:effectLst>
                  <a:outerShdw blurRad="38100" dist="38100" dir="2700000" algn="tl">
                    <a:srgbClr val="000000">
                      <a:alpha val="43137"/>
                    </a:srgbClr>
                  </a:outerShdw>
                </a:effectLst>
                <a:latin typeface="微软雅黑" pitchFamily="34" charset="-122"/>
                <a:ea typeface="微软雅黑" pitchFamily="34" charset="-122"/>
                <a:cs typeface="Myriad Pro"/>
              </a:rPr>
              <a:t>生命在于运动</a:t>
            </a:r>
            <a:endParaRPr lang="en-US" altLang="zh-CN" sz="2800" b="1" kern="0" dirty="0" smtClean="0">
              <a:solidFill>
                <a:schemeClr val="accent1">
                  <a:lumMod val="75000"/>
                </a:schemeClr>
              </a:solidFill>
              <a:effectLst>
                <a:outerShdw blurRad="38100" dist="38100" dir="2700000" algn="tl">
                  <a:srgbClr val="000000">
                    <a:alpha val="43137"/>
                  </a:srgbClr>
                </a:outerShdw>
              </a:effectLst>
              <a:latin typeface="微软雅黑" pitchFamily="34" charset="-122"/>
              <a:ea typeface="微软雅黑" pitchFamily="34" charset="-122"/>
              <a:cs typeface="Myriad Pro"/>
            </a:endParaRPr>
          </a:p>
          <a:p>
            <a:pPr algn="ctr" defTabSz="914310">
              <a:spcAft>
                <a:spcPts val="600"/>
              </a:spcAft>
              <a:defRPr/>
            </a:pPr>
            <a:r>
              <a:rPr lang="zh-CN" altLang="en-US" sz="2800" b="1" kern="0" dirty="0" smtClean="0">
                <a:solidFill>
                  <a:schemeClr val="accent1">
                    <a:lumMod val="75000"/>
                  </a:schemeClr>
                </a:solidFill>
                <a:effectLst>
                  <a:outerShdw blurRad="38100" dist="38100" dir="2700000" algn="tl">
                    <a:srgbClr val="000000">
                      <a:alpha val="43137"/>
                    </a:srgbClr>
                  </a:outerShdw>
                </a:effectLst>
                <a:latin typeface="微软雅黑" pitchFamily="34" charset="-122"/>
                <a:ea typeface="微软雅黑" pitchFamily="34" charset="-122"/>
                <a:cs typeface="Myriad Pro"/>
              </a:rPr>
              <a:t>您在体育场馆</a:t>
            </a:r>
            <a:endParaRPr lang="en-US" altLang="zh-CN" sz="2800" b="1" kern="0" dirty="0" smtClean="0">
              <a:solidFill>
                <a:schemeClr val="accent1">
                  <a:lumMod val="75000"/>
                </a:schemeClr>
              </a:solidFill>
              <a:effectLst>
                <a:outerShdw blurRad="38100" dist="38100" dir="2700000" algn="tl">
                  <a:srgbClr val="000000">
                    <a:alpha val="43137"/>
                  </a:srgbClr>
                </a:outerShdw>
              </a:effectLst>
              <a:latin typeface="微软雅黑" pitchFamily="34" charset="-122"/>
              <a:ea typeface="微软雅黑" pitchFamily="34" charset="-122"/>
              <a:cs typeface="Myriad Pro"/>
            </a:endParaRPr>
          </a:p>
          <a:p>
            <a:pPr algn="ctr" defTabSz="914310">
              <a:spcAft>
                <a:spcPts val="600"/>
              </a:spcAft>
              <a:defRPr/>
            </a:pPr>
            <a:r>
              <a:rPr lang="zh-CN" altLang="en-US" sz="3200" b="1" kern="0" dirty="0" smtClean="0">
                <a:solidFill>
                  <a:schemeClr val="accent1">
                    <a:lumMod val="75000"/>
                  </a:schemeClr>
                </a:solidFill>
                <a:effectLst>
                  <a:outerShdw blurRad="38100" dist="38100" dir="2700000" algn="tl">
                    <a:srgbClr val="000000">
                      <a:alpha val="43137"/>
                    </a:srgbClr>
                  </a:outerShdw>
                </a:effectLst>
                <a:latin typeface="微软雅黑" pitchFamily="34" charset="-122"/>
                <a:ea typeface="微软雅黑" pitchFamily="34" charset="-122"/>
                <a:cs typeface="Myriad Pro"/>
              </a:rPr>
              <a:t> 太平洋保险在您身边</a:t>
            </a:r>
            <a:endParaRPr lang="en-US" altLang="zh-CN" sz="3200" b="1" kern="0" dirty="0">
              <a:solidFill>
                <a:schemeClr val="accent1">
                  <a:lumMod val="75000"/>
                </a:schemeClr>
              </a:solidFill>
              <a:effectLst>
                <a:outerShdw blurRad="38100" dist="38100" dir="2700000" algn="tl">
                  <a:srgbClr val="000000">
                    <a:alpha val="43137"/>
                  </a:srgbClr>
                </a:outerShdw>
              </a:effectLst>
              <a:latin typeface="微软雅黑" pitchFamily="34" charset="-122"/>
              <a:ea typeface="微软雅黑" pitchFamily="34" charset="-122"/>
              <a:cs typeface="Myriad Pro"/>
            </a:endParaRPr>
          </a:p>
        </p:txBody>
      </p:sp>
      <p:pic>
        <p:nvPicPr>
          <p:cNvPr id="3" name="Picture 2"/>
          <p:cNvPicPr>
            <a:picLocks noChangeAspect="1" noChangeArrowheads="1"/>
          </p:cNvPicPr>
          <p:nvPr/>
        </p:nvPicPr>
        <p:blipFill>
          <a:blip r:embed="rId2"/>
          <a:srcRect/>
          <a:stretch>
            <a:fillRect/>
          </a:stretch>
        </p:blipFill>
        <p:spPr bwMode="auto">
          <a:xfrm>
            <a:off x="7686439" y="4655127"/>
            <a:ext cx="1231930" cy="322118"/>
          </a:xfrm>
          <a:prstGeom prst="rect">
            <a:avLst/>
          </a:prstGeom>
          <a:noFill/>
          <a:ln w="9525">
            <a:noFill/>
            <a:miter lim="800000"/>
            <a:headEnd/>
            <a:tailEnd/>
          </a:ln>
        </p:spPr>
      </p:pic>
      <p:pic>
        <p:nvPicPr>
          <p:cNvPr id="5" name="Picture 3"/>
          <p:cNvPicPr>
            <a:picLocks noChangeAspect="1" noChangeArrowheads="1"/>
          </p:cNvPicPr>
          <p:nvPr/>
        </p:nvPicPr>
        <p:blipFill>
          <a:blip r:embed="rId3"/>
          <a:srcRect/>
          <a:stretch>
            <a:fillRect/>
          </a:stretch>
        </p:blipFill>
        <p:spPr bwMode="auto">
          <a:xfrm>
            <a:off x="5389727" y="4655336"/>
            <a:ext cx="2103602" cy="324259"/>
          </a:xfrm>
          <a:prstGeom prst="rect">
            <a:avLst/>
          </a:prstGeom>
          <a:noFill/>
          <a:ln w="9525">
            <a:noFill/>
            <a:miter lim="800000"/>
            <a:headEnd/>
            <a:tailEnd/>
          </a:ln>
        </p:spPr>
      </p:pic>
    </p:spTree>
    <p:extLst>
      <p:ext uri="{BB962C8B-B14F-4D97-AF65-F5344CB8AC3E}">
        <p14:creationId xmlns:p14="http://schemas.microsoft.com/office/powerpoint/2010/main" xmlns="" val="42868202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矩形 45"/>
          <p:cNvSpPr/>
          <p:nvPr/>
        </p:nvSpPr>
        <p:spPr>
          <a:xfrm>
            <a:off x="822537" y="196061"/>
            <a:ext cx="4117598" cy="400101"/>
          </a:xfrm>
          <a:prstGeom prst="rect">
            <a:avLst/>
          </a:prstGeom>
        </p:spPr>
        <p:txBody>
          <a:bodyPr wrap="square" lIns="91432" tIns="45716" rIns="91432" bIns="45716">
            <a:spAutoFit/>
          </a:bodyPr>
          <a:lstStyle/>
          <a:p>
            <a:r>
              <a:rPr lang="zh-CN" altLang="en-US" sz="2000" b="1" dirty="0" smtClean="0">
                <a:solidFill>
                  <a:srgbClr val="0070C0"/>
                </a:solidFill>
                <a:latin typeface="微软雅黑" pitchFamily="34" charset="-122"/>
                <a:ea typeface="微软雅黑" pitchFamily="34" charset="-122"/>
              </a:rPr>
              <a:t>公众责任险保费标准</a:t>
            </a:r>
            <a:endParaRPr lang="zh-CN" altLang="en-US" sz="2000" b="1" dirty="0">
              <a:solidFill>
                <a:srgbClr val="0070C0"/>
              </a:solidFill>
              <a:latin typeface="微软雅黑" pitchFamily="34" charset="-122"/>
              <a:ea typeface="微软雅黑" pitchFamily="34" charset="-122"/>
            </a:endParaRPr>
          </a:p>
        </p:txBody>
      </p:sp>
      <p:sp>
        <p:nvSpPr>
          <p:cNvPr id="10" name="五边形 9"/>
          <p:cNvSpPr/>
          <p:nvPr>
            <p:custDataLst>
              <p:tags r:id="rId1"/>
            </p:custDataLst>
          </p:nvPr>
        </p:nvSpPr>
        <p:spPr>
          <a:xfrm>
            <a:off x="515218" y="807522"/>
            <a:ext cx="2821750" cy="451262"/>
          </a:xfrm>
          <a:prstGeom prst="homePlate">
            <a:avLst/>
          </a:prstGeom>
          <a:solidFill>
            <a:srgbClr val="FCCF86">
              <a:lumMod val="75000"/>
            </a:srgb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ea typeface="微软雅黑" panose="020B0503020204020204" pitchFamily="34" charset="-122"/>
            </a:endParaRPr>
          </a:p>
        </p:txBody>
      </p:sp>
      <p:sp>
        <p:nvSpPr>
          <p:cNvPr id="11" name="五边形 10"/>
          <p:cNvSpPr/>
          <p:nvPr>
            <p:custDataLst>
              <p:tags r:id="rId2"/>
            </p:custDataLst>
          </p:nvPr>
        </p:nvSpPr>
        <p:spPr>
          <a:xfrm>
            <a:off x="618467" y="854640"/>
            <a:ext cx="2646350" cy="339482"/>
          </a:xfrm>
          <a:prstGeom prst="homePlate">
            <a:avLst/>
          </a:prstGeom>
          <a:solidFill>
            <a:srgbClr val="FCCF86">
              <a:lumMod val="40000"/>
              <a:lumOff val="60000"/>
            </a:srgbClr>
          </a:solidFill>
          <a:ln w="12700" cap="flat" cmpd="sng" algn="ctr">
            <a:noFill/>
            <a:prstDash val="solid"/>
            <a:miter lim="800000"/>
          </a:ln>
          <a:effectLst/>
        </p:spPr>
        <p:txBody>
          <a:bodyPr bIns="108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b="1" i="0" u="none" strike="noStrike" kern="0" cap="none" spc="400" normalizeH="0" baseline="0" noProof="0" dirty="0" smtClean="0">
                <a:ln>
                  <a:noFill/>
                </a:ln>
                <a:solidFill>
                  <a:srgbClr val="C00000"/>
                </a:solidFill>
                <a:effectLst/>
                <a:uLnTx/>
                <a:uFillTx/>
                <a:latin typeface="微软雅黑" pitchFamily="34" charset="-122"/>
                <a:ea typeface="微软雅黑" pitchFamily="34" charset="-122"/>
              </a:rPr>
              <a:t>省市县场馆中心</a:t>
            </a:r>
            <a:endParaRPr kumimoji="0" lang="zh-CN" altLang="en-US" sz="2000" b="1" i="0" u="none" strike="noStrike" kern="0" cap="none" spc="400" normalizeH="0" baseline="0" noProof="0" dirty="0">
              <a:ln>
                <a:noFill/>
              </a:ln>
              <a:solidFill>
                <a:srgbClr val="C00000"/>
              </a:solidFill>
              <a:effectLst/>
              <a:uLnTx/>
              <a:uFillTx/>
              <a:latin typeface="微软雅黑" pitchFamily="34" charset="-122"/>
              <a:ea typeface="微软雅黑" pitchFamily="34" charset="-122"/>
            </a:endParaRPr>
          </a:p>
        </p:txBody>
      </p:sp>
      <p:graphicFrame>
        <p:nvGraphicFramePr>
          <p:cNvPr id="12" name="表格 11"/>
          <p:cNvGraphicFramePr>
            <a:graphicFrameLocks noGrp="1"/>
          </p:cNvGraphicFramePr>
          <p:nvPr/>
        </p:nvGraphicFramePr>
        <p:xfrm>
          <a:off x="296882" y="1401286"/>
          <a:ext cx="8526484" cy="3158838"/>
        </p:xfrm>
        <a:graphic>
          <a:graphicData uri="http://schemas.openxmlformats.org/drawingml/2006/table">
            <a:tbl>
              <a:tblPr/>
              <a:tblGrid>
                <a:gridCol w="415637"/>
                <a:gridCol w="1355671"/>
                <a:gridCol w="1909456"/>
                <a:gridCol w="2639739"/>
                <a:gridCol w="1167569"/>
                <a:gridCol w="1038412"/>
              </a:tblGrid>
              <a:tr h="605286">
                <a:tc>
                  <a:txBody>
                    <a:bodyPr/>
                    <a:lstStyle>
                      <a:defPPr>
                        <a:defRPr lang="en-US"/>
                      </a:defPPr>
                      <a:lvl1pPr marL="0" algn="l" defTabSz="457154" rtl="0" eaLnBrk="1" latinLnBrk="0" hangingPunct="1">
                        <a:defRPr sz="1800" kern="1200">
                          <a:solidFill>
                            <a:schemeClr val="tx1"/>
                          </a:solidFill>
                          <a:latin typeface="Times New Roman"/>
                          <a:ea typeface="幼圆"/>
                        </a:defRPr>
                      </a:lvl1pPr>
                      <a:lvl2pPr marL="457154" algn="l" defTabSz="457154" rtl="0" eaLnBrk="1" latinLnBrk="0" hangingPunct="1">
                        <a:defRPr sz="1800" kern="1200">
                          <a:solidFill>
                            <a:schemeClr val="tx1"/>
                          </a:solidFill>
                          <a:latin typeface="Times New Roman"/>
                          <a:ea typeface="幼圆"/>
                        </a:defRPr>
                      </a:lvl2pPr>
                      <a:lvl3pPr marL="914310" algn="l" defTabSz="457154" rtl="0" eaLnBrk="1" latinLnBrk="0" hangingPunct="1">
                        <a:defRPr sz="1800" kern="1200">
                          <a:solidFill>
                            <a:schemeClr val="tx1"/>
                          </a:solidFill>
                          <a:latin typeface="Times New Roman"/>
                          <a:ea typeface="幼圆"/>
                        </a:defRPr>
                      </a:lvl3pPr>
                      <a:lvl4pPr marL="1371464" algn="l" defTabSz="457154" rtl="0" eaLnBrk="1" latinLnBrk="0" hangingPunct="1">
                        <a:defRPr sz="1800" kern="1200">
                          <a:solidFill>
                            <a:schemeClr val="tx1"/>
                          </a:solidFill>
                          <a:latin typeface="Times New Roman"/>
                          <a:ea typeface="幼圆"/>
                        </a:defRPr>
                      </a:lvl4pPr>
                      <a:lvl5pPr marL="1828619" algn="l" defTabSz="457154" rtl="0" eaLnBrk="1" latinLnBrk="0" hangingPunct="1">
                        <a:defRPr sz="1800" kern="1200">
                          <a:solidFill>
                            <a:schemeClr val="tx1"/>
                          </a:solidFill>
                          <a:latin typeface="Times New Roman"/>
                          <a:ea typeface="幼圆"/>
                        </a:defRPr>
                      </a:lvl5pPr>
                      <a:lvl6pPr marL="2285772" algn="l" defTabSz="457154" rtl="0" eaLnBrk="1" latinLnBrk="0" hangingPunct="1">
                        <a:defRPr sz="1800" kern="1200">
                          <a:solidFill>
                            <a:schemeClr val="tx1"/>
                          </a:solidFill>
                          <a:latin typeface="Times New Roman"/>
                          <a:ea typeface="幼圆"/>
                        </a:defRPr>
                      </a:lvl6pPr>
                      <a:lvl7pPr marL="2742926" algn="l" defTabSz="457154" rtl="0" eaLnBrk="1" latinLnBrk="0" hangingPunct="1">
                        <a:defRPr sz="1800" kern="1200">
                          <a:solidFill>
                            <a:schemeClr val="tx1"/>
                          </a:solidFill>
                          <a:latin typeface="Times New Roman"/>
                          <a:ea typeface="幼圆"/>
                        </a:defRPr>
                      </a:lvl7pPr>
                      <a:lvl8pPr marL="3200080" algn="l" defTabSz="457154" rtl="0" eaLnBrk="1" latinLnBrk="0" hangingPunct="1">
                        <a:defRPr sz="1800" kern="1200">
                          <a:solidFill>
                            <a:schemeClr val="tx1"/>
                          </a:solidFill>
                          <a:latin typeface="Times New Roman"/>
                          <a:ea typeface="幼圆"/>
                        </a:defRPr>
                      </a:lvl8pPr>
                      <a:lvl9pPr marL="3657235" algn="l" defTabSz="457154" rtl="0" eaLnBrk="1" latinLnBrk="0" hangingPunct="1">
                        <a:defRPr sz="1800" kern="1200">
                          <a:solidFill>
                            <a:schemeClr val="tx1"/>
                          </a:solidFill>
                          <a:latin typeface="Times New Roman"/>
                          <a:ea typeface="幼圆"/>
                        </a:defRPr>
                      </a:lvl9pPr>
                    </a:lstStyle>
                    <a:p>
                      <a:pPr marL="0" algn="ctr" defTabSz="457154" rtl="0" eaLnBrk="1" latinLnBrk="0" hangingPunct="1">
                        <a:spcAft>
                          <a:spcPts val="0"/>
                        </a:spcAft>
                      </a:pPr>
                      <a:r>
                        <a:rPr lang="zh-CN" altLang="en-US" sz="1600" b="1" kern="1200" dirty="0">
                          <a:solidFill>
                            <a:srgbClr val="C00000"/>
                          </a:solidFill>
                          <a:latin typeface="微软雅黑" panose="020B0503020204020204" pitchFamily="34" charset="-122"/>
                          <a:ea typeface="微软雅黑" panose="020B0503020204020204" pitchFamily="34" charset="-122"/>
                          <a:cs typeface="+mn-cs"/>
                        </a:rPr>
                        <a:t>序号</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A9B26">
                        <a:lumMod val="20000"/>
                        <a:lumOff val="80000"/>
                      </a:srgbClr>
                    </a:solidFill>
                  </a:tcPr>
                </a:tc>
                <a:tc>
                  <a:txBody>
                    <a:bodyPr/>
                    <a:lstStyle>
                      <a:defPPr>
                        <a:defRPr lang="en-US"/>
                      </a:defPPr>
                      <a:lvl1pPr marL="0" algn="l" defTabSz="457154" rtl="0" eaLnBrk="1" latinLnBrk="0" hangingPunct="1">
                        <a:defRPr sz="1800" kern="1200">
                          <a:solidFill>
                            <a:schemeClr val="tx1"/>
                          </a:solidFill>
                          <a:latin typeface="Times New Roman"/>
                          <a:ea typeface="幼圆"/>
                        </a:defRPr>
                      </a:lvl1pPr>
                      <a:lvl2pPr marL="457154" algn="l" defTabSz="457154" rtl="0" eaLnBrk="1" latinLnBrk="0" hangingPunct="1">
                        <a:defRPr sz="1800" kern="1200">
                          <a:solidFill>
                            <a:schemeClr val="tx1"/>
                          </a:solidFill>
                          <a:latin typeface="Times New Roman"/>
                          <a:ea typeface="幼圆"/>
                        </a:defRPr>
                      </a:lvl2pPr>
                      <a:lvl3pPr marL="914310" algn="l" defTabSz="457154" rtl="0" eaLnBrk="1" latinLnBrk="0" hangingPunct="1">
                        <a:defRPr sz="1800" kern="1200">
                          <a:solidFill>
                            <a:schemeClr val="tx1"/>
                          </a:solidFill>
                          <a:latin typeface="Times New Roman"/>
                          <a:ea typeface="幼圆"/>
                        </a:defRPr>
                      </a:lvl3pPr>
                      <a:lvl4pPr marL="1371464" algn="l" defTabSz="457154" rtl="0" eaLnBrk="1" latinLnBrk="0" hangingPunct="1">
                        <a:defRPr sz="1800" kern="1200">
                          <a:solidFill>
                            <a:schemeClr val="tx1"/>
                          </a:solidFill>
                          <a:latin typeface="Times New Roman"/>
                          <a:ea typeface="幼圆"/>
                        </a:defRPr>
                      </a:lvl4pPr>
                      <a:lvl5pPr marL="1828619" algn="l" defTabSz="457154" rtl="0" eaLnBrk="1" latinLnBrk="0" hangingPunct="1">
                        <a:defRPr sz="1800" kern="1200">
                          <a:solidFill>
                            <a:schemeClr val="tx1"/>
                          </a:solidFill>
                          <a:latin typeface="Times New Roman"/>
                          <a:ea typeface="幼圆"/>
                        </a:defRPr>
                      </a:lvl5pPr>
                      <a:lvl6pPr marL="2285772" algn="l" defTabSz="457154" rtl="0" eaLnBrk="1" latinLnBrk="0" hangingPunct="1">
                        <a:defRPr sz="1800" kern="1200">
                          <a:solidFill>
                            <a:schemeClr val="tx1"/>
                          </a:solidFill>
                          <a:latin typeface="Times New Roman"/>
                          <a:ea typeface="幼圆"/>
                        </a:defRPr>
                      </a:lvl6pPr>
                      <a:lvl7pPr marL="2742926" algn="l" defTabSz="457154" rtl="0" eaLnBrk="1" latinLnBrk="0" hangingPunct="1">
                        <a:defRPr sz="1800" kern="1200">
                          <a:solidFill>
                            <a:schemeClr val="tx1"/>
                          </a:solidFill>
                          <a:latin typeface="Times New Roman"/>
                          <a:ea typeface="幼圆"/>
                        </a:defRPr>
                      </a:lvl7pPr>
                      <a:lvl8pPr marL="3200080" algn="l" defTabSz="457154" rtl="0" eaLnBrk="1" latinLnBrk="0" hangingPunct="1">
                        <a:defRPr sz="1800" kern="1200">
                          <a:solidFill>
                            <a:schemeClr val="tx1"/>
                          </a:solidFill>
                          <a:latin typeface="Times New Roman"/>
                          <a:ea typeface="幼圆"/>
                        </a:defRPr>
                      </a:lvl8pPr>
                      <a:lvl9pPr marL="3657235" algn="l" defTabSz="457154" rtl="0" eaLnBrk="1" latinLnBrk="0" hangingPunct="1">
                        <a:defRPr sz="1800" kern="1200">
                          <a:solidFill>
                            <a:schemeClr val="tx1"/>
                          </a:solidFill>
                          <a:latin typeface="Times New Roman"/>
                          <a:ea typeface="幼圆"/>
                        </a:defRPr>
                      </a:lvl9pPr>
                    </a:lstStyle>
                    <a:p>
                      <a:pPr marL="0" algn="ctr" defTabSz="457154" rtl="0" eaLnBrk="1" latinLnBrk="0" hangingPunct="1">
                        <a:spcAft>
                          <a:spcPts val="0"/>
                        </a:spcAft>
                      </a:pPr>
                      <a:r>
                        <a:rPr lang="zh-CN" altLang="en-US" sz="1600" b="1" kern="1200" dirty="0">
                          <a:solidFill>
                            <a:srgbClr val="C00000"/>
                          </a:solidFill>
                          <a:latin typeface="微软雅黑" panose="020B0503020204020204" pitchFamily="34" charset="-122"/>
                          <a:ea typeface="微软雅黑" panose="020B0503020204020204" pitchFamily="34" charset="-122"/>
                          <a:cs typeface="+mn-cs"/>
                        </a:rPr>
                        <a:t>场地描述</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A9B26">
                        <a:lumMod val="20000"/>
                        <a:lumOff val="80000"/>
                      </a:srgbClr>
                    </a:solidFill>
                  </a:tcPr>
                </a:tc>
                <a:tc>
                  <a:txBody>
                    <a:bodyPr/>
                    <a:lstStyle>
                      <a:defPPr>
                        <a:defRPr lang="en-US"/>
                      </a:defPPr>
                      <a:lvl1pPr marL="0" algn="l" defTabSz="457154" rtl="0" eaLnBrk="1" latinLnBrk="0" hangingPunct="1">
                        <a:defRPr sz="1800" kern="1200">
                          <a:solidFill>
                            <a:schemeClr val="tx1"/>
                          </a:solidFill>
                          <a:latin typeface="Times New Roman"/>
                          <a:ea typeface="幼圆"/>
                        </a:defRPr>
                      </a:lvl1pPr>
                      <a:lvl2pPr marL="457154" algn="l" defTabSz="457154" rtl="0" eaLnBrk="1" latinLnBrk="0" hangingPunct="1">
                        <a:defRPr sz="1800" kern="1200">
                          <a:solidFill>
                            <a:schemeClr val="tx1"/>
                          </a:solidFill>
                          <a:latin typeface="Times New Roman"/>
                          <a:ea typeface="幼圆"/>
                        </a:defRPr>
                      </a:lvl2pPr>
                      <a:lvl3pPr marL="914310" algn="l" defTabSz="457154" rtl="0" eaLnBrk="1" latinLnBrk="0" hangingPunct="1">
                        <a:defRPr sz="1800" kern="1200">
                          <a:solidFill>
                            <a:schemeClr val="tx1"/>
                          </a:solidFill>
                          <a:latin typeface="Times New Roman"/>
                          <a:ea typeface="幼圆"/>
                        </a:defRPr>
                      </a:lvl3pPr>
                      <a:lvl4pPr marL="1371464" algn="l" defTabSz="457154" rtl="0" eaLnBrk="1" latinLnBrk="0" hangingPunct="1">
                        <a:defRPr sz="1800" kern="1200">
                          <a:solidFill>
                            <a:schemeClr val="tx1"/>
                          </a:solidFill>
                          <a:latin typeface="Times New Roman"/>
                          <a:ea typeface="幼圆"/>
                        </a:defRPr>
                      </a:lvl4pPr>
                      <a:lvl5pPr marL="1828619" algn="l" defTabSz="457154" rtl="0" eaLnBrk="1" latinLnBrk="0" hangingPunct="1">
                        <a:defRPr sz="1800" kern="1200">
                          <a:solidFill>
                            <a:schemeClr val="tx1"/>
                          </a:solidFill>
                          <a:latin typeface="Times New Roman"/>
                          <a:ea typeface="幼圆"/>
                        </a:defRPr>
                      </a:lvl5pPr>
                      <a:lvl6pPr marL="2285772" algn="l" defTabSz="457154" rtl="0" eaLnBrk="1" latinLnBrk="0" hangingPunct="1">
                        <a:defRPr sz="1800" kern="1200">
                          <a:solidFill>
                            <a:schemeClr val="tx1"/>
                          </a:solidFill>
                          <a:latin typeface="Times New Roman"/>
                          <a:ea typeface="幼圆"/>
                        </a:defRPr>
                      </a:lvl6pPr>
                      <a:lvl7pPr marL="2742926" algn="l" defTabSz="457154" rtl="0" eaLnBrk="1" latinLnBrk="0" hangingPunct="1">
                        <a:defRPr sz="1800" kern="1200">
                          <a:solidFill>
                            <a:schemeClr val="tx1"/>
                          </a:solidFill>
                          <a:latin typeface="Times New Roman"/>
                          <a:ea typeface="幼圆"/>
                        </a:defRPr>
                      </a:lvl7pPr>
                      <a:lvl8pPr marL="3200080" algn="l" defTabSz="457154" rtl="0" eaLnBrk="1" latinLnBrk="0" hangingPunct="1">
                        <a:defRPr sz="1800" kern="1200">
                          <a:solidFill>
                            <a:schemeClr val="tx1"/>
                          </a:solidFill>
                          <a:latin typeface="Times New Roman"/>
                          <a:ea typeface="幼圆"/>
                        </a:defRPr>
                      </a:lvl8pPr>
                      <a:lvl9pPr marL="3657235" algn="l" defTabSz="457154" rtl="0" eaLnBrk="1" latinLnBrk="0" hangingPunct="1">
                        <a:defRPr sz="1800" kern="1200">
                          <a:solidFill>
                            <a:schemeClr val="tx1"/>
                          </a:solidFill>
                          <a:latin typeface="Times New Roman"/>
                          <a:ea typeface="幼圆"/>
                        </a:defRPr>
                      </a:lvl9pPr>
                    </a:lstStyle>
                    <a:p>
                      <a:pPr marL="0" algn="ctr" defTabSz="457154" rtl="0" eaLnBrk="1" latinLnBrk="0" hangingPunct="1">
                        <a:spcAft>
                          <a:spcPts val="0"/>
                        </a:spcAft>
                      </a:pPr>
                      <a:r>
                        <a:rPr lang="zh-CN" altLang="en-US" sz="1600" b="1" kern="1200" dirty="0">
                          <a:solidFill>
                            <a:srgbClr val="C00000"/>
                          </a:solidFill>
                          <a:latin typeface="微软雅黑" panose="020B0503020204020204" pitchFamily="34" charset="-122"/>
                          <a:ea typeface="微软雅黑" panose="020B0503020204020204" pitchFamily="34" charset="-122"/>
                          <a:cs typeface="+mn-cs"/>
                        </a:rPr>
                        <a:t>每人保障</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A9B26">
                        <a:lumMod val="20000"/>
                        <a:lumOff val="80000"/>
                      </a:srgbClr>
                    </a:solidFill>
                  </a:tcPr>
                </a:tc>
                <a:tc>
                  <a:txBody>
                    <a:bodyPr/>
                    <a:lstStyle>
                      <a:defPPr>
                        <a:defRPr lang="en-US"/>
                      </a:defPPr>
                      <a:lvl1pPr marL="0" algn="l" defTabSz="457154" rtl="0" eaLnBrk="1" latinLnBrk="0" hangingPunct="1">
                        <a:defRPr sz="1800" kern="1200">
                          <a:solidFill>
                            <a:schemeClr val="tx1"/>
                          </a:solidFill>
                          <a:latin typeface="Times New Roman"/>
                          <a:ea typeface="幼圆"/>
                        </a:defRPr>
                      </a:lvl1pPr>
                      <a:lvl2pPr marL="457154" algn="l" defTabSz="457154" rtl="0" eaLnBrk="1" latinLnBrk="0" hangingPunct="1">
                        <a:defRPr sz="1800" kern="1200">
                          <a:solidFill>
                            <a:schemeClr val="tx1"/>
                          </a:solidFill>
                          <a:latin typeface="Times New Roman"/>
                          <a:ea typeface="幼圆"/>
                        </a:defRPr>
                      </a:lvl2pPr>
                      <a:lvl3pPr marL="914310" algn="l" defTabSz="457154" rtl="0" eaLnBrk="1" latinLnBrk="0" hangingPunct="1">
                        <a:defRPr sz="1800" kern="1200">
                          <a:solidFill>
                            <a:schemeClr val="tx1"/>
                          </a:solidFill>
                          <a:latin typeface="Times New Roman"/>
                          <a:ea typeface="幼圆"/>
                        </a:defRPr>
                      </a:lvl3pPr>
                      <a:lvl4pPr marL="1371464" algn="l" defTabSz="457154" rtl="0" eaLnBrk="1" latinLnBrk="0" hangingPunct="1">
                        <a:defRPr sz="1800" kern="1200">
                          <a:solidFill>
                            <a:schemeClr val="tx1"/>
                          </a:solidFill>
                          <a:latin typeface="Times New Roman"/>
                          <a:ea typeface="幼圆"/>
                        </a:defRPr>
                      </a:lvl4pPr>
                      <a:lvl5pPr marL="1828619" algn="l" defTabSz="457154" rtl="0" eaLnBrk="1" latinLnBrk="0" hangingPunct="1">
                        <a:defRPr sz="1800" kern="1200">
                          <a:solidFill>
                            <a:schemeClr val="tx1"/>
                          </a:solidFill>
                          <a:latin typeface="Times New Roman"/>
                          <a:ea typeface="幼圆"/>
                        </a:defRPr>
                      </a:lvl5pPr>
                      <a:lvl6pPr marL="2285772" algn="l" defTabSz="457154" rtl="0" eaLnBrk="1" latinLnBrk="0" hangingPunct="1">
                        <a:defRPr sz="1800" kern="1200">
                          <a:solidFill>
                            <a:schemeClr val="tx1"/>
                          </a:solidFill>
                          <a:latin typeface="Times New Roman"/>
                          <a:ea typeface="幼圆"/>
                        </a:defRPr>
                      </a:lvl6pPr>
                      <a:lvl7pPr marL="2742926" algn="l" defTabSz="457154" rtl="0" eaLnBrk="1" latinLnBrk="0" hangingPunct="1">
                        <a:defRPr sz="1800" kern="1200">
                          <a:solidFill>
                            <a:schemeClr val="tx1"/>
                          </a:solidFill>
                          <a:latin typeface="Times New Roman"/>
                          <a:ea typeface="幼圆"/>
                        </a:defRPr>
                      </a:lvl7pPr>
                      <a:lvl8pPr marL="3200080" algn="l" defTabSz="457154" rtl="0" eaLnBrk="1" latinLnBrk="0" hangingPunct="1">
                        <a:defRPr sz="1800" kern="1200">
                          <a:solidFill>
                            <a:schemeClr val="tx1"/>
                          </a:solidFill>
                          <a:latin typeface="Times New Roman"/>
                          <a:ea typeface="幼圆"/>
                        </a:defRPr>
                      </a:lvl8pPr>
                      <a:lvl9pPr marL="3657235" algn="l" defTabSz="457154" rtl="0" eaLnBrk="1" latinLnBrk="0" hangingPunct="1">
                        <a:defRPr sz="1800" kern="1200">
                          <a:solidFill>
                            <a:schemeClr val="tx1"/>
                          </a:solidFill>
                          <a:latin typeface="Times New Roman"/>
                          <a:ea typeface="幼圆"/>
                        </a:defRPr>
                      </a:lvl9pPr>
                    </a:lstStyle>
                    <a:p>
                      <a:pPr marL="0" algn="ctr" defTabSz="457154" rtl="0" eaLnBrk="1" latinLnBrk="0" hangingPunct="1">
                        <a:spcAft>
                          <a:spcPts val="0"/>
                        </a:spcAft>
                      </a:pPr>
                      <a:r>
                        <a:rPr lang="zh-CN" altLang="en-US" sz="1600" b="1" kern="1200" dirty="0">
                          <a:solidFill>
                            <a:srgbClr val="C00000"/>
                          </a:solidFill>
                          <a:latin typeface="微软雅黑" panose="020B0503020204020204" pitchFamily="34" charset="-122"/>
                          <a:ea typeface="微软雅黑" panose="020B0503020204020204" pitchFamily="34" charset="-122"/>
                          <a:cs typeface="+mn-cs"/>
                        </a:rPr>
                        <a:t>单次保障</a:t>
                      </a:r>
                    </a:p>
                    <a:p>
                      <a:pPr marL="0" algn="ctr" defTabSz="457154" rtl="0" eaLnBrk="1" latinLnBrk="0" hangingPunct="1">
                        <a:spcAft>
                          <a:spcPts val="0"/>
                        </a:spcAft>
                      </a:pPr>
                      <a:r>
                        <a:rPr lang="zh-CN" altLang="en-US" sz="1600" b="1" kern="1200" dirty="0">
                          <a:solidFill>
                            <a:srgbClr val="C00000"/>
                          </a:solidFill>
                          <a:latin typeface="微软雅黑" panose="020B0503020204020204" pitchFamily="34" charset="-122"/>
                          <a:ea typeface="微软雅黑" panose="020B0503020204020204" pitchFamily="34" charset="-122"/>
                          <a:cs typeface="+mn-cs"/>
                        </a:rPr>
                        <a:t>累计保障</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A9B26">
                        <a:lumMod val="20000"/>
                        <a:lumOff val="80000"/>
                      </a:srgbClr>
                    </a:solidFill>
                  </a:tcPr>
                </a:tc>
                <a:tc>
                  <a:txBody>
                    <a:bodyPr/>
                    <a:lstStyle>
                      <a:defPPr>
                        <a:defRPr lang="en-US"/>
                      </a:defPPr>
                      <a:lvl1pPr marL="0" algn="l" defTabSz="457154" rtl="0" eaLnBrk="1" latinLnBrk="0" hangingPunct="1">
                        <a:defRPr sz="1800" kern="1200">
                          <a:solidFill>
                            <a:schemeClr val="tx1"/>
                          </a:solidFill>
                          <a:latin typeface="Times New Roman"/>
                          <a:ea typeface="幼圆"/>
                        </a:defRPr>
                      </a:lvl1pPr>
                      <a:lvl2pPr marL="457154" algn="l" defTabSz="457154" rtl="0" eaLnBrk="1" latinLnBrk="0" hangingPunct="1">
                        <a:defRPr sz="1800" kern="1200">
                          <a:solidFill>
                            <a:schemeClr val="tx1"/>
                          </a:solidFill>
                          <a:latin typeface="Times New Roman"/>
                          <a:ea typeface="幼圆"/>
                        </a:defRPr>
                      </a:lvl2pPr>
                      <a:lvl3pPr marL="914310" algn="l" defTabSz="457154" rtl="0" eaLnBrk="1" latinLnBrk="0" hangingPunct="1">
                        <a:defRPr sz="1800" kern="1200">
                          <a:solidFill>
                            <a:schemeClr val="tx1"/>
                          </a:solidFill>
                          <a:latin typeface="Times New Roman"/>
                          <a:ea typeface="幼圆"/>
                        </a:defRPr>
                      </a:lvl3pPr>
                      <a:lvl4pPr marL="1371464" algn="l" defTabSz="457154" rtl="0" eaLnBrk="1" latinLnBrk="0" hangingPunct="1">
                        <a:defRPr sz="1800" kern="1200">
                          <a:solidFill>
                            <a:schemeClr val="tx1"/>
                          </a:solidFill>
                          <a:latin typeface="Times New Roman"/>
                          <a:ea typeface="幼圆"/>
                        </a:defRPr>
                      </a:lvl4pPr>
                      <a:lvl5pPr marL="1828619" algn="l" defTabSz="457154" rtl="0" eaLnBrk="1" latinLnBrk="0" hangingPunct="1">
                        <a:defRPr sz="1800" kern="1200">
                          <a:solidFill>
                            <a:schemeClr val="tx1"/>
                          </a:solidFill>
                          <a:latin typeface="Times New Roman"/>
                          <a:ea typeface="幼圆"/>
                        </a:defRPr>
                      </a:lvl5pPr>
                      <a:lvl6pPr marL="2285772" algn="l" defTabSz="457154" rtl="0" eaLnBrk="1" latinLnBrk="0" hangingPunct="1">
                        <a:defRPr sz="1800" kern="1200">
                          <a:solidFill>
                            <a:schemeClr val="tx1"/>
                          </a:solidFill>
                          <a:latin typeface="Times New Roman"/>
                          <a:ea typeface="幼圆"/>
                        </a:defRPr>
                      </a:lvl6pPr>
                      <a:lvl7pPr marL="2742926" algn="l" defTabSz="457154" rtl="0" eaLnBrk="1" latinLnBrk="0" hangingPunct="1">
                        <a:defRPr sz="1800" kern="1200">
                          <a:solidFill>
                            <a:schemeClr val="tx1"/>
                          </a:solidFill>
                          <a:latin typeface="Times New Roman"/>
                          <a:ea typeface="幼圆"/>
                        </a:defRPr>
                      </a:lvl7pPr>
                      <a:lvl8pPr marL="3200080" algn="l" defTabSz="457154" rtl="0" eaLnBrk="1" latinLnBrk="0" hangingPunct="1">
                        <a:defRPr sz="1800" kern="1200">
                          <a:solidFill>
                            <a:schemeClr val="tx1"/>
                          </a:solidFill>
                          <a:latin typeface="Times New Roman"/>
                          <a:ea typeface="幼圆"/>
                        </a:defRPr>
                      </a:lvl8pPr>
                      <a:lvl9pPr marL="3657235" algn="l" defTabSz="457154" rtl="0" eaLnBrk="1" latinLnBrk="0" hangingPunct="1">
                        <a:defRPr sz="1800" kern="1200">
                          <a:solidFill>
                            <a:schemeClr val="tx1"/>
                          </a:solidFill>
                          <a:latin typeface="Times New Roman"/>
                          <a:ea typeface="幼圆"/>
                        </a:defRPr>
                      </a:lvl9pPr>
                    </a:lstStyle>
                    <a:p>
                      <a:pPr marL="0" algn="ctr" defTabSz="457154" rtl="0" eaLnBrk="1" latinLnBrk="0" hangingPunct="1">
                        <a:lnSpc>
                          <a:spcPts val="1800"/>
                        </a:lnSpc>
                        <a:spcAft>
                          <a:spcPts val="0"/>
                        </a:spcAft>
                      </a:pPr>
                      <a:r>
                        <a:rPr lang="zh-CN" altLang="en-US" sz="1600" b="1" kern="1200" dirty="0" smtClean="0">
                          <a:solidFill>
                            <a:srgbClr val="C00000"/>
                          </a:solidFill>
                          <a:latin typeface="微软雅黑" panose="020B0503020204020204" pitchFamily="34" charset="-122"/>
                          <a:ea typeface="微软雅黑" panose="020B0503020204020204" pitchFamily="34" charset="-122"/>
                          <a:cs typeface="+mn-cs"/>
                        </a:rPr>
                        <a:t>今年</a:t>
                      </a:r>
                      <a:endParaRPr lang="en-US" altLang="zh-CN" sz="1600" b="1" kern="1200" dirty="0" smtClean="0">
                        <a:solidFill>
                          <a:srgbClr val="C00000"/>
                        </a:solidFill>
                        <a:latin typeface="微软雅黑" panose="020B0503020204020204" pitchFamily="34" charset="-122"/>
                        <a:ea typeface="微软雅黑" panose="020B0503020204020204" pitchFamily="34" charset="-122"/>
                        <a:cs typeface="+mn-cs"/>
                      </a:endParaRPr>
                    </a:p>
                    <a:p>
                      <a:pPr marL="0" algn="ctr" defTabSz="457154" rtl="0" eaLnBrk="1" latinLnBrk="0" hangingPunct="1">
                        <a:lnSpc>
                          <a:spcPts val="1800"/>
                        </a:lnSpc>
                        <a:spcAft>
                          <a:spcPts val="0"/>
                        </a:spcAft>
                      </a:pPr>
                      <a:r>
                        <a:rPr lang="zh-CN" altLang="en-US" sz="1600" b="1" kern="1200" dirty="0" smtClean="0">
                          <a:solidFill>
                            <a:srgbClr val="C00000"/>
                          </a:solidFill>
                          <a:latin typeface="微软雅黑" panose="020B0503020204020204" pitchFamily="34" charset="-122"/>
                          <a:ea typeface="微软雅黑" panose="020B0503020204020204" pitchFamily="34" charset="-122"/>
                          <a:cs typeface="+mn-cs"/>
                        </a:rPr>
                        <a:t>保险费</a:t>
                      </a:r>
                      <a:endParaRPr lang="zh-CN" altLang="en-US" sz="1600" b="1" kern="1200" dirty="0">
                        <a:solidFill>
                          <a:srgbClr val="C00000"/>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A9B26">
                        <a:lumMod val="20000"/>
                        <a:lumOff val="80000"/>
                      </a:srgbClr>
                    </a:solidFill>
                  </a:tcPr>
                </a:tc>
                <a:tc>
                  <a:txBody>
                    <a:bodyPr/>
                    <a:lstStyle>
                      <a:defPPr>
                        <a:defRPr lang="en-US"/>
                      </a:defPPr>
                      <a:lvl1pPr marL="0" algn="l" defTabSz="457154" rtl="0" eaLnBrk="1" latinLnBrk="0" hangingPunct="1">
                        <a:defRPr sz="1800" kern="1200">
                          <a:solidFill>
                            <a:schemeClr val="tx1"/>
                          </a:solidFill>
                          <a:latin typeface="Times New Roman"/>
                          <a:ea typeface="幼圆"/>
                        </a:defRPr>
                      </a:lvl1pPr>
                      <a:lvl2pPr marL="457154" algn="l" defTabSz="457154" rtl="0" eaLnBrk="1" latinLnBrk="0" hangingPunct="1">
                        <a:defRPr sz="1800" kern="1200">
                          <a:solidFill>
                            <a:schemeClr val="tx1"/>
                          </a:solidFill>
                          <a:latin typeface="Times New Roman"/>
                          <a:ea typeface="幼圆"/>
                        </a:defRPr>
                      </a:lvl2pPr>
                      <a:lvl3pPr marL="914310" algn="l" defTabSz="457154" rtl="0" eaLnBrk="1" latinLnBrk="0" hangingPunct="1">
                        <a:defRPr sz="1800" kern="1200">
                          <a:solidFill>
                            <a:schemeClr val="tx1"/>
                          </a:solidFill>
                          <a:latin typeface="Times New Roman"/>
                          <a:ea typeface="幼圆"/>
                        </a:defRPr>
                      </a:lvl3pPr>
                      <a:lvl4pPr marL="1371464" algn="l" defTabSz="457154" rtl="0" eaLnBrk="1" latinLnBrk="0" hangingPunct="1">
                        <a:defRPr sz="1800" kern="1200">
                          <a:solidFill>
                            <a:schemeClr val="tx1"/>
                          </a:solidFill>
                          <a:latin typeface="Times New Roman"/>
                          <a:ea typeface="幼圆"/>
                        </a:defRPr>
                      </a:lvl4pPr>
                      <a:lvl5pPr marL="1828619" algn="l" defTabSz="457154" rtl="0" eaLnBrk="1" latinLnBrk="0" hangingPunct="1">
                        <a:defRPr sz="1800" kern="1200">
                          <a:solidFill>
                            <a:schemeClr val="tx1"/>
                          </a:solidFill>
                          <a:latin typeface="Times New Roman"/>
                          <a:ea typeface="幼圆"/>
                        </a:defRPr>
                      </a:lvl5pPr>
                      <a:lvl6pPr marL="2285772" algn="l" defTabSz="457154" rtl="0" eaLnBrk="1" latinLnBrk="0" hangingPunct="1">
                        <a:defRPr sz="1800" kern="1200">
                          <a:solidFill>
                            <a:schemeClr val="tx1"/>
                          </a:solidFill>
                          <a:latin typeface="Times New Roman"/>
                          <a:ea typeface="幼圆"/>
                        </a:defRPr>
                      </a:lvl6pPr>
                      <a:lvl7pPr marL="2742926" algn="l" defTabSz="457154" rtl="0" eaLnBrk="1" latinLnBrk="0" hangingPunct="1">
                        <a:defRPr sz="1800" kern="1200">
                          <a:solidFill>
                            <a:schemeClr val="tx1"/>
                          </a:solidFill>
                          <a:latin typeface="Times New Roman"/>
                          <a:ea typeface="幼圆"/>
                        </a:defRPr>
                      </a:lvl7pPr>
                      <a:lvl8pPr marL="3200080" algn="l" defTabSz="457154" rtl="0" eaLnBrk="1" latinLnBrk="0" hangingPunct="1">
                        <a:defRPr sz="1800" kern="1200">
                          <a:solidFill>
                            <a:schemeClr val="tx1"/>
                          </a:solidFill>
                          <a:latin typeface="Times New Roman"/>
                          <a:ea typeface="幼圆"/>
                        </a:defRPr>
                      </a:lvl8pPr>
                      <a:lvl9pPr marL="3657235" algn="l" defTabSz="457154" rtl="0" eaLnBrk="1" latinLnBrk="0" hangingPunct="1">
                        <a:defRPr sz="1800" kern="1200">
                          <a:solidFill>
                            <a:schemeClr val="tx1"/>
                          </a:solidFill>
                          <a:latin typeface="Times New Roman"/>
                          <a:ea typeface="幼圆"/>
                        </a:defRPr>
                      </a:lvl9pPr>
                    </a:lstStyle>
                    <a:p>
                      <a:pPr marL="0" algn="ctr" defTabSz="457154" rtl="0" eaLnBrk="1" latinLnBrk="0" hangingPunct="1">
                        <a:lnSpc>
                          <a:spcPts val="1800"/>
                        </a:lnSpc>
                        <a:spcAft>
                          <a:spcPts val="0"/>
                        </a:spcAft>
                      </a:pPr>
                      <a:r>
                        <a:rPr lang="zh-CN" altLang="en-US" sz="1600" b="1" kern="1200" dirty="0" smtClean="0">
                          <a:solidFill>
                            <a:schemeClr val="tx1"/>
                          </a:solidFill>
                          <a:latin typeface="微软雅黑" panose="020B0503020204020204" pitchFamily="34" charset="-122"/>
                          <a:ea typeface="微软雅黑" panose="020B0503020204020204" pitchFamily="34" charset="-122"/>
                          <a:cs typeface="+mn-cs"/>
                        </a:rPr>
                        <a:t>去年</a:t>
                      </a:r>
                      <a:endParaRPr lang="en-US" altLang="zh-CN" sz="1600" b="1" kern="1200" dirty="0" smtClean="0">
                        <a:solidFill>
                          <a:schemeClr val="tx1"/>
                        </a:solidFill>
                        <a:latin typeface="微软雅黑" panose="020B0503020204020204" pitchFamily="34" charset="-122"/>
                        <a:ea typeface="微软雅黑" panose="020B0503020204020204" pitchFamily="34" charset="-122"/>
                        <a:cs typeface="+mn-cs"/>
                      </a:endParaRPr>
                    </a:p>
                    <a:p>
                      <a:pPr marL="0" algn="ctr" defTabSz="457154" rtl="0" eaLnBrk="1" latinLnBrk="0" hangingPunct="1">
                        <a:lnSpc>
                          <a:spcPts val="1800"/>
                        </a:lnSpc>
                        <a:spcAft>
                          <a:spcPts val="0"/>
                        </a:spcAft>
                      </a:pPr>
                      <a:r>
                        <a:rPr lang="zh-CN" altLang="en-US" sz="1600" b="1" kern="1200" dirty="0" smtClean="0">
                          <a:solidFill>
                            <a:schemeClr val="tx1"/>
                          </a:solidFill>
                          <a:latin typeface="微软雅黑" panose="020B0503020204020204" pitchFamily="34" charset="-122"/>
                          <a:ea typeface="微软雅黑" panose="020B0503020204020204" pitchFamily="34" charset="-122"/>
                          <a:cs typeface="+mn-cs"/>
                        </a:rPr>
                        <a:t>保险费</a:t>
                      </a:r>
                      <a:endParaRPr lang="zh-CN" altLang="en-US" sz="16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A9B26">
                        <a:lumMod val="20000"/>
                        <a:lumOff val="80000"/>
                      </a:srgbClr>
                    </a:solidFill>
                  </a:tcPr>
                </a:tc>
              </a:tr>
              <a:tr h="851184">
                <a:tc>
                  <a:txBody>
                    <a:bodyPr/>
                    <a:lstStyle>
                      <a:defPPr>
                        <a:defRPr lang="en-US"/>
                      </a:defPPr>
                      <a:lvl1pPr marL="0" algn="l" defTabSz="457154" rtl="0" eaLnBrk="1" latinLnBrk="0" hangingPunct="1">
                        <a:defRPr sz="1800" kern="1200">
                          <a:solidFill>
                            <a:schemeClr val="tx1"/>
                          </a:solidFill>
                          <a:latin typeface="Times New Roman"/>
                          <a:ea typeface="幼圆"/>
                        </a:defRPr>
                      </a:lvl1pPr>
                      <a:lvl2pPr marL="457154" algn="l" defTabSz="457154" rtl="0" eaLnBrk="1" latinLnBrk="0" hangingPunct="1">
                        <a:defRPr sz="1800" kern="1200">
                          <a:solidFill>
                            <a:schemeClr val="tx1"/>
                          </a:solidFill>
                          <a:latin typeface="Times New Roman"/>
                          <a:ea typeface="幼圆"/>
                        </a:defRPr>
                      </a:lvl2pPr>
                      <a:lvl3pPr marL="914310" algn="l" defTabSz="457154" rtl="0" eaLnBrk="1" latinLnBrk="0" hangingPunct="1">
                        <a:defRPr sz="1800" kern="1200">
                          <a:solidFill>
                            <a:schemeClr val="tx1"/>
                          </a:solidFill>
                          <a:latin typeface="Times New Roman"/>
                          <a:ea typeface="幼圆"/>
                        </a:defRPr>
                      </a:lvl3pPr>
                      <a:lvl4pPr marL="1371464" algn="l" defTabSz="457154" rtl="0" eaLnBrk="1" latinLnBrk="0" hangingPunct="1">
                        <a:defRPr sz="1800" kern="1200">
                          <a:solidFill>
                            <a:schemeClr val="tx1"/>
                          </a:solidFill>
                          <a:latin typeface="Times New Roman"/>
                          <a:ea typeface="幼圆"/>
                        </a:defRPr>
                      </a:lvl4pPr>
                      <a:lvl5pPr marL="1828619" algn="l" defTabSz="457154" rtl="0" eaLnBrk="1" latinLnBrk="0" hangingPunct="1">
                        <a:defRPr sz="1800" kern="1200">
                          <a:solidFill>
                            <a:schemeClr val="tx1"/>
                          </a:solidFill>
                          <a:latin typeface="Times New Roman"/>
                          <a:ea typeface="幼圆"/>
                        </a:defRPr>
                      </a:lvl5pPr>
                      <a:lvl6pPr marL="2285772" algn="l" defTabSz="457154" rtl="0" eaLnBrk="1" latinLnBrk="0" hangingPunct="1">
                        <a:defRPr sz="1800" kern="1200">
                          <a:solidFill>
                            <a:schemeClr val="tx1"/>
                          </a:solidFill>
                          <a:latin typeface="Times New Roman"/>
                          <a:ea typeface="幼圆"/>
                        </a:defRPr>
                      </a:lvl6pPr>
                      <a:lvl7pPr marL="2742926" algn="l" defTabSz="457154" rtl="0" eaLnBrk="1" latinLnBrk="0" hangingPunct="1">
                        <a:defRPr sz="1800" kern="1200">
                          <a:solidFill>
                            <a:schemeClr val="tx1"/>
                          </a:solidFill>
                          <a:latin typeface="Times New Roman"/>
                          <a:ea typeface="幼圆"/>
                        </a:defRPr>
                      </a:lvl7pPr>
                      <a:lvl8pPr marL="3200080" algn="l" defTabSz="457154" rtl="0" eaLnBrk="1" latinLnBrk="0" hangingPunct="1">
                        <a:defRPr sz="1800" kern="1200">
                          <a:solidFill>
                            <a:schemeClr val="tx1"/>
                          </a:solidFill>
                          <a:latin typeface="Times New Roman"/>
                          <a:ea typeface="幼圆"/>
                        </a:defRPr>
                      </a:lvl8pPr>
                      <a:lvl9pPr marL="3657235" algn="l" defTabSz="457154" rtl="0" eaLnBrk="1" latinLnBrk="0" hangingPunct="1">
                        <a:defRPr sz="1800" kern="1200">
                          <a:solidFill>
                            <a:schemeClr val="tx1"/>
                          </a:solidFill>
                          <a:latin typeface="Times New Roman"/>
                          <a:ea typeface="幼圆"/>
                        </a:defRPr>
                      </a:lvl9pPr>
                    </a:lstStyle>
                    <a:p>
                      <a:pPr marL="0" algn="ctr" defTabSz="457154" rtl="0" eaLnBrk="1" latinLnBrk="0" hangingPunct="1">
                        <a:lnSpc>
                          <a:spcPts val="1800"/>
                        </a:lnSpc>
                        <a:spcAft>
                          <a:spcPts val="0"/>
                        </a:spcAft>
                      </a:pPr>
                      <a:r>
                        <a:rPr lang="en-US" altLang="en-US" sz="1400" b="1" kern="1200" dirty="0">
                          <a:solidFill>
                            <a:srgbClr val="C00000"/>
                          </a:solidFill>
                          <a:latin typeface="微软雅黑" panose="020B0503020204020204" pitchFamily="34" charset="-122"/>
                          <a:ea typeface="微软雅黑" panose="020B0503020204020204" pitchFamily="34" charset="-122"/>
                          <a:cs typeface="+mn-cs"/>
                        </a:rPr>
                        <a:t>1</a:t>
                      </a:r>
                      <a:endParaRPr lang="zh-CN" altLang="en-US" sz="1400" b="1" kern="1200" dirty="0">
                        <a:solidFill>
                          <a:srgbClr val="C00000"/>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A9B26">
                        <a:lumMod val="20000"/>
                        <a:lumOff val="80000"/>
                      </a:srgbClr>
                    </a:solidFill>
                  </a:tcPr>
                </a:tc>
                <a:tc>
                  <a:txBody>
                    <a:bodyPr/>
                    <a:lstStyle>
                      <a:defPPr>
                        <a:defRPr lang="en-US"/>
                      </a:defPPr>
                      <a:lvl1pPr marL="0" algn="l" defTabSz="457154" rtl="0" eaLnBrk="1" latinLnBrk="0" hangingPunct="1">
                        <a:defRPr sz="1800" kern="1200">
                          <a:solidFill>
                            <a:schemeClr val="tx1"/>
                          </a:solidFill>
                          <a:latin typeface="Times New Roman"/>
                          <a:ea typeface="幼圆"/>
                        </a:defRPr>
                      </a:lvl1pPr>
                      <a:lvl2pPr marL="457154" algn="l" defTabSz="457154" rtl="0" eaLnBrk="1" latinLnBrk="0" hangingPunct="1">
                        <a:defRPr sz="1800" kern="1200">
                          <a:solidFill>
                            <a:schemeClr val="tx1"/>
                          </a:solidFill>
                          <a:latin typeface="Times New Roman"/>
                          <a:ea typeface="幼圆"/>
                        </a:defRPr>
                      </a:lvl2pPr>
                      <a:lvl3pPr marL="914310" algn="l" defTabSz="457154" rtl="0" eaLnBrk="1" latinLnBrk="0" hangingPunct="1">
                        <a:defRPr sz="1800" kern="1200">
                          <a:solidFill>
                            <a:schemeClr val="tx1"/>
                          </a:solidFill>
                          <a:latin typeface="Times New Roman"/>
                          <a:ea typeface="幼圆"/>
                        </a:defRPr>
                      </a:lvl3pPr>
                      <a:lvl4pPr marL="1371464" algn="l" defTabSz="457154" rtl="0" eaLnBrk="1" latinLnBrk="0" hangingPunct="1">
                        <a:defRPr sz="1800" kern="1200">
                          <a:solidFill>
                            <a:schemeClr val="tx1"/>
                          </a:solidFill>
                          <a:latin typeface="Times New Roman"/>
                          <a:ea typeface="幼圆"/>
                        </a:defRPr>
                      </a:lvl4pPr>
                      <a:lvl5pPr marL="1828619" algn="l" defTabSz="457154" rtl="0" eaLnBrk="1" latinLnBrk="0" hangingPunct="1">
                        <a:defRPr sz="1800" kern="1200">
                          <a:solidFill>
                            <a:schemeClr val="tx1"/>
                          </a:solidFill>
                          <a:latin typeface="Times New Roman"/>
                          <a:ea typeface="幼圆"/>
                        </a:defRPr>
                      </a:lvl5pPr>
                      <a:lvl6pPr marL="2285772" algn="l" defTabSz="457154" rtl="0" eaLnBrk="1" latinLnBrk="0" hangingPunct="1">
                        <a:defRPr sz="1800" kern="1200">
                          <a:solidFill>
                            <a:schemeClr val="tx1"/>
                          </a:solidFill>
                          <a:latin typeface="Times New Roman"/>
                          <a:ea typeface="幼圆"/>
                        </a:defRPr>
                      </a:lvl6pPr>
                      <a:lvl7pPr marL="2742926" algn="l" defTabSz="457154" rtl="0" eaLnBrk="1" latinLnBrk="0" hangingPunct="1">
                        <a:defRPr sz="1800" kern="1200">
                          <a:solidFill>
                            <a:schemeClr val="tx1"/>
                          </a:solidFill>
                          <a:latin typeface="Times New Roman"/>
                          <a:ea typeface="幼圆"/>
                        </a:defRPr>
                      </a:lvl7pPr>
                      <a:lvl8pPr marL="3200080" algn="l" defTabSz="457154" rtl="0" eaLnBrk="1" latinLnBrk="0" hangingPunct="1">
                        <a:defRPr sz="1800" kern="1200">
                          <a:solidFill>
                            <a:schemeClr val="tx1"/>
                          </a:solidFill>
                          <a:latin typeface="Times New Roman"/>
                          <a:ea typeface="幼圆"/>
                        </a:defRPr>
                      </a:lvl8pPr>
                      <a:lvl9pPr marL="3657235" algn="l" defTabSz="457154" rtl="0" eaLnBrk="1" latinLnBrk="0" hangingPunct="1">
                        <a:defRPr sz="1800" kern="1200">
                          <a:solidFill>
                            <a:schemeClr val="tx1"/>
                          </a:solidFill>
                          <a:latin typeface="Times New Roman"/>
                          <a:ea typeface="幼圆"/>
                        </a:defRPr>
                      </a:lvl9pPr>
                    </a:lstStyle>
                    <a:p>
                      <a:pPr marL="0" algn="ctr" defTabSz="457154" rtl="0" eaLnBrk="1" latinLnBrk="0" hangingPunct="1">
                        <a:lnSpc>
                          <a:spcPts val="1800"/>
                        </a:lnSpc>
                        <a:spcAft>
                          <a:spcPts val="0"/>
                        </a:spcAft>
                      </a:pPr>
                      <a:r>
                        <a:rPr lang="zh-CN" altLang="en-US" sz="1400" b="1" kern="1200" dirty="0">
                          <a:solidFill>
                            <a:srgbClr val="C00000"/>
                          </a:solidFill>
                          <a:latin typeface="微软雅黑" panose="020B0503020204020204" pitchFamily="34" charset="-122"/>
                          <a:ea typeface="微软雅黑" panose="020B0503020204020204" pitchFamily="34" charset="-122"/>
                          <a:cs typeface="+mn-cs"/>
                        </a:rPr>
                        <a:t>供</a:t>
                      </a:r>
                      <a:r>
                        <a:rPr lang="en-US" altLang="en-US" sz="1400" b="1" kern="1200" dirty="0">
                          <a:solidFill>
                            <a:srgbClr val="C00000"/>
                          </a:solidFill>
                          <a:latin typeface="微软雅黑" panose="020B0503020204020204" pitchFamily="34" charset="-122"/>
                          <a:ea typeface="微软雅黑" panose="020B0503020204020204" pitchFamily="34" charset="-122"/>
                          <a:cs typeface="+mn-cs"/>
                        </a:rPr>
                        <a:t>10000</a:t>
                      </a:r>
                      <a:r>
                        <a:rPr lang="zh-CN" altLang="en-US" sz="1400" b="1" kern="1200" dirty="0">
                          <a:solidFill>
                            <a:srgbClr val="C00000"/>
                          </a:solidFill>
                          <a:latin typeface="微软雅黑" panose="020B0503020204020204" pitchFamily="34" charset="-122"/>
                          <a:ea typeface="微软雅黑" panose="020B0503020204020204" pitchFamily="34" charset="-122"/>
                          <a:cs typeface="+mn-cs"/>
                        </a:rPr>
                        <a:t>人以下活动</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A9B26">
                        <a:lumMod val="20000"/>
                        <a:lumOff val="80000"/>
                      </a:srgbClr>
                    </a:solidFill>
                  </a:tcPr>
                </a:tc>
                <a:tc>
                  <a:txBody>
                    <a:bodyPr/>
                    <a:lstStyle>
                      <a:defPPr>
                        <a:defRPr lang="en-US"/>
                      </a:defPPr>
                      <a:lvl1pPr marL="0" algn="l" defTabSz="457154" rtl="0" eaLnBrk="1" latinLnBrk="0" hangingPunct="1">
                        <a:defRPr sz="1800" kern="1200">
                          <a:solidFill>
                            <a:schemeClr val="tx1"/>
                          </a:solidFill>
                          <a:latin typeface="Times New Roman"/>
                          <a:ea typeface="幼圆"/>
                        </a:defRPr>
                      </a:lvl1pPr>
                      <a:lvl2pPr marL="457154" algn="l" defTabSz="457154" rtl="0" eaLnBrk="1" latinLnBrk="0" hangingPunct="1">
                        <a:defRPr sz="1800" kern="1200">
                          <a:solidFill>
                            <a:schemeClr val="tx1"/>
                          </a:solidFill>
                          <a:latin typeface="Times New Roman"/>
                          <a:ea typeface="幼圆"/>
                        </a:defRPr>
                      </a:lvl2pPr>
                      <a:lvl3pPr marL="914310" algn="l" defTabSz="457154" rtl="0" eaLnBrk="1" latinLnBrk="0" hangingPunct="1">
                        <a:defRPr sz="1800" kern="1200">
                          <a:solidFill>
                            <a:schemeClr val="tx1"/>
                          </a:solidFill>
                          <a:latin typeface="Times New Roman"/>
                          <a:ea typeface="幼圆"/>
                        </a:defRPr>
                      </a:lvl3pPr>
                      <a:lvl4pPr marL="1371464" algn="l" defTabSz="457154" rtl="0" eaLnBrk="1" latinLnBrk="0" hangingPunct="1">
                        <a:defRPr sz="1800" kern="1200">
                          <a:solidFill>
                            <a:schemeClr val="tx1"/>
                          </a:solidFill>
                          <a:latin typeface="Times New Roman"/>
                          <a:ea typeface="幼圆"/>
                        </a:defRPr>
                      </a:lvl4pPr>
                      <a:lvl5pPr marL="1828619" algn="l" defTabSz="457154" rtl="0" eaLnBrk="1" latinLnBrk="0" hangingPunct="1">
                        <a:defRPr sz="1800" kern="1200">
                          <a:solidFill>
                            <a:schemeClr val="tx1"/>
                          </a:solidFill>
                          <a:latin typeface="Times New Roman"/>
                          <a:ea typeface="幼圆"/>
                        </a:defRPr>
                      </a:lvl5pPr>
                      <a:lvl6pPr marL="2285772" algn="l" defTabSz="457154" rtl="0" eaLnBrk="1" latinLnBrk="0" hangingPunct="1">
                        <a:defRPr sz="1800" kern="1200">
                          <a:solidFill>
                            <a:schemeClr val="tx1"/>
                          </a:solidFill>
                          <a:latin typeface="Times New Roman"/>
                          <a:ea typeface="幼圆"/>
                        </a:defRPr>
                      </a:lvl6pPr>
                      <a:lvl7pPr marL="2742926" algn="l" defTabSz="457154" rtl="0" eaLnBrk="1" latinLnBrk="0" hangingPunct="1">
                        <a:defRPr sz="1800" kern="1200">
                          <a:solidFill>
                            <a:schemeClr val="tx1"/>
                          </a:solidFill>
                          <a:latin typeface="Times New Roman"/>
                          <a:ea typeface="幼圆"/>
                        </a:defRPr>
                      </a:lvl7pPr>
                      <a:lvl8pPr marL="3200080" algn="l" defTabSz="457154" rtl="0" eaLnBrk="1" latinLnBrk="0" hangingPunct="1">
                        <a:defRPr sz="1800" kern="1200">
                          <a:solidFill>
                            <a:schemeClr val="tx1"/>
                          </a:solidFill>
                          <a:latin typeface="Times New Roman"/>
                          <a:ea typeface="幼圆"/>
                        </a:defRPr>
                      </a:lvl8pPr>
                      <a:lvl9pPr marL="3657235" algn="l" defTabSz="457154" rtl="0" eaLnBrk="1" latinLnBrk="0" hangingPunct="1">
                        <a:defRPr sz="1800" kern="1200">
                          <a:solidFill>
                            <a:schemeClr val="tx1"/>
                          </a:solidFill>
                          <a:latin typeface="Times New Roman"/>
                          <a:ea typeface="幼圆"/>
                        </a:defRPr>
                      </a:lvl9pPr>
                    </a:lstStyle>
                    <a:p>
                      <a:pPr marL="0" algn="ctr" defTabSz="457154" rtl="0" eaLnBrk="1" latinLnBrk="0" hangingPunct="1">
                        <a:lnSpc>
                          <a:spcPts val="1800"/>
                        </a:lnSpc>
                        <a:spcAft>
                          <a:spcPts val="0"/>
                        </a:spcAft>
                      </a:pPr>
                      <a:r>
                        <a:rPr lang="zh-CN" altLang="en-US" sz="1400" b="1" kern="1200" dirty="0">
                          <a:solidFill>
                            <a:srgbClr val="C00000"/>
                          </a:solidFill>
                          <a:latin typeface="微软雅黑" panose="020B0503020204020204" pitchFamily="34" charset="-122"/>
                          <a:ea typeface="微软雅黑" panose="020B0503020204020204" pitchFamily="34" charset="-122"/>
                          <a:cs typeface="+mn-cs"/>
                        </a:rPr>
                        <a:t>伤残、死亡及医疗费</a:t>
                      </a:r>
                      <a:r>
                        <a:rPr lang="en-US" altLang="en-US" sz="1400" b="1" kern="1200" dirty="0">
                          <a:solidFill>
                            <a:srgbClr val="C00000"/>
                          </a:solidFill>
                          <a:latin typeface="微软雅黑" panose="020B0503020204020204" pitchFamily="34" charset="-122"/>
                          <a:ea typeface="微软雅黑" panose="020B0503020204020204" pitchFamily="34" charset="-122"/>
                          <a:cs typeface="+mn-cs"/>
                        </a:rPr>
                        <a:t>100</a:t>
                      </a:r>
                      <a:r>
                        <a:rPr lang="zh-CN" altLang="en-US" sz="1400" b="1" kern="1200" dirty="0">
                          <a:solidFill>
                            <a:srgbClr val="C00000"/>
                          </a:solidFill>
                          <a:latin typeface="微软雅黑" panose="020B0503020204020204" pitchFamily="34" charset="-122"/>
                          <a:ea typeface="微软雅黑" panose="020B0503020204020204" pitchFamily="34" charset="-122"/>
                          <a:cs typeface="+mn-cs"/>
                        </a:rPr>
                        <a:t>万元、个人财</a:t>
                      </a:r>
                      <a:r>
                        <a:rPr lang="zh-CN" altLang="en-US" sz="1400" b="1" kern="1200" dirty="0" smtClean="0">
                          <a:solidFill>
                            <a:srgbClr val="C00000"/>
                          </a:solidFill>
                          <a:latin typeface="微软雅黑" panose="020B0503020204020204" pitchFamily="34" charset="-122"/>
                          <a:ea typeface="微软雅黑" panose="020B0503020204020204" pitchFamily="34" charset="-122"/>
                          <a:cs typeface="+mn-cs"/>
                        </a:rPr>
                        <a:t>产</a:t>
                      </a:r>
                      <a:r>
                        <a:rPr lang="en-US" altLang="en-US" sz="1400" b="1" kern="1200" dirty="0" smtClean="0">
                          <a:solidFill>
                            <a:srgbClr val="C00000"/>
                          </a:solidFill>
                          <a:latin typeface="微软雅黑" panose="020B0503020204020204" pitchFamily="34" charset="-122"/>
                          <a:ea typeface="微软雅黑" panose="020B0503020204020204" pitchFamily="34" charset="-122"/>
                          <a:cs typeface="+mn-cs"/>
                        </a:rPr>
                        <a:t>5000</a:t>
                      </a:r>
                      <a:r>
                        <a:rPr lang="zh-CN" altLang="en-US" sz="1400" b="1" kern="1200" dirty="0" smtClean="0">
                          <a:solidFill>
                            <a:srgbClr val="C00000"/>
                          </a:solidFill>
                          <a:latin typeface="微软雅黑" panose="020B0503020204020204" pitchFamily="34" charset="-122"/>
                          <a:ea typeface="微软雅黑" panose="020B0503020204020204" pitchFamily="34" charset="-122"/>
                          <a:cs typeface="+mn-cs"/>
                        </a:rPr>
                        <a:t>元</a:t>
                      </a:r>
                      <a:endParaRPr lang="zh-CN" altLang="en-US" sz="1400" b="1" kern="1200" dirty="0">
                        <a:solidFill>
                          <a:srgbClr val="C00000"/>
                        </a:solidFill>
                        <a:latin typeface="微软雅黑" panose="020B0503020204020204" pitchFamily="34" charset="-122"/>
                        <a:ea typeface="微软雅黑" panose="020B0503020204020204" pitchFamily="34"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A9B26">
                        <a:lumMod val="20000"/>
                        <a:lumOff val="80000"/>
                      </a:srgbClr>
                    </a:solidFill>
                  </a:tcPr>
                </a:tc>
                <a:tc>
                  <a:txBody>
                    <a:bodyPr/>
                    <a:lstStyle>
                      <a:defPPr>
                        <a:defRPr lang="en-US"/>
                      </a:defPPr>
                      <a:lvl1pPr marL="0" algn="l" defTabSz="457154" rtl="0" eaLnBrk="1" latinLnBrk="0" hangingPunct="1">
                        <a:defRPr sz="1800" kern="1200">
                          <a:solidFill>
                            <a:schemeClr val="tx1"/>
                          </a:solidFill>
                          <a:latin typeface="Times New Roman"/>
                          <a:ea typeface="幼圆"/>
                        </a:defRPr>
                      </a:lvl1pPr>
                      <a:lvl2pPr marL="457154" algn="l" defTabSz="457154" rtl="0" eaLnBrk="1" latinLnBrk="0" hangingPunct="1">
                        <a:defRPr sz="1800" kern="1200">
                          <a:solidFill>
                            <a:schemeClr val="tx1"/>
                          </a:solidFill>
                          <a:latin typeface="Times New Roman"/>
                          <a:ea typeface="幼圆"/>
                        </a:defRPr>
                      </a:lvl2pPr>
                      <a:lvl3pPr marL="914310" algn="l" defTabSz="457154" rtl="0" eaLnBrk="1" latinLnBrk="0" hangingPunct="1">
                        <a:defRPr sz="1800" kern="1200">
                          <a:solidFill>
                            <a:schemeClr val="tx1"/>
                          </a:solidFill>
                          <a:latin typeface="Times New Roman"/>
                          <a:ea typeface="幼圆"/>
                        </a:defRPr>
                      </a:lvl3pPr>
                      <a:lvl4pPr marL="1371464" algn="l" defTabSz="457154" rtl="0" eaLnBrk="1" latinLnBrk="0" hangingPunct="1">
                        <a:defRPr sz="1800" kern="1200">
                          <a:solidFill>
                            <a:schemeClr val="tx1"/>
                          </a:solidFill>
                          <a:latin typeface="Times New Roman"/>
                          <a:ea typeface="幼圆"/>
                        </a:defRPr>
                      </a:lvl4pPr>
                      <a:lvl5pPr marL="1828619" algn="l" defTabSz="457154" rtl="0" eaLnBrk="1" latinLnBrk="0" hangingPunct="1">
                        <a:defRPr sz="1800" kern="1200">
                          <a:solidFill>
                            <a:schemeClr val="tx1"/>
                          </a:solidFill>
                          <a:latin typeface="Times New Roman"/>
                          <a:ea typeface="幼圆"/>
                        </a:defRPr>
                      </a:lvl5pPr>
                      <a:lvl6pPr marL="2285772" algn="l" defTabSz="457154" rtl="0" eaLnBrk="1" latinLnBrk="0" hangingPunct="1">
                        <a:defRPr sz="1800" kern="1200">
                          <a:solidFill>
                            <a:schemeClr val="tx1"/>
                          </a:solidFill>
                          <a:latin typeface="Times New Roman"/>
                          <a:ea typeface="幼圆"/>
                        </a:defRPr>
                      </a:lvl6pPr>
                      <a:lvl7pPr marL="2742926" algn="l" defTabSz="457154" rtl="0" eaLnBrk="1" latinLnBrk="0" hangingPunct="1">
                        <a:defRPr sz="1800" kern="1200">
                          <a:solidFill>
                            <a:schemeClr val="tx1"/>
                          </a:solidFill>
                          <a:latin typeface="Times New Roman"/>
                          <a:ea typeface="幼圆"/>
                        </a:defRPr>
                      </a:lvl7pPr>
                      <a:lvl8pPr marL="3200080" algn="l" defTabSz="457154" rtl="0" eaLnBrk="1" latinLnBrk="0" hangingPunct="1">
                        <a:defRPr sz="1800" kern="1200">
                          <a:solidFill>
                            <a:schemeClr val="tx1"/>
                          </a:solidFill>
                          <a:latin typeface="Times New Roman"/>
                          <a:ea typeface="幼圆"/>
                        </a:defRPr>
                      </a:lvl8pPr>
                      <a:lvl9pPr marL="3657235" algn="l" defTabSz="457154" rtl="0" eaLnBrk="1" latinLnBrk="0" hangingPunct="1">
                        <a:defRPr sz="1800" kern="1200">
                          <a:solidFill>
                            <a:schemeClr val="tx1"/>
                          </a:solidFill>
                          <a:latin typeface="Times New Roman"/>
                          <a:ea typeface="幼圆"/>
                        </a:defRPr>
                      </a:lvl9pPr>
                    </a:lstStyle>
                    <a:p>
                      <a:pPr marL="0" algn="ctr" defTabSz="457154" rtl="0" eaLnBrk="1" latinLnBrk="0" hangingPunct="1">
                        <a:lnSpc>
                          <a:spcPts val="1800"/>
                        </a:lnSpc>
                        <a:spcAft>
                          <a:spcPts val="0"/>
                        </a:spcAft>
                      </a:pPr>
                      <a:r>
                        <a:rPr lang="en-US" altLang="en-US" sz="1400" b="1" kern="1200" dirty="0">
                          <a:solidFill>
                            <a:srgbClr val="C00000"/>
                          </a:solidFill>
                          <a:latin typeface="微软雅黑" panose="020B0503020204020204" pitchFamily="34" charset="-122"/>
                          <a:ea typeface="微软雅黑" panose="020B0503020204020204" pitchFamily="34" charset="-122"/>
                          <a:cs typeface="+mn-cs"/>
                        </a:rPr>
                        <a:t>1000</a:t>
                      </a:r>
                      <a:r>
                        <a:rPr lang="zh-CN" altLang="en-US" sz="1400" b="1" kern="1200" dirty="0">
                          <a:solidFill>
                            <a:srgbClr val="C00000"/>
                          </a:solidFill>
                          <a:latin typeface="微软雅黑" panose="020B0503020204020204" pitchFamily="34" charset="-122"/>
                          <a:ea typeface="微软雅黑" panose="020B0503020204020204" pitchFamily="34" charset="-122"/>
                          <a:cs typeface="+mn-cs"/>
                        </a:rPr>
                        <a:t>万</a:t>
                      </a:r>
                    </a:p>
                    <a:p>
                      <a:pPr marL="0" algn="ctr" defTabSz="457154" rtl="0" eaLnBrk="1" latinLnBrk="0" hangingPunct="1">
                        <a:lnSpc>
                          <a:spcPts val="1800"/>
                        </a:lnSpc>
                        <a:spcAft>
                          <a:spcPts val="0"/>
                        </a:spcAft>
                      </a:pPr>
                      <a:r>
                        <a:rPr lang="zh-CN" altLang="en-US" sz="1400" b="1" kern="1200" dirty="0">
                          <a:solidFill>
                            <a:srgbClr val="C00000"/>
                          </a:solidFill>
                          <a:latin typeface="微软雅黑" panose="020B0503020204020204" pitchFamily="34" charset="-122"/>
                          <a:ea typeface="微软雅黑" panose="020B0503020204020204" pitchFamily="34" charset="-122"/>
                          <a:cs typeface="+mn-cs"/>
                        </a:rPr>
                        <a:t>（其中第三者财产损失</a:t>
                      </a:r>
                      <a:r>
                        <a:rPr lang="en-US" altLang="en-US" sz="1400" b="1" kern="1200" dirty="0">
                          <a:solidFill>
                            <a:srgbClr val="C00000"/>
                          </a:solidFill>
                          <a:latin typeface="微软雅黑" panose="020B0503020204020204" pitchFamily="34" charset="-122"/>
                          <a:ea typeface="微软雅黑" panose="020B0503020204020204" pitchFamily="34" charset="-122"/>
                          <a:cs typeface="+mn-cs"/>
                        </a:rPr>
                        <a:t>500</a:t>
                      </a:r>
                      <a:r>
                        <a:rPr lang="zh-CN" altLang="en-US" sz="1400" b="1" kern="1200" dirty="0">
                          <a:solidFill>
                            <a:srgbClr val="C00000"/>
                          </a:solidFill>
                          <a:latin typeface="微软雅黑" panose="020B0503020204020204" pitchFamily="34" charset="-122"/>
                          <a:ea typeface="微软雅黑" panose="020B0503020204020204" pitchFamily="34" charset="-122"/>
                          <a:cs typeface="+mn-cs"/>
                        </a:rPr>
                        <a:t>万元，每一商户财产损失</a:t>
                      </a:r>
                      <a:r>
                        <a:rPr lang="en-US" altLang="en-US" sz="1400" b="1" kern="1200" dirty="0">
                          <a:solidFill>
                            <a:srgbClr val="C00000"/>
                          </a:solidFill>
                          <a:latin typeface="微软雅黑" panose="020B0503020204020204" pitchFamily="34" charset="-122"/>
                          <a:ea typeface="微软雅黑" panose="020B0503020204020204" pitchFamily="34" charset="-122"/>
                          <a:cs typeface="+mn-cs"/>
                        </a:rPr>
                        <a:t>50</a:t>
                      </a:r>
                      <a:r>
                        <a:rPr lang="zh-CN" altLang="en-US" sz="1400" b="1" kern="1200" dirty="0">
                          <a:solidFill>
                            <a:srgbClr val="C00000"/>
                          </a:solidFill>
                          <a:latin typeface="微软雅黑" panose="020B0503020204020204" pitchFamily="34" charset="-122"/>
                          <a:ea typeface="微软雅黑" panose="020B0503020204020204" pitchFamily="34" charset="-122"/>
                          <a:cs typeface="+mn-cs"/>
                        </a:rPr>
                        <a:t>万）</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A9B26">
                        <a:lumMod val="20000"/>
                        <a:lumOff val="80000"/>
                      </a:srgbClr>
                    </a:solidFill>
                  </a:tcPr>
                </a:tc>
                <a:tc>
                  <a:txBody>
                    <a:bodyPr/>
                    <a:lstStyle>
                      <a:defPPr>
                        <a:defRPr lang="en-US"/>
                      </a:defPPr>
                      <a:lvl1pPr marL="0" algn="l" defTabSz="457154" rtl="0" eaLnBrk="1" latinLnBrk="0" hangingPunct="1">
                        <a:defRPr sz="1800" kern="1200">
                          <a:solidFill>
                            <a:schemeClr val="tx1"/>
                          </a:solidFill>
                          <a:latin typeface="Times New Roman"/>
                          <a:ea typeface="幼圆"/>
                        </a:defRPr>
                      </a:lvl1pPr>
                      <a:lvl2pPr marL="457154" algn="l" defTabSz="457154" rtl="0" eaLnBrk="1" latinLnBrk="0" hangingPunct="1">
                        <a:defRPr sz="1800" kern="1200">
                          <a:solidFill>
                            <a:schemeClr val="tx1"/>
                          </a:solidFill>
                          <a:latin typeface="Times New Roman"/>
                          <a:ea typeface="幼圆"/>
                        </a:defRPr>
                      </a:lvl2pPr>
                      <a:lvl3pPr marL="914310" algn="l" defTabSz="457154" rtl="0" eaLnBrk="1" latinLnBrk="0" hangingPunct="1">
                        <a:defRPr sz="1800" kern="1200">
                          <a:solidFill>
                            <a:schemeClr val="tx1"/>
                          </a:solidFill>
                          <a:latin typeface="Times New Roman"/>
                          <a:ea typeface="幼圆"/>
                        </a:defRPr>
                      </a:lvl3pPr>
                      <a:lvl4pPr marL="1371464" algn="l" defTabSz="457154" rtl="0" eaLnBrk="1" latinLnBrk="0" hangingPunct="1">
                        <a:defRPr sz="1800" kern="1200">
                          <a:solidFill>
                            <a:schemeClr val="tx1"/>
                          </a:solidFill>
                          <a:latin typeface="Times New Roman"/>
                          <a:ea typeface="幼圆"/>
                        </a:defRPr>
                      </a:lvl4pPr>
                      <a:lvl5pPr marL="1828619" algn="l" defTabSz="457154" rtl="0" eaLnBrk="1" latinLnBrk="0" hangingPunct="1">
                        <a:defRPr sz="1800" kern="1200">
                          <a:solidFill>
                            <a:schemeClr val="tx1"/>
                          </a:solidFill>
                          <a:latin typeface="Times New Roman"/>
                          <a:ea typeface="幼圆"/>
                        </a:defRPr>
                      </a:lvl5pPr>
                      <a:lvl6pPr marL="2285772" algn="l" defTabSz="457154" rtl="0" eaLnBrk="1" latinLnBrk="0" hangingPunct="1">
                        <a:defRPr sz="1800" kern="1200">
                          <a:solidFill>
                            <a:schemeClr val="tx1"/>
                          </a:solidFill>
                          <a:latin typeface="Times New Roman"/>
                          <a:ea typeface="幼圆"/>
                        </a:defRPr>
                      </a:lvl6pPr>
                      <a:lvl7pPr marL="2742926" algn="l" defTabSz="457154" rtl="0" eaLnBrk="1" latinLnBrk="0" hangingPunct="1">
                        <a:defRPr sz="1800" kern="1200">
                          <a:solidFill>
                            <a:schemeClr val="tx1"/>
                          </a:solidFill>
                          <a:latin typeface="Times New Roman"/>
                          <a:ea typeface="幼圆"/>
                        </a:defRPr>
                      </a:lvl7pPr>
                      <a:lvl8pPr marL="3200080" algn="l" defTabSz="457154" rtl="0" eaLnBrk="1" latinLnBrk="0" hangingPunct="1">
                        <a:defRPr sz="1800" kern="1200">
                          <a:solidFill>
                            <a:schemeClr val="tx1"/>
                          </a:solidFill>
                          <a:latin typeface="Times New Roman"/>
                          <a:ea typeface="幼圆"/>
                        </a:defRPr>
                      </a:lvl8pPr>
                      <a:lvl9pPr marL="3657235" algn="l" defTabSz="457154" rtl="0" eaLnBrk="1" latinLnBrk="0" hangingPunct="1">
                        <a:defRPr sz="1800" kern="1200">
                          <a:solidFill>
                            <a:schemeClr val="tx1"/>
                          </a:solidFill>
                          <a:latin typeface="Times New Roman"/>
                          <a:ea typeface="幼圆"/>
                        </a:defRPr>
                      </a:lvl9pPr>
                    </a:lstStyle>
                    <a:p>
                      <a:pPr marL="0" algn="ctr" defTabSz="457154" rtl="0" eaLnBrk="1" latinLnBrk="0" hangingPunct="1">
                        <a:lnSpc>
                          <a:spcPts val="1800"/>
                        </a:lnSpc>
                        <a:spcAft>
                          <a:spcPts val="0"/>
                        </a:spcAft>
                      </a:pPr>
                      <a:r>
                        <a:rPr lang="en-US" altLang="en-US" sz="1400" b="1" kern="1200" dirty="0" smtClean="0">
                          <a:solidFill>
                            <a:srgbClr val="C00000"/>
                          </a:solidFill>
                          <a:latin typeface="微软雅黑" panose="020B0503020204020204" pitchFamily="34" charset="-122"/>
                          <a:ea typeface="微软雅黑" panose="020B0503020204020204" pitchFamily="34" charset="-122"/>
                          <a:cs typeface="+mn-cs"/>
                        </a:rPr>
                        <a:t>19,500.00</a:t>
                      </a:r>
                      <a:endParaRPr lang="zh-CN" altLang="en-US" sz="1400" b="1" kern="1200" dirty="0">
                        <a:solidFill>
                          <a:srgbClr val="C00000"/>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A9B26">
                        <a:lumMod val="20000"/>
                        <a:lumOff val="80000"/>
                      </a:srgbClr>
                    </a:solidFill>
                  </a:tcPr>
                </a:tc>
                <a:tc>
                  <a:txBody>
                    <a:bodyPr/>
                    <a:lstStyle>
                      <a:defPPr>
                        <a:defRPr lang="en-US"/>
                      </a:defPPr>
                      <a:lvl1pPr marL="0" algn="l" defTabSz="457154" rtl="0" eaLnBrk="1" latinLnBrk="0" hangingPunct="1">
                        <a:defRPr sz="1800" kern="1200">
                          <a:solidFill>
                            <a:schemeClr val="tx1"/>
                          </a:solidFill>
                          <a:latin typeface="Times New Roman"/>
                          <a:ea typeface="幼圆"/>
                        </a:defRPr>
                      </a:lvl1pPr>
                      <a:lvl2pPr marL="457154" algn="l" defTabSz="457154" rtl="0" eaLnBrk="1" latinLnBrk="0" hangingPunct="1">
                        <a:defRPr sz="1800" kern="1200">
                          <a:solidFill>
                            <a:schemeClr val="tx1"/>
                          </a:solidFill>
                          <a:latin typeface="Times New Roman"/>
                          <a:ea typeface="幼圆"/>
                        </a:defRPr>
                      </a:lvl2pPr>
                      <a:lvl3pPr marL="914310" algn="l" defTabSz="457154" rtl="0" eaLnBrk="1" latinLnBrk="0" hangingPunct="1">
                        <a:defRPr sz="1800" kern="1200">
                          <a:solidFill>
                            <a:schemeClr val="tx1"/>
                          </a:solidFill>
                          <a:latin typeface="Times New Roman"/>
                          <a:ea typeface="幼圆"/>
                        </a:defRPr>
                      </a:lvl3pPr>
                      <a:lvl4pPr marL="1371464" algn="l" defTabSz="457154" rtl="0" eaLnBrk="1" latinLnBrk="0" hangingPunct="1">
                        <a:defRPr sz="1800" kern="1200">
                          <a:solidFill>
                            <a:schemeClr val="tx1"/>
                          </a:solidFill>
                          <a:latin typeface="Times New Roman"/>
                          <a:ea typeface="幼圆"/>
                        </a:defRPr>
                      </a:lvl4pPr>
                      <a:lvl5pPr marL="1828619" algn="l" defTabSz="457154" rtl="0" eaLnBrk="1" latinLnBrk="0" hangingPunct="1">
                        <a:defRPr sz="1800" kern="1200">
                          <a:solidFill>
                            <a:schemeClr val="tx1"/>
                          </a:solidFill>
                          <a:latin typeface="Times New Roman"/>
                          <a:ea typeface="幼圆"/>
                        </a:defRPr>
                      </a:lvl5pPr>
                      <a:lvl6pPr marL="2285772" algn="l" defTabSz="457154" rtl="0" eaLnBrk="1" latinLnBrk="0" hangingPunct="1">
                        <a:defRPr sz="1800" kern="1200">
                          <a:solidFill>
                            <a:schemeClr val="tx1"/>
                          </a:solidFill>
                          <a:latin typeface="Times New Roman"/>
                          <a:ea typeface="幼圆"/>
                        </a:defRPr>
                      </a:lvl6pPr>
                      <a:lvl7pPr marL="2742926" algn="l" defTabSz="457154" rtl="0" eaLnBrk="1" latinLnBrk="0" hangingPunct="1">
                        <a:defRPr sz="1800" kern="1200">
                          <a:solidFill>
                            <a:schemeClr val="tx1"/>
                          </a:solidFill>
                          <a:latin typeface="Times New Roman"/>
                          <a:ea typeface="幼圆"/>
                        </a:defRPr>
                      </a:lvl7pPr>
                      <a:lvl8pPr marL="3200080" algn="l" defTabSz="457154" rtl="0" eaLnBrk="1" latinLnBrk="0" hangingPunct="1">
                        <a:defRPr sz="1800" kern="1200">
                          <a:solidFill>
                            <a:schemeClr val="tx1"/>
                          </a:solidFill>
                          <a:latin typeface="Times New Roman"/>
                          <a:ea typeface="幼圆"/>
                        </a:defRPr>
                      </a:lvl8pPr>
                      <a:lvl9pPr marL="3657235" algn="l" defTabSz="457154" rtl="0" eaLnBrk="1" latinLnBrk="0" hangingPunct="1">
                        <a:defRPr sz="1800" kern="1200">
                          <a:solidFill>
                            <a:schemeClr val="tx1"/>
                          </a:solidFill>
                          <a:latin typeface="Times New Roman"/>
                          <a:ea typeface="幼圆"/>
                        </a:defRPr>
                      </a:lvl9pPr>
                    </a:lstStyle>
                    <a:p>
                      <a:pPr marL="0" algn="ctr" defTabSz="457154" rtl="0" eaLnBrk="1" latinLnBrk="0" hangingPunct="1">
                        <a:lnSpc>
                          <a:spcPts val="1800"/>
                        </a:lnSpc>
                        <a:spcAft>
                          <a:spcPts val="0"/>
                        </a:spcAft>
                      </a:pPr>
                      <a:r>
                        <a:rPr lang="en-US" altLang="en-US" sz="1400" b="1" kern="1200" dirty="0">
                          <a:solidFill>
                            <a:schemeClr val="tx1"/>
                          </a:solidFill>
                          <a:latin typeface="微软雅黑" panose="020B0503020204020204" pitchFamily="34" charset="-122"/>
                          <a:ea typeface="微软雅黑" panose="020B0503020204020204" pitchFamily="34" charset="-122"/>
                          <a:cs typeface="+mn-cs"/>
                        </a:rPr>
                        <a:t>20,000.00</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A9B26">
                        <a:lumMod val="20000"/>
                        <a:lumOff val="80000"/>
                      </a:srgbClr>
                    </a:solidFill>
                  </a:tcPr>
                </a:tc>
              </a:tr>
              <a:tr h="851184">
                <a:tc>
                  <a:txBody>
                    <a:bodyPr/>
                    <a:lstStyle>
                      <a:defPPr>
                        <a:defRPr lang="en-US"/>
                      </a:defPPr>
                      <a:lvl1pPr marL="0" algn="l" defTabSz="457154" rtl="0" eaLnBrk="1" latinLnBrk="0" hangingPunct="1">
                        <a:defRPr sz="1800" kern="1200">
                          <a:solidFill>
                            <a:schemeClr val="tx1"/>
                          </a:solidFill>
                          <a:latin typeface="Times New Roman"/>
                          <a:ea typeface="幼圆"/>
                        </a:defRPr>
                      </a:lvl1pPr>
                      <a:lvl2pPr marL="457154" algn="l" defTabSz="457154" rtl="0" eaLnBrk="1" latinLnBrk="0" hangingPunct="1">
                        <a:defRPr sz="1800" kern="1200">
                          <a:solidFill>
                            <a:schemeClr val="tx1"/>
                          </a:solidFill>
                          <a:latin typeface="Times New Roman"/>
                          <a:ea typeface="幼圆"/>
                        </a:defRPr>
                      </a:lvl2pPr>
                      <a:lvl3pPr marL="914310" algn="l" defTabSz="457154" rtl="0" eaLnBrk="1" latinLnBrk="0" hangingPunct="1">
                        <a:defRPr sz="1800" kern="1200">
                          <a:solidFill>
                            <a:schemeClr val="tx1"/>
                          </a:solidFill>
                          <a:latin typeface="Times New Roman"/>
                          <a:ea typeface="幼圆"/>
                        </a:defRPr>
                      </a:lvl3pPr>
                      <a:lvl4pPr marL="1371464" algn="l" defTabSz="457154" rtl="0" eaLnBrk="1" latinLnBrk="0" hangingPunct="1">
                        <a:defRPr sz="1800" kern="1200">
                          <a:solidFill>
                            <a:schemeClr val="tx1"/>
                          </a:solidFill>
                          <a:latin typeface="Times New Roman"/>
                          <a:ea typeface="幼圆"/>
                        </a:defRPr>
                      </a:lvl4pPr>
                      <a:lvl5pPr marL="1828619" algn="l" defTabSz="457154" rtl="0" eaLnBrk="1" latinLnBrk="0" hangingPunct="1">
                        <a:defRPr sz="1800" kern="1200">
                          <a:solidFill>
                            <a:schemeClr val="tx1"/>
                          </a:solidFill>
                          <a:latin typeface="Times New Roman"/>
                          <a:ea typeface="幼圆"/>
                        </a:defRPr>
                      </a:lvl5pPr>
                      <a:lvl6pPr marL="2285772" algn="l" defTabSz="457154" rtl="0" eaLnBrk="1" latinLnBrk="0" hangingPunct="1">
                        <a:defRPr sz="1800" kern="1200">
                          <a:solidFill>
                            <a:schemeClr val="tx1"/>
                          </a:solidFill>
                          <a:latin typeface="Times New Roman"/>
                          <a:ea typeface="幼圆"/>
                        </a:defRPr>
                      </a:lvl6pPr>
                      <a:lvl7pPr marL="2742926" algn="l" defTabSz="457154" rtl="0" eaLnBrk="1" latinLnBrk="0" hangingPunct="1">
                        <a:defRPr sz="1800" kern="1200">
                          <a:solidFill>
                            <a:schemeClr val="tx1"/>
                          </a:solidFill>
                          <a:latin typeface="Times New Roman"/>
                          <a:ea typeface="幼圆"/>
                        </a:defRPr>
                      </a:lvl7pPr>
                      <a:lvl8pPr marL="3200080" algn="l" defTabSz="457154" rtl="0" eaLnBrk="1" latinLnBrk="0" hangingPunct="1">
                        <a:defRPr sz="1800" kern="1200">
                          <a:solidFill>
                            <a:schemeClr val="tx1"/>
                          </a:solidFill>
                          <a:latin typeface="Times New Roman"/>
                          <a:ea typeface="幼圆"/>
                        </a:defRPr>
                      </a:lvl8pPr>
                      <a:lvl9pPr marL="3657235" algn="l" defTabSz="457154" rtl="0" eaLnBrk="1" latinLnBrk="0" hangingPunct="1">
                        <a:defRPr sz="1800" kern="1200">
                          <a:solidFill>
                            <a:schemeClr val="tx1"/>
                          </a:solidFill>
                          <a:latin typeface="Times New Roman"/>
                          <a:ea typeface="幼圆"/>
                        </a:defRPr>
                      </a:lvl9pPr>
                    </a:lstStyle>
                    <a:p>
                      <a:pPr marL="0" algn="ctr" defTabSz="457154" rtl="0" eaLnBrk="1" latinLnBrk="0" hangingPunct="1">
                        <a:lnSpc>
                          <a:spcPts val="1800"/>
                        </a:lnSpc>
                        <a:spcAft>
                          <a:spcPts val="0"/>
                        </a:spcAft>
                      </a:pPr>
                      <a:r>
                        <a:rPr lang="en-US" altLang="en-US" sz="1400" b="1" kern="1200" dirty="0">
                          <a:solidFill>
                            <a:srgbClr val="C00000"/>
                          </a:solidFill>
                          <a:latin typeface="微软雅黑" panose="020B0503020204020204" pitchFamily="34" charset="-122"/>
                          <a:ea typeface="微软雅黑" panose="020B0503020204020204" pitchFamily="34" charset="-122"/>
                          <a:cs typeface="+mn-cs"/>
                        </a:rPr>
                        <a:t>2</a:t>
                      </a:r>
                      <a:endParaRPr lang="zh-CN" altLang="en-US" sz="1400" b="1" kern="1200" dirty="0">
                        <a:solidFill>
                          <a:srgbClr val="C00000"/>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A9B26">
                        <a:lumMod val="20000"/>
                        <a:lumOff val="80000"/>
                      </a:srgbClr>
                    </a:solidFill>
                  </a:tcPr>
                </a:tc>
                <a:tc>
                  <a:txBody>
                    <a:bodyPr/>
                    <a:lstStyle>
                      <a:defPPr>
                        <a:defRPr lang="en-US"/>
                      </a:defPPr>
                      <a:lvl1pPr marL="0" algn="l" defTabSz="457154" rtl="0" eaLnBrk="1" latinLnBrk="0" hangingPunct="1">
                        <a:defRPr sz="1800" kern="1200">
                          <a:solidFill>
                            <a:schemeClr val="tx1"/>
                          </a:solidFill>
                          <a:latin typeface="Times New Roman"/>
                          <a:ea typeface="幼圆"/>
                        </a:defRPr>
                      </a:lvl1pPr>
                      <a:lvl2pPr marL="457154" algn="l" defTabSz="457154" rtl="0" eaLnBrk="1" latinLnBrk="0" hangingPunct="1">
                        <a:defRPr sz="1800" kern="1200">
                          <a:solidFill>
                            <a:schemeClr val="tx1"/>
                          </a:solidFill>
                          <a:latin typeface="Times New Roman"/>
                          <a:ea typeface="幼圆"/>
                        </a:defRPr>
                      </a:lvl2pPr>
                      <a:lvl3pPr marL="914310" algn="l" defTabSz="457154" rtl="0" eaLnBrk="1" latinLnBrk="0" hangingPunct="1">
                        <a:defRPr sz="1800" kern="1200">
                          <a:solidFill>
                            <a:schemeClr val="tx1"/>
                          </a:solidFill>
                          <a:latin typeface="Times New Roman"/>
                          <a:ea typeface="幼圆"/>
                        </a:defRPr>
                      </a:lvl3pPr>
                      <a:lvl4pPr marL="1371464" algn="l" defTabSz="457154" rtl="0" eaLnBrk="1" latinLnBrk="0" hangingPunct="1">
                        <a:defRPr sz="1800" kern="1200">
                          <a:solidFill>
                            <a:schemeClr val="tx1"/>
                          </a:solidFill>
                          <a:latin typeface="Times New Roman"/>
                          <a:ea typeface="幼圆"/>
                        </a:defRPr>
                      </a:lvl4pPr>
                      <a:lvl5pPr marL="1828619" algn="l" defTabSz="457154" rtl="0" eaLnBrk="1" latinLnBrk="0" hangingPunct="1">
                        <a:defRPr sz="1800" kern="1200">
                          <a:solidFill>
                            <a:schemeClr val="tx1"/>
                          </a:solidFill>
                          <a:latin typeface="Times New Roman"/>
                          <a:ea typeface="幼圆"/>
                        </a:defRPr>
                      </a:lvl5pPr>
                      <a:lvl6pPr marL="2285772" algn="l" defTabSz="457154" rtl="0" eaLnBrk="1" latinLnBrk="0" hangingPunct="1">
                        <a:defRPr sz="1800" kern="1200">
                          <a:solidFill>
                            <a:schemeClr val="tx1"/>
                          </a:solidFill>
                          <a:latin typeface="Times New Roman"/>
                          <a:ea typeface="幼圆"/>
                        </a:defRPr>
                      </a:lvl6pPr>
                      <a:lvl7pPr marL="2742926" algn="l" defTabSz="457154" rtl="0" eaLnBrk="1" latinLnBrk="0" hangingPunct="1">
                        <a:defRPr sz="1800" kern="1200">
                          <a:solidFill>
                            <a:schemeClr val="tx1"/>
                          </a:solidFill>
                          <a:latin typeface="Times New Roman"/>
                          <a:ea typeface="幼圆"/>
                        </a:defRPr>
                      </a:lvl7pPr>
                      <a:lvl8pPr marL="3200080" algn="l" defTabSz="457154" rtl="0" eaLnBrk="1" latinLnBrk="0" hangingPunct="1">
                        <a:defRPr sz="1800" kern="1200">
                          <a:solidFill>
                            <a:schemeClr val="tx1"/>
                          </a:solidFill>
                          <a:latin typeface="Times New Roman"/>
                          <a:ea typeface="幼圆"/>
                        </a:defRPr>
                      </a:lvl8pPr>
                      <a:lvl9pPr marL="3657235" algn="l" defTabSz="457154" rtl="0" eaLnBrk="1" latinLnBrk="0" hangingPunct="1">
                        <a:defRPr sz="1800" kern="1200">
                          <a:solidFill>
                            <a:schemeClr val="tx1"/>
                          </a:solidFill>
                          <a:latin typeface="Times New Roman"/>
                          <a:ea typeface="幼圆"/>
                        </a:defRPr>
                      </a:lvl9pPr>
                    </a:lstStyle>
                    <a:p>
                      <a:pPr marL="0" algn="ctr" defTabSz="457154" rtl="0" eaLnBrk="1" latinLnBrk="0" hangingPunct="1">
                        <a:lnSpc>
                          <a:spcPts val="1800"/>
                        </a:lnSpc>
                        <a:spcAft>
                          <a:spcPts val="0"/>
                        </a:spcAft>
                      </a:pPr>
                      <a:r>
                        <a:rPr lang="zh-CN" altLang="en-US" sz="1400" b="1" kern="1200" dirty="0">
                          <a:solidFill>
                            <a:srgbClr val="C00000"/>
                          </a:solidFill>
                          <a:latin typeface="微软雅黑" panose="020B0503020204020204" pitchFamily="34" charset="-122"/>
                          <a:ea typeface="微软雅黑" panose="020B0503020204020204" pitchFamily="34" charset="-122"/>
                          <a:cs typeface="+mn-cs"/>
                        </a:rPr>
                        <a:t>供</a:t>
                      </a:r>
                      <a:r>
                        <a:rPr lang="en-US" altLang="en-US" sz="1400" b="1" kern="1200" dirty="0">
                          <a:solidFill>
                            <a:srgbClr val="C00000"/>
                          </a:solidFill>
                          <a:latin typeface="微软雅黑" panose="020B0503020204020204" pitchFamily="34" charset="-122"/>
                          <a:ea typeface="微软雅黑" panose="020B0503020204020204" pitchFamily="34" charset="-122"/>
                          <a:cs typeface="+mn-cs"/>
                        </a:rPr>
                        <a:t>10001-30000</a:t>
                      </a:r>
                      <a:r>
                        <a:rPr lang="zh-CN" altLang="en-US" sz="1400" b="1" kern="1200" dirty="0">
                          <a:solidFill>
                            <a:srgbClr val="C00000"/>
                          </a:solidFill>
                          <a:latin typeface="微软雅黑" panose="020B0503020204020204" pitchFamily="34" charset="-122"/>
                          <a:ea typeface="微软雅黑" panose="020B0503020204020204" pitchFamily="34" charset="-122"/>
                          <a:cs typeface="+mn-cs"/>
                        </a:rPr>
                        <a:t>人活动</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A9B26">
                        <a:lumMod val="20000"/>
                        <a:lumOff val="80000"/>
                      </a:srgbClr>
                    </a:solidFill>
                  </a:tcPr>
                </a:tc>
                <a:tc>
                  <a:txBody>
                    <a:bodyPr/>
                    <a:lstStyle>
                      <a:defPPr>
                        <a:defRPr lang="en-US"/>
                      </a:defPPr>
                      <a:lvl1pPr marL="0" algn="l" defTabSz="457154" rtl="0" eaLnBrk="1" latinLnBrk="0" hangingPunct="1">
                        <a:defRPr sz="1800" kern="1200">
                          <a:solidFill>
                            <a:schemeClr val="tx1"/>
                          </a:solidFill>
                          <a:latin typeface="Times New Roman"/>
                          <a:ea typeface="幼圆"/>
                        </a:defRPr>
                      </a:lvl1pPr>
                      <a:lvl2pPr marL="457154" algn="l" defTabSz="457154" rtl="0" eaLnBrk="1" latinLnBrk="0" hangingPunct="1">
                        <a:defRPr sz="1800" kern="1200">
                          <a:solidFill>
                            <a:schemeClr val="tx1"/>
                          </a:solidFill>
                          <a:latin typeface="Times New Roman"/>
                          <a:ea typeface="幼圆"/>
                        </a:defRPr>
                      </a:lvl2pPr>
                      <a:lvl3pPr marL="914310" algn="l" defTabSz="457154" rtl="0" eaLnBrk="1" latinLnBrk="0" hangingPunct="1">
                        <a:defRPr sz="1800" kern="1200">
                          <a:solidFill>
                            <a:schemeClr val="tx1"/>
                          </a:solidFill>
                          <a:latin typeface="Times New Roman"/>
                          <a:ea typeface="幼圆"/>
                        </a:defRPr>
                      </a:lvl3pPr>
                      <a:lvl4pPr marL="1371464" algn="l" defTabSz="457154" rtl="0" eaLnBrk="1" latinLnBrk="0" hangingPunct="1">
                        <a:defRPr sz="1800" kern="1200">
                          <a:solidFill>
                            <a:schemeClr val="tx1"/>
                          </a:solidFill>
                          <a:latin typeface="Times New Roman"/>
                          <a:ea typeface="幼圆"/>
                        </a:defRPr>
                      </a:lvl4pPr>
                      <a:lvl5pPr marL="1828619" algn="l" defTabSz="457154" rtl="0" eaLnBrk="1" latinLnBrk="0" hangingPunct="1">
                        <a:defRPr sz="1800" kern="1200">
                          <a:solidFill>
                            <a:schemeClr val="tx1"/>
                          </a:solidFill>
                          <a:latin typeface="Times New Roman"/>
                          <a:ea typeface="幼圆"/>
                        </a:defRPr>
                      </a:lvl5pPr>
                      <a:lvl6pPr marL="2285772" algn="l" defTabSz="457154" rtl="0" eaLnBrk="1" latinLnBrk="0" hangingPunct="1">
                        <a:defRPr sz="1800" kern="1200">
                          <a:solidFill>
                            <a:schemeClr val="tx1"/>
                          </a:solidFill>
                          <a:latin typeface="Times New Roman"/>
                          <a:ea typeface="幼圆"/>
                        </a:defRPr>
                      </a:lvl6pPr>
                      <a:lvl7pPr marL="2742926" algn="l" defTabSz="457154" rtl="0" eaLnBrk="1" latinLnBrk="0" hangingPunct="1">
                        <a:defRPr sz="1800" kern="1200">
                          <a:solidFill>
                            <a:schemeClr val="tx1"/>
                          </a:solidFill>
                          <a:latin typeface="Times New Roman"/>
                          <a:ea typeface="幼圆"/>
                        </a:defRPr>
                      </a:lvl7pPr>
                      <a:lvl8pPr marL="3200080" algn="l" defTabSz="457154" rtl="0" eaLnBrk="1" latinLnBrk="0" hangingPunct="1">
                        <a:defRPr sz="1800" kern="1200">
                          <a:solidFill>
                            <a:schemeClr val="tx1"/>
                          </a:solidFill>
                          <a:latin typeface="Times New Roman"/>
                          <a:ea typeface="幼圆"/>
                        </a:defRPr>
                      </a:lvl8pPr>
                      <a:lvl9pPr marL="3657235" algn="l" defTabSz="457154" rtl="0" eaLnBrk="1" latinLnBrk="0" hangingPunct="1">
                        <a:defRPr sz="1800" kern="1200">
                          <a:solidFill>
                            <a:schemeClr val="tx1"/>
                          </a:solidFill>
                          <a:latin typeface="Times New Roman"/>
                          <a:ea typeface="幼圆"/>
                        </a:defRPr>
                      </a:lvl9pPr>
                    </a:lstStyle>
                    <a:p>
                      <a:pPr marL="0" algn="ctr" defTabSz="457154" rtl="0" eaLnBrk="1" latinLnBrk="0" hangingPunct="1">
                        <a:lnSpc>
                          <a:spcPts val="1800"/>
                        </a:lnSpc>
                        <a:spcAft>
                          <a:spcPts val="0"/>
                        </a:spcAft>
                      </a:pPr>
                      <a:r>
                        <a:rPr lang="zh-CN" altLang="en-US" sz="1400" b="1" kern="1200" dirty="0">
                          <a:solidFill>
                            <a:srgbClr val="C00000"/>
                          </a:solidFill>
                          <a:latin typeface="微软雅黑" panose="020B0503020204020204" pitchFamily="34" charset="-122"/>
                          <a:ea typeface="微软雅黑" panose="020B0503020204020204" pitchFamily="34" charset="-122"/>
                          <a:cs typeface="+mn-cs"/>
                        </a:rPr>
                        <a:t>伤残、死亡及医疗费</a:t>
                      </a:r>
                      <a:r>
                        <a:rPr lang="en-US" altLang="en-US" sz="1400" b="1" kern="1200" dirty="0">
                          <a:solidFill>
                            <a:srgbClr val="C00000"/>
                          </a:solidFill>
                          <a:latin typeface="微软雅黑" panose="020B0503020204020204" pitchFamily="34" charset="-122"/>
                          <a:ea typeface="微软雅黑" panose="020B0503020204020204" pitchFamily="34" charset="-122"/>
                          <a:cs typeface="+mn-cs"/>
                        </a:rPr>
                        <a:t>100</a:t>
                      </a:r>
                      <a:r>
                        <a:rPr lang="zh-CN" altLang="en-US" sz="1400" b="1" kern="1200" dirty="0">
                          <a:solidFill>
                            <a:srgbClr val="C00000"/>
                          </a:solidFill>
                          <a:latin typeface="微软雅黑" panose="020B0503020204020204" pitchFamily="34" charset="-122"/>
                          <a:ea typeface="微软雅黑" panose="020B0503020204020204" pitchFamily="34" charset="-122"/>
                          <a:cs typeface="+mn-cs"/>
                        </a:rPr>
                        <a:t>万元、个人财产</a:t>
                      </a:r>
                      <a:r>
                        <a:rPr lang="en-US" altLang="en-US" sz="1400" b="1" kern="1200" dirty="0">
                          <a:solidFill>
                            <a:srgbClr val="C00000"/>
                          </a:solidFill>
                          <a:latin typeface="微软雅黑" panose="020B0503020204020204" pitchFamily="34" charset="-122"/>
                          <a:ea typeface="微软雅黑" panose="020B0503020204020204" pitchFamily="34" charset="-122"/>
                          <a:cs typeface="+mn-cs"/>
                        </a:rPr>
                        <a:t>1</a:t>
                      </a:r>
                      <a:r>
                        <a:rPr lang="zh-CN" altLang="en-US" sz="1400" b="1" kern="1200" dirty="0">
                          <a:solidFill>
                            <a:srgbClr val="C00000"/>
                          </a:solidFill>
                          <a:latin typeface="微软雅黑" panose="020B0503020204020204" pitchFamily="34" charset="-122"/>
                          <a:ea typeface="微软雅黑" panose="020B0503020204020204" pitchFamily="34" charset="-122"/>
                          <a:cs typeface="+mn-cs"/>
                        </a:rPr>
                        <a:t>万</a:t>
                      </a:r>
                      <a:r>
                        <a:rPr lang="zh-CN" altLang="en-US" sz="1400" b="1" kern="1200" dirty="0" smtClean="0">
                          <a:solidFill>
                            <a:srgbClr val="C00000"/>
                          </a:solidFill>
                          <a:latin typeface="微软雅黑" panose="020B0503020204020204" pitchFamily="34" charset="-122"/>
                          <a:ea typeface="微软雅黑" panose="020B0503020204020204" pitchFamily="34" charset="-122"/>
                          <a:cs typeface="+mn-cs"/>
                        </a:rPr>
                        <a:t>元</a:t>
                      </a:r>
                      <a:r>
                        <a:rPr lang="en-US" altLang="en-US" sz="1400" b="1" kern="1200" dirty="0" smtClean="0">
                          <a:solidFill>
                            <a:srgbClr val="C00000"/>
                          </a:solidFill>
                          <a:latin typeface="微软雅黑" panose="020B0503020204020204" pitchFamily="34" charset="-122"/>
                          <a:ea typeface="微软雅黑" panose="020B0503020204020204" pitchFamily="34" charset="-122"/>
                          <a:cs typeface="+mn-cs"/>
                        </a:rPr>
                        <a:t>5000</a:t>
                      </a:r>
                      <a:r>
                        <a:rPr lang="zh-CN" altLang="en-US" sz="1400" b="1" kern="1200" dirty="0" smtClean="0">
                          <a:solidFill>
                            <a:srgbClr val="C00000"/>
                          </a:solidFill>
                          <a:latin typeface="微软雅黑" panose="020B0503020204020204" pitchFamily="34" charset="-122"/>
                          <a:ea typeface="微软雅黑" panose="020B0503020204020204" pitchFamily="34" charset="-122"/>
                          <a:cs typeface="+mn-cs"/>
                        </a:rPr>
                        <a:t>元</a:t>
                      </a:r>
                      <a:endParaRPr lang="zh-CN" altLang="en-US" sz="1400" b="1" kern="1200" dirty="0">
                        <a:solidFill>
                          <a:srgbClr val="C00000"/>
                        </a:solidFill>
                        <a:latin typeface="微软雅黑" panose="020B0503020204020204" pitchFamily="34" charset="-122"/>
                        <a:ea typeface="微软雅黑" panose="020B0503020204020204" pitchFamily="34"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A9B26">
                        <a:lumMod val="20000"/>
                        <a:lumOff val="80000"/>
                      </a:srgbClr>
                    </a:solidFill>
                  </a:tcPr>
                </a:tc>
                <a:tc>
                  <a:txBody>
                    <a:bodyPr/>
                    <a:lstStyle>
                      <a:defPPr>
                        <a:defRPr lang="en-US"/>
                      </a:defPPr>
                      <a:lvl1pPr marL="0" algn="l" defTabSz="457154" rtl="0" eaLnBrk="1" latinLnBrk="0" hangingPunct="1">
                        <a:defRPr sz="1800" kern="1200">
                          <a:solidFill>
                            <a:schemeClr val="tx1"/>
                          </a:solidFill>
                          <a:latin typeface="Times New Roman"/>
                          <a:ea typeface="幼圆"/>
                        </a:defRPr>
                      </a:lvl1pPr>
                      <a:lvl2pPr marL="457154" algn="l" defTabSz="457154" rtl="0" eaLnBrk="1" latinLnBrk="0" hangingPunct="1">
                        <a:defRPr sz="1800" kern="1200">
                          <a:solidFill>
                            <a:schemeClr val="tx1"/>
                          </a:solidFill>
                          <a:latin typeface="Times New Roman"/>
                          <a:ea typeface="幼圆"/>
                        </a:defRPr>
                      </a:lvl2pPr>
                      <a:lvl3pPr marL="914310" algn="l" defTabSz="457154" rtl="0" eaLnBrk="1" latinLnBrk="0" hangingPunct="1">
                        <a:defRPr sz="1800" kern="1200">
                          <a:solidFill>
                            <a:schemeClr val="tx1"/>
                          </a:solidFill>
                          <a:latin typeface="Times New Roman"/>
                          <a:ea typeface="幼圆"/>
                        </a:defRPr>
                      </a:lvl3pPr>
                      <a:lvl4pPr marL="1371464" algn="l" defTabSz="457154" rtl="0" eaLnBrk="1" latinLnBrk="0" hangingPunct="1">
                        <a:defRPr sz="1800" kern="1200">
                          <a:solidFill>
                            <a:schemeClr val="tx1"/>
                          </a:solidFill>
                          <a:latin typeface="Times New Roman"/>
                          <a:ea typeface="幼圆"/>
                        </a:defRPr>
                      </a:lvl4pPr>
                      <a:lvl5pPr marL="1828619" algn="l" defTabSz="457154" rtl="0" eaLnBrk="1" latinLnBrk="0" hangingPunct="1">
                        <a:defRPr sz="1800" kern="1200">
                          <a:solidFill>
                            <a:schemeClr val="tx1"/>
                          </a:solidFill>
                          <a:latin typeface="Times New Roman"/>
                          <a:ea typeface="幼圆"/>
                        </a:defRPr>
                      </a:lvl5pPr>
                      <a:lvl6pPr marL="2285772" algn="l" defTabSz="457154" rtl="0" eaLnBrk="1" latinLnBrk="0" hangingPunct="1">
                        <a:defRPr sz="1800" kern="1200">
                          <a:solidFill>
                            <a:schemeClr val="tx1"/>
                          </a:solidFill>
                          <a:latin typeface="Times New Roman"/>
                          <a:ea typeface="幼圆"/>
                        </a:defRPr>
                      </a:lvl6pPr>
                      <a:lvl7pPr marL="2742926" algn="l" defTabSz="457154" rtl="0" eaLnBrk="1" latinLnBrk="0" hangingPunct="1">
                        <a:defRPr sz="1800" kern="1200">
                          <a:solidFill>
                            <a:schemeClr val="tx1"/>
                          </a:solidFill>
                          <a:latin typeface="Times New Roman"/>
                          <a:ea typeface="幼圆"/>
                        </a:defRPr>
                      </a:lvl7pPr>
                      <a:lvl8pPr marL="3200080" algn="l" defTabSz="457154" rtl="0" eaLnBrk="1" latinLnBrk="0" hangingPunct="1">
                        <a:defRPr sz="1800" kern="1200">
                          <a:solidFill>
                            <a:schemeClr val="tx1"/>
                          </a:solidFill>
                          <a:latin typeface="Times New Roman"/>
                          <a:ea typeface="幼圆"/>
                        </a:defRPr>
                      </a:lvl8pPr>
                      <a:lvl9pPr marL="3657235" algn="l" defTabSz="457154" rtl="0" eaLnBrk="1" latinLnBrk="0" hangingPunct="1">
                        <a:defRPr sz="1800" kern="1200">
                          <a:solidFill>
                            <a:schemeClr val="tx1"/>
                          </a:solidFill>
                          <a:latin typeface="Times New Roman"/>
                          <a:ea typeface="幼圆"/>
                        </a:defRPr>
                      </a:lvl9pPr>
                    </a:lstStyle>
                    <a:p>
                      <a:pPr marL="0" algn="ctr" defTabSz="457154" rtl="0" eaLnBrk="1" latinLnBrk="0" hangingPunct="1">
                        <a:lnSpc>
                          <a:spcPts val="1800"/>
                        </a:lnSpc>
                        <a:spcAft>
                          <a:spcPts val="0"/>
                        </a:spcAft>
                      </a:pPr>
                      <a:r>
                        <a:rPr lang="en-US" altLang="en-US" sz="1400" b="1" kern="1200" dirty="0">
                          <a:solidFill>
                            <a:srgbClr val="C00000"/>
                          </a:solidFill>
                          <a:latin typeface="微软雅黑" panose="020B0503020204020204" pitchFamily="34" charset="-122"/>
                          <a:ea typeface="微软雅黑" panose="020B0503020204020204" pitchFamily="34" charset="-122"/>
                          <a:cs typeface="+mn-cs"/>
                        </a:rPr>
                        <a:t>2000</a:t>
                      </a:r>
                      <a:r>
                        <a:rPr lang="zh-CN" altLang="en-US" sz="1400" b="1" kern="1200" dirty="0">
                          <a:solidFill>
                            <a:srgbClr val="C00000"/>
                          </a:solidFill>
                          <a:latin typeface="微软雅黑" panose="020B0503020204020204" pitchFamily="34" charset="-122"/>
                          <a:ea typeface="微软雅黑" panose="020B0503020204020204" pitchFamily="34" charset="-122"/>
                          <a:cs typeface="+mn-cs"/>
                        </a:rPr>
                        <a:t>万</a:t>
                      </a:r>
                    </a:p>
                    <a:p>
                      <a:pPr marL="0" algn="ctr" defTabSz="457154" rtl="0" eaLnBrk="1" latinLnBrk="0" hangingPunct="1">
                        <a:lnSpc>
                          <a:spcPts val="1800"/>
                        </a:lnSpc>
                        <a:spcAft>
                          <a:spcPts val="0"/>
                        </a:spcAft>
                      </a:pPr>
                      <a:r>
                        <a:rPr lang="zh-CN" altLang="en-US" sz="1400" b="1" kern="1200" dirty="0">
                          <a:solidFill>
                            <a:srgbClr val="C00000"/>
                          </a:solidFill>
                          <a:latin typeface="微软雅黑" panose="020B0503020204020204" pitchFamily="34" charset="-122"/>
                          <a:ea typeface="微软雅黑" panose="020B0503020204020204" pitchFamily="34" charset="-122"/>
                          <a:cs typeface="+mn-cs"/>
                        </a:rPr>
                        <a:t>（其中第三者财产损失</a:t>
                      </a:r>
                      <a:r>
                        <a:rPr lang="en-US" altLang="en-US" sz="1400" b="1" kern="1200" dirty="0">
                          <a:solidFill>
                            <a:srgbClr val="C00000"/>
                          </a:solidFill>
                          <a:latin typeface="微软雅黑" panose="020B0503020204020204" pitchFamily="34" charset="-122"/>
                          <a:ea typeface="微软雅黑" panose="020B0503020204020204" pitchFamily="34" charset="-122"/>
                          <a:cs typeface="+mn-cs"/>
                        </a:rPr>
                        <a:t>500</a:t>
                      </a:r>
                      <a:r>
                        <a:rPr lang="zh-CN" altLang="en-US" sz="1400" b="1" kern="1200" dirty="0">
                          <a:solidFill>
                            <a:srgbClr val="C00000"/>
                          </a:solidFill>
                          <a:latin typeface="微软雅黑" panose="020B0503020204020204" pitchFamily="34" charset="-122"/>
                          <a:ea typeface="微软雅黑" panose="020B0503020204020204" pitchFamily="34" charset="-122"/>
                          <a:cs typeface="+mn-cs"/>
                        </a:rPr>
                        <a:t>万元，每一商户财产损失</a:t>
                      </a:r>
                      <a:r>
                        <a:rPr lang="en-US" altLang="en-US" sz="1400" b="1" kern="1200" dirty="0">
                          <a:solidFill>
                            <a:srgbClr val="C00000"/>
                          </a:solidFill>
                          <a:latin typeface="微软雅黑" panose="020B0503020204020204" pitchFamily="34" charset="-122"/>
                          <a:ea typeface="微软雅黑" panose="020B0503020204020204" pitchFamily="34" charset="-122"/>
                          <a:cs typeface="+mn-cs"/>
                        </a:rPr>
                        <a:t>60</a:t>
                      </a:r>
                      <a:r>
                        <a:rPr lang="zh-CN" altLang="en-US" sz="1400" b="1" kern="1200" dirty="0">
                          <a:solidFill>
                            <a:srgbClr val="C00000"/>
                          </a:solidFill>
                          <a:latin typeface="微软雅黑" panose="020B0503020204020204" pitchFamily="34" charset="-122"/>
                          <a:ea typeface="微软雅黑" panose="020B0503020204020204" pitchFamily="34" charset="-122"/>
                          <a:cs typeface="+mn-cs"/>
                        </a:rPr>
                        <a:t>万）</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A9B26">
                        <a:lumMod val="20000"/>
                        <a:lumOff val="80000"/>
                      </a:srgbClr>
                    </a:solidFill>
                  </a:tcPr>
                </a:tc>
                <a:tc>
                  <a:txBody>
                    <a:bodyPr/>
                    <a:lstStyle>
                      <a:defPPr>
                        <a:defRPr lang="en-US"/>
                      </a:defPPr>
                      <a:lvl1pPr marL="0" algn="l" defTabSz="457154" rtl="0" eaLnBrk="1" latinLnBrk="0" hangingPunct="1">
                        <a:defRPr sz="1800" kern="1200">
                          <a:solidFill>
                            <a:schemeClr val="tx1"/>
                          </a:solidFill>
                          <a:latin typeface="Times New Roman"/>
                          <a:ea typeface="幼圆"/>
                        </a:defRPr>
                      </a:lvl1pPr>
                      <a:lvl2pPr marL="457154" algn="l" defTabSz="457154" rtl="0" eaLnBrk="1" latinLnBrk="0" hangingPunct="1">
                        <a:defRPr sz="1800" kern="1200">
                          <a:solidFill>
                            <a:schemeClr val="tx1"/>
                          </a:solidFill>
                          <a:latin typeface="Times New Roman"/>
                          <a:ea typeface="幼圆"/>
                        </a:defRPr>
                      </a:lvl2pPr>
                      <a:lvl3pPr marL="914310" algn="l" defTabSz="457154" rtl="0" eaLnBrk="1" latinLnBrk="0" hangingPunct="1">
                        <a:defRPr sz="1800" kern="1200">
                          <a:solidFill>
                            <a:schemeClr val="tx1"/>
                          </a:solidFill>
                          <a:latin typeface="Times New Roman"/>
                          <a:ea typeface="幼圆"/>
                        </a:defRPr>
                      </a:lvl3pPr>
                      <a:lvl4pPr marL="1371464" algn="l" defTabSz="457154" rtl="0" eaLnBrk="1" latinLnBrk="0" hangingPunct="1">
                        <a:defRPr sz="1800" kern="1200">
                          <a:solidFill>
                            <a:schemeClr val="tx1"/>
                          </a:solidFill>
                          <a:latin typeface="Times New Roman"/>
                          <a:ea typeface="幼圆"/>
                        </a:defRPr>
                      </a:lvl4pPr>
                      <a:lvl5pPr marL="1828619" algn="l" defTabSz="457154" rtl="0" eaLnBrk="1" latinLnBrk="0" hangingPunct="1">
                        <a:defRPr sz="1800" kern="1200">
                          <a:solidFill>
                            <a:schemeClr val="tx1"/>
                          </a:solidFill>
                          <a:latin typeface="Times New Roman"/>
                          <a:ea typeface="幼圆"/>
                        </a:defRPr>
                      </a:lvl5pPr>
                      <a:lvl6pPr marL="2285772" algn="l" defTabSz="457154" rtl="0" eaLnBrk="1" latinLnBrk="0" hangingPunct="1">
                        <a:defRPr sz="1800" kern="1200">
                          <a:solidFill>
                            <a:schemeClr val="tx1"/>
                          </a:solidFill>
                          <a:latin typeface="Times New Roman"/>
                          <a:ea typeface="幼圆"/>
                        </a:defRPr>
                      </a:lvl6pPr>
                      <a:lvl7pPr marL="2742926" algn="l" defTabSz="457154" rtl="0" eaLnBrk="1" latinLnBrk="0" hangingPunct="1">
                        <a:defRPr sz="1800" kern="1200">
                          <a:solidFill>
                            <a:schemeClr val="tx1"/>
                          </a:solidFill>
                          <a:latin typeface="Times New Roman"/>
                          <a:ea typeface="幼圆"/>
                        </a:defRPr>
                      </a:lvl7pPr>
                      <a:lvl8pPr marL="3200080" algn="l" defTabSz="457154" rtl="0" eaLnBrk="1" latinLnBrk="0" hangingPunct="1">
                        <a:defRPr sz="1800" kern="1200">
                          <a:solidFill>
                            <a:schemeClr val="tx1"/>
                          </a:solidFill>
                          <a:latin typeface="Times New Roman"/>
                          <a:ea typeface="幼圆"/>
                        </a:defRPr>
                      </a:lvl8pPr>
                      <a:lvl9pPr marL="3657235" algn="l" defTabSz="457154" rtl="0" eaLnBrk="1" latinLnBrk="0" hangingPunct="1">
                        <a:defRPr sz="1800" kern="1200">
                          <a:solidFill>
                            <a:schemeClr val="tx1"/>
                          </a:solidFill>
                          <a:latin typeface="Times New Roman"/>
                          <a:ea typeface="幼圆"/>
                        </a:defRPr>
                      </a:lvl9pPr>
                    </a:lstStyle>
                    <a:p>
                      <a:pPr marL="0" algn="ctr" defTabSz="457154" rtl="0" eaLnBrk="1" latinLnBrk="0" hangingPunct="1">
                        <a:lnSpc>
                          <a:spcPts val="1800"/>
                        </a:lnSpc>
                        <a:spcAft>
                          <a:spcPts val="0"/>
                        </a:spcAft>
                      </a:pPr>
                      <a:r>
                        <a:rPr lang="en-US" altLang="en-US" sz="1400" b="1" kern="1200" dirty="0" smtClean="0">
                          <a:solidFill>
                            <a:srgbClr val="C00000"/>
                          </a:solidFill>
                          <a:latin typeface="微软雅黑" panose="020B0503020204020204" pitchFamily="34" charset="-122"/>
                          <a:ea typeface="微软雅黑" panose="020B0503020204020204" pitchFamily="34" charset="-122"/>
                          <a:cs typeface="+mn-cs"/>
                        </a:rPr>
                        <a:t>26,000.00</a:t>
                      </a:r>
                      <a:endParaRPr lang="zh-CN" altLang="en-US" sz="1400" b="1" kern="1200" dirty="0">
                        <a:solidFill>
                          <a:srgbClr val="C00000"/>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A9B26">
                        <a:lumMod val="20000"/>
                        <a:lumOff val="80000"/>
                      </a:srgbClr>
                    </a:solidFill>
                  </a:tcPr>
                </a:tc>
                <a:tc>
                  <a:txBody>
                    <a:bodyPr/>
                    <a:lstStyle>
                      <a:defPPr>
                        <a:defRPr lang="en-US"/>
                      </a:defPPr>
                      <a:lvl1pPr marL="0" algn="l" defTabSz="457154" rtl="0" eaLnBrk="1" latinLnBrk="0" hangingPunct="1">
                        <a:defRPr sz="1800" kern="1200">
                          <a:solidFill>
                            <a:schemeClr val="tx1"/>
                          </a:solidFill>
                          <a:latin typeface="Times New Roman"/>
                          <a:ea typeface="幼圆"/>
                        </a:defRPr>
                      </a:lvl1pPr>
                      <a:lvl2pPr marL="457154" algn="l" defTabSz="457154" rtl="0" eaLnBrk="1" latinLnBrk="0" hangingPunct="1">
                        <a:defRPr sz="1800" kern="1200">
                          <a:solidFill>
                            <a:schemeClr val="tx1"/>
                          </a:solidFill>
                          <a:latin typeface="Times New Roman"/>
                          <a:ea typeface="幼圆"/>
                        </a:defRPr>
                      </a:lvl2pPr>
                      <a:lvl3pPr marL="914310" algn="l" defTabSz="457154" rtl="0" eaLnBrk="1" latinLnBrk="0" hangingPunct="1">
                        <a:defRPr sz="1800" kern="1200">
                          <a:solidFill>
                            <a:schemeClr val="tx1"/>
                          </a:solidFill>
                          <a:latin typeface="Times New Roman"/>
                          <a:ea typeface="幼圆"/>
                        </a:defRPr>
                      </a:lvl3pPr>
                      <a:lvl4pPr marL="1371464" algn="l" defTabSz="457154" rtl="0" eaLnBrk="1" latinLnBrk="0" hangingPunct="1">
                        <a:defRPr sz="1800" kern="1200">
                          <a:solidFill>
                            <a:schemeClr val="tx1"/>
                          </a:solidFill>
                          <a:latin typeface="Times New Roman"/>
                          <a:ea typeface="幼圆"/>
                        </a:defRPr>
                      </a:lvl4pPr>
                      <a:lvl5pPr marL="1828619" algn="l" defTabSz="457154" rtl="0" eaLnBrk="1" latinLnBrk="0" hangingPunct="1">
                        <a:defRPr sz="1800" kern="1200">
                          <a:solidFill>
                            <a:schemeClr val="tx1"/>
                          </a:solidFill>
                          <a:latin typeface="Times New Roman"/>
                          <a:ea typeface="幼圆"/>
                        </a:defRPr>
                      </a:lvl5pPr>
                      <a:lvl6pPr marL="2285772" algn="l" defTabSz="457154" rtl="0" eaLnBrk="1" latinLnBrk="0" hangingPunct="1">
                        <a:defRPr sz="1800" kern="1200">
                          <a:solidFill>
                            <a:schemeClr val="tx1"/>
                          </a:solidFill>
                          <a:latin typeface="Times New Roman"/>
                          <a:ea typeface="幼圆"/>
                        </a:defRPr>
                      </a:lvl6pPr>
                      <a:lvl7pPr marL="2742926" algn="l" defTabSz="457154" rtl="0" eaLnBrk="1" latinLnBrk="0" hangingPunct="1">
                        <a:defRPr sz="1800" kern="1200">
                          <a:solidFill>
                            <a:schemeClr val="tx1"/>
                          </a:solidFill>
                          <a:latin typeface="Times New Roman"/>
                          <a:ea typeface="幼圆"/>
                        </a:defRPr>
                      </a:lvl7pPr>
                      <a:lvl8pPr marL="3200080" algn="l" defTabSz="457154" rtl="0" eaLnBrk="1" latinLnBrk="0" hangingPunct="1">
                        <a:defRPr sz="1800" kern="1200">
                          <a:solidFill>
                            <a:schemeClr val="tx1"/>
                          </a:solidFill>
                          <a:latin typeface="Times New Roman"/>
                          <a:ea typeface="幼圆"/>
                        </a:defRPr>
                      </a:lvl8pPr>
                      <a:lvl9pPr marL="3657235" algn="l" defTabSz="457154" rtl="0" eaLnBrk="1" latinLnBrk="0" hangingPunct="1">
                        <a:defRPr sz="1800" kern="1200">
                          <a:solidFill>
                            <a:schemeClr val="tx1"/>
                          </a:solidFill>
                          <a:latin typeface="Times New Roman"/>
                          <a:ea typeface="幼圆"/>
                        </a:defRPr>
                      </a:lvl9pPr>
                    </a:lstStyle>
                    <a:p>
                      <a:pPr marL="0" algn="ctr" defTabSz="457154" rtl="0" eaLnBrk="1" latinLnBrk="0" hangingPunct="1">
                        <a:lnSpc>
                          <a:spcPts val="1800"/>
                        </a:lnSpc>
                        <a:spcAft>
                          <a:spcPts val="0"/>
                        </a:spcAft>
                      </a:pPr>
                      <a:r>
                        <a:rPr lang="en-US" altLang="en-US" sz="1400" b="1" kern="1200" dirty="0">
                          <a:solidFill>
                            <a:schemeClr val="tx1"/>
                          </a:solidFill>
                          <a:latin typeface="微软雅黑" panose="020B0503020204020204" pitchFamily="34" charset="-122"/>
                          <a:ea typeface="微软雅黑" panose="020B0503020204020204" pitchFamily="34" charset="-122"/>
                          <a:cs typeface="+mn-cs"/>
                        </a:rPr>
                        <a:t>27,000.00</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A9B26">
                        <a:lumMod val="20000"/>
                        <a:lumOff val="80000"/>
                      </a:srgbClr>
                    </a:solidFill>
                  </a:tcPr>
                </a:tc>
              </a:tr>
              <a:tr h="851184">
                <a:tc>
                  <a:txBody>
                    <a:bodyPr/>
                    <a:lstStyle>
                      <a:defPPr>
                        <a:defRPr lang="en-US"/>
                      </a:defPPr>
                      <a:lvl1pPr marL="0" algn="l" defTabSz="457154" rtl="0" eaLnBrk="1" latinLnBrk="0" hangingPunct="1">
                        <a:defRPr sz="1800" kern="1200">
                          <a:solidFill>
                            <a:schemeClr val="tx1"/>
                          </a:solidFill>
                          <a:latin typeface="Times New Roman"/>
                          <a:ea typeface="幼圆"/>
                        </a:defRPr>
                      </a:lvl1pPr>
                      <a:lvl2pPr marL="457154" algn="l" defTabSz="457154" rtl="0" eaLnBrk="1" latinLnBrk="0" hangingPunct="1">
                        <a:defRPr sz="1800" kern="1200">
                          <a:solidFill>
                            <a:schemeClr val="tx1"/>
                          </a:solidFill>
                          <a:latin typeface="Times New Roman"/>
                          <a:ea typeface="幼圆"/>
                        </a:defRPr>
                      </a:lvl2pPr>
                      <a:lvl3pPr marL="914310" algn="l" defTabSz="457154" rtl="0" eaLnBrk="1" latinLnBrk="0" hangingPunct="1">
                        <a:defRPr sz="1800" kern="1200">
                          <a:solidFill>
                            <a:schemeClr val="tx1"/>
                          </a:solidFill>
                          <a:latin typeface="Times New Roman"/>
                          <a:ea typeface="幼圆"/>
                        </a:defRPr>
                      </a:lvl3pPr>
                      <a:lvl4pPr marL="1371464" algn="l" defTabSz="457154" rtl="0" eaLnBrk="1" latinLnBrk="0" hangingPunct="1">
                        <a:defRPr sz="1800" kern="1200">
                          <a:solidFill>
                            <a:schemeClr val="tx1"/>
                          </a:solidFill>
                          <a:latin typeface="Times New Roman"/>
                          <a:ea typeface="幼圆"/>
                        </a:defRPr>
                      </a:lvl4pPr>
                      <a:lvl5pPr marL="1828619" algn="l" defTabSz="457154" rtl="0" eaLnBrk="1" latinLnBrk="0" hangingPunct="1">
                        <a:defRPr sz="1800" kern="1200">
                          <a:solidFill>
                            <a:schemeClr val="tx1"/>
                          </a:solidFill>
                          <a:latin typeface="Times New Roman"/>
                          <a:ea typeface="幼圆"/>
                        </a:defRPr>
                      </a:lvl5pPr>
                      <a:lvl6pPr marL="2285772" algn="l" defTabSz="457154" rtl="0" eaLnBrk="1" latinLnBrk="0" hangingPunct="1">
                        <a:defRPr sz="1800" kern="1200">
                          <a:solidFill>
                            <a:schemeClr val="tx1"/>
                          </a:solidFill>
                          <a:latin typeface="Times New Roman"/>
                          <a:ea typeface="幼圆"/>
                        </a:defRPr>
                      </a:lvl6pPr>
                      <a:lvl7pPr marL="2742926" algn="l" defTabSz="457154" rtl="0" eaLnBrk="1" latinLnBrk="0" hangingPunct="1">
                        <a:defRPr sz="1800" kern="1200">
                          <a:solidFill>
                            <a:schemeClr val="tx1"/>
                          </a:solidFill>
                          <a:latin typeface="Times New Roman"/>
                          <a:ea typeface="幼圆"/>
                        </a:defRPr>
                      </a:lvl7pPr>
                      <a:lvl8pPr marL="3200080" algn="l" defTabSz="457154" rtl="0" eaLnBrk="1" latinLnBrk="0" hangingPunct="1">
                        <a:defRPr sz="1800" kern="1200">
                          <a:solidFill>
                            <a:schemeClr val="tx1"/>
                          </a:solidFill>
                          <a:latin typeface="Times New Roman"/>
                          <a:ea typeface="幼圆"/>
                        </a:defRPr>
                      </a:lvl8pPr>
                      <a:lvl9pPr marL="3657235" algn="l" defTabSz="457154" rtl="0" eaLnBrk="1" latinLnBrk="0" hangingPunct="1">
                        <a:defRPr sz="1800" kern="1200">
                          <a:solidFill>
                            <a:schemeClr val="tx1"/>
                          </a:solidFill>
                          <a:latin typeface="Times New Roman"/>
                          <a:ea typeface="幼圆"/>
                        </a:defRPr>
                      </a:lvl9pPr>
                    </a:lstStyle>
                    <a:p>
                      <a:pPr marL="0" algn="ctr" defTabSz="457154" rtl="0" eaLnBrk="1" latinLnBrk="0" hangingPunct="1">
                        <a:lnSpc>
                          <a:spcPts val="1800"/>
                        </a:lnSpc>
                        <a:spcAft>
                          <a:spcPts val="0"/>
                        </a:spcAft>
                      </a:pPr>
                      <a:r>
                        <a:rPr lang="en-US" altLang="en-US" sz="1400" b="1" kern="1200" dirty="0">
                          <a:solidFill>
                            <a:srgbClr val="C00000"/>
                          </a:solidFill>
                          <a:latin typeface="微软雅黑" panose="020B0503020204020204" pitchFamily="34" charset="-122"/>
                          <a:ea typeface="微软雅黑" panose="020B0503020204020204" pitchFamily="34" charset="-122"/>
                          <a:cs typeface="+mn-cs"/>
                        </a:rPr>
                        <a:t>3</a:t>
                      </a:r>
                      <a:endParaRPr lang="zh-CN" altLang="en-US" sz="1400" b="1" kern="1200" dirty="0">
                        <a:solidFill>
                          <a:srgbClr val="C00000"/>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A9B26">
                        <a:lumMod val="20000"/>
                        <a:lumOff val="80000"/>
                      </a:srgbClr>
                    </a:solidFill>
                  </a:tcPr>
                </a:tc>
                <a:tc>
                  <a:txBody>
                    <a:bodyPr/>
                    <a:lstStyle>
                      <a:defPPr>
                        <a:defRPr lang="en-US"/>
                      </a:defPPr>
                      <a:lvl1pPr marL="0" algn="l" defTabSz="457154" rtl="0" eaLnBrk="1" latinLnBrk="0" hangingPunct="1">
                        <a:defRPr sz="1800" kern="1200">
                          <a:solidFill>
                            <a:schemeClr val="tx1"/>
                          </a:solidFill>
                          <a:latin typeface="Times New Roman"/>
                          <a:ea typeface="幼圆"/>
                        </a:defRPr>
                      </a:lvl1pPr>
                      <a:lvl2pPr marL="457154" algn="l" defTabSz="457154" rtl="0" eaLnBrk="1" latinLnBrk="0" hangingPunct="1">
                        <a:defRPr sz="1800" kern="1200">
                          <a:solidFill>
                            <a:schemeClr val="tx1"/>
                          </a:solidFill>
                          <a:latin typeface="Times New Roman"/>
                          <a:ea typeface="幼圆"/>
                        </a:defRPr>
                      </a:lvl2pPr>
                      <a:lvl3pPr marL="914310" algn="l" defTabSz="457154" rtl="0" eaLnBrk="1" latinLnBrk="0" hangingPunct="1">
                        <a:defRPr sz="1800" kern="1200">
                          <a:solidFill>
                            <a:schemeClr val="tx1"/>
                          </a:solidFill>
                          <a:latin typeface="Times New Roman"/>
                          <a:ea typeface="幼圆"/>
                        </a:defRPr>
                      </a:lvl3pPr>
                      <a:lvl4pPr marL="1371464" algn="l" defTabSz="457154" rtl="0" eaLnBrk="1" latinLnBrk="0" hangingPunct="1">
                        <a:defRPr sz="1800" kern="1200">
                          <a:solidFill>
                            <a:schemeClr val="tx1"/>
                          </a:solidFill>
                          <a:latin typeface="Times New Roman"/>
                          <a:ea typeface="幼圆"/>
                        </a:defRPr>
                      </a:lvl4pPr>
                      <a:lvl5pPr marL="1828619" algn="l" defTabSz="457154" rtl="0" eaLnBrk="1" latinLnBrk="0" hangingPunct="1">
                        <a:defRPr sz="1800" kern="1200">
                          <a:solidFill>
                            <a:schemeClr val="tx1"/>
                          </a:solidFill>
                          <a:latin typeface="Times New Roman"/>
                          <a:ea typeface="幼圆"/>
                        </a:defRPr>
                      </a:lvl5pPr>
                      <a:lvl6pPr marL="2285772" algn="l" defTabSz="457154" rtl="0" eaLnBrk="1" latinLnBrk="0" hangingPunct="1">
                        <a:defRPr sz="1800" kern="1200">
                          <a:solidFill>
                            <a:schemeClr val="tx1"/>
                          </a:solidFill>
                          <a:latin typeface="Times New Roman"/>
                          <a:ea typeface="幼圆"/>
                        </a:defRPr>
                      </a:lvl6pPr>
                      <a:lvl7pPr marL="2742926" algn="l" defTabSz="457154" rtl="0" eaLnBrk="1" latinLnBrk="0" hangingPunct="1">
                        <a:defRPr sz="1800" kern="1200">
                          <a:solidFill>
                            <a:schemeClr val="tx1"/>
                          </a:solidFill>
                          <a:latin typeface="Times New Roman"/>
                          <a:ea typeface="幼圆"/>
                        </a:defRPr>
                      </a:lvl7pPr>
                      <a:lvl8pPr marL="3200080" algn="l" defTabSz="457154" rtl="0" eaLnBrk="1" latinLnBrk="0" hangingPunct="1">
                        <a:defRPr sz="1800" kern="1200">
                          <a:solidFill>
                            <a:schemeClr val="tx1"/>
                          </a:solidFill>
                          <a:latin typeface="Times New Roman"/>
                          <a:ea typeface="幼圆"/>
                        </a:defRPr>
                      </a:lvl8pPr>
                      <a:lvl9pPr marL="3657235" algn="l" defTabSz="457154" rtl="0" eaLnBrk="1" latinLnBrk="0" hangingPunct="1">
                        <a:defRPr sz="1800" kern="1200">
                          <a:solidFill>
                            <a:schemeClr val="tx1"/>
                          </a:solidFill>
                          <a:latin typeface="Times New Roman"/>
                          <a:ea typeface="幼圆"/>
                        </a:defRPr>
                      </a:lvl9pPr>
                    </a:lstStyle>
                    <a:p>
                      <a:pPr marL="0" algn="ctr" defTabSz="457154" rtl="0" eaLnBrk="1" latinLnBrk="0" hangingPunct="1">
                        <a:lnSpc>
                          <a:spcPts val="1800"/>
                        </a:lnSpc>
                        <a:spcAft>
                          <a:spcPts val="0"/>
                        </a:spcAft>
                      </a:pPr>
                      <a:r>
                        <a:rPr lang="zh-CN" altLang="en-US" sz="1400" b="1" kern="1200" dirty="0">
                          <a:solidFill>
                            <a:srgbClr val="C00000"/>
                          </a:solidFill>
                          <a:latin typeface="微软雅黑" panose="020B0503020204020204" pitchFamily="34" charset="-122"/>
                          <a:ea typeface="微软雅黑" panose="020B0503020204020204" pitchFamily="34" charset="-122"/>
                          <a:cs typeface="+mn-cs"/>
                        </a:rPr>
                        <a:t>供</a:t>
                      </a:r>
                      <a:r>
                        <a:rPr lang="en-US" altLang="en-US" sz="1400" b="1" kern="1200" dirty="0">
                          <a:solidFill>
                            <a:srgbClr val="C00000"/>
                          </a:solidFill>
                          <a:latin typeface="微软雅黑" panose="020B0503020204020204" pitchFamily="34" charset="-122"/>
                          <a:ea typeface="微软雅黑" panose="020B0503020204020204" pitchFamily="34" charset="-122"/>
                          <a:cs typeface="+mn-cs"/>
                        </a:rPr>
                        <a:t>30000</a:t>
                      </a:r>
                      <a:r>
                        <a:rPr lang="zh-CN" altLang="en-US" sz="1400" b="1" kern="1200" dirty="0">
                          <a:solidFill>
                            <a:srgbClr val="C00000"/>
                          </a:solidFill>
                          <a:latin typeface="微软雅黑" panose="020B0503020204020204" pitchFamily="34" charset="-122"/>
                          <a:ea typeface="微软雅黑" panose="020B0503020204020204" pitchFamily="34" charset="-122"/>
                          <a:cs typeface="+mn-cs"/>
                        </a:rPr>
                        <a:t>人以上活动</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A9B26">
                        <a:lumMod val="20000"/>
                        <a:lumOff val="80000"/>
                      </a:srgbClr>
                    </a:solidFill>
                  </a:tcPr>
                </a:tc>
                <a:tc>
                  <a:txBody>
                    <a:bodyPr/>
                    <a:lstStyle>
                      <a:defPPr>
                        <a:defRPr lang="en-US"/>
                      </a:defPPr>
                      <a:lvl1pPr marL="0" algn="l" defTabSz="457154" rtl="0" eaLnBrk="1" latinLnBrk="0" hangingPunct="1">
                        <a:defRPr sz="1800" kern="1200">
                          <a:solidFill>
                            <a:schemeClr val="tx1"/>
                          </a:solidFill>
                          <a:latin typeface="Times New Roman"/>
                          <a:ea typeface="幼圆"/>
                        </a:defRPr>
                      </a:lvl1pPr>
                      <a:lvl2pPr marL="457154" algn="l" defTabSz="457154" rtl="0" eaLnBrk="1" latinLnBrk="0" hangingPunct="1">
                        <a:defRPr sz="1800" kern="1200">
                          <a:solidFill>
                            <a:schemeClr val="tx1"/>
                          </a:solidFill>
                          <a:latin typeface="Times New Roman"/>
                          <a:ea typeface="幼圆"/>
                        </a:defRPr>
                      </a:lvl2pPr>
                      <a:lvl3pPr marL="914310" algn="l" defTabSz="457154" rtl="0" eaLnBrk="1" latinLnBrk="0" hangingPunct="1">
                        <a:defRPr sz="1800" kern="1200">
                          <a:solidFill>
                            <a:schemeClr val="tx1"/>
                          </a:solidFill>
                          <a:latin typeface="Times New Roman"/>
                          <a:ea typeface="幼圆"/>
                        </a:defRPr>
                      </a:lvl3pPr>
                      <a:lvl4pPr marL="1371464" algn="l" defTabSz="457154" rtl="0" eaLnBrk="1" latinLnBrk="0" hangingPunct="1">
                        <a:defRPr sz="1800" kern="1200">
                          <a:solidFill>
                            <a:schemeClr val="tx1"/>
                          </a:solidFill>
                          <a:latin typeface="Times New Roman"/>
                          <a:ea typeface="幼圆"/>
                        </a:defRPr>
                      </a:lvl4pPr>
                      <a:lvl5pPr marL="1828619" algn="l" defTabSz="457154" rtl="0" eaLnBrk="1" latinLnBrk="0" hangingPunct="1">
                        <a:defRPr sz="1800" kern="1200">
                          <a:solidFill>
                            <a:schemeClr val="tx1"/>
                          </a:solidFill>
                          <a:latin typeface="Times New Roman"/>
                          <a:ea typeface="幼圆"/>
                        </a:defRPr>
                      </a:lvl5pPr>
                      <a:lvl6pPr marL="2285772" algn="l" defTabSz="457154" rtl="0" eaLnBrk="1" latinLnBrk="0" hangingPunct="1">
                        <a:defRPr sz="1800" kern="1200">
                          <a:solidFill>
                            <a:schemeClr val="tx1"/>
                          </a:solidFill>
                          <a:latin typeface="Times New Roman"/>
                          <a:ea typeface="幼圆"/>
                        </a:defRPr>
                      </a:lvl6pPr>
                      <a:lvl7pPr marL="2742926" algn="l" defTabSz="457154" rtl="0" eaLnBrk="1" latinLnBrk="0" hangingPunct="1">
                        <a:defRPr sz="1800" kern="1200">
                          <a:solidFill>
                            <a:schemeClr val="tx1"/>
                          </a:solidFill>
                          <a:latin typeface="Times New Roman"/>
                          <a:ea typeface="幼圆"/>
                        </a:defRPr>
                      </a:lvl7pPr>
                      <a:lvl8pPr marL="3200080" algn="l" defTabSz="457154" rtl="0" eaLnBrk="1" latinLnBrk="0" hangingPunct="1">
                        <a:defRPr sz="1800" kern="1200">
                          <a:solidFill>
                            <a:schemeClr val="tx1"/>
                          </a:solidFill>
                          <a:latin typeface="Times New Roman"/>
                          <a:ea typeface="幼圆"/>
                        </a:defRPr>
                      </a:lvl8pPr>
                      <a:lvl9pPr marL="3657235" algn="l" defTabSz="457154" rtl="0" eaLnBrk="1" latinLnBrk="0" hangingPunct="1">
                        <a:defRPr sz="1800" kern="1200">
                          <a:solidFill>
                            <a:schemeClr val="tx1"/>
                          </a:solidFill>
                          <a:latin typeface="Times New Roman"/>
                          <a:ea typeface="幼圆"/>
                        </a:defRPr>
                      </a:lvl9pPr>
                    </a:lstStyle>
                    <a:p>
                      <a:pPr marL="0" algn="ctr" defTabSz="457154" rtl="0" eaLnBrk="1" latinLnBrk="0" hangingPunct="1">
                        <a:lnSpc>
                          <a:spcPts val="1800"/>
                        </a:lnSpc>
                        <a:spcAft>
                          <a:spcPts val="0"/>
                        </a:spcAft>
                      </a:pPr>
                      <a:r>
                        <a:rPr lang="zh-CN" altLang="en-US" sz="1400" b="1" kern="1200" dirty="0">
                          <a:solidFill>
                            <a:srgbClr val="C00000"/>
                          </a:solidFill>
                          <a:latin typeface="微软雅黑" panose="020B0503020204020204" pitchFamily="34" charset="-122"/>
                          <a:ea typeface="微软雅黑" panose="020B0503020204020204" pitchFamily="34" charset="-122"/>
                          <a:cs typeface="+mn-cs"/>
                        </a:rPr>
                        <a:t>伤残、死亡及医疗费</a:t>
                      </a:r>
                      <a:r>
                        <a:rPr lang="en-US" altLang="en-US" sz="1400" b="1" kern="1200" dirty="0">
                          <a:solidFill>
                            <a:srgbClr val="C00000"/>
                          </a:solidFill>
                          <a:latin typeface="微软雅黑" panose="020B0503020204020204" pitchFamily="34" charset="-122"/>
                          <a:ea typeface="微软雅黑" panose="020B0503020204020204" pitchFamily="34" charset="-122"/>
                          <a:cs typeface="+mn-cs"/>
                        </a:rPr>
                        <a:t>100</a:t>
                      </a:r>
                      <a:r>
                        <a:rPr lang="zh-CN" altLang="en-US" sz="1400" b="1" kern="1200" dirty="0">
                          <a:solidFill>
                            <a:srgbClr val="C00000"/>
                          </a:solidFill>
                          <a:latin typeface="微软雅黑" panose="020B0503020204020204" pitchFamily="34" charset="-122"/>
                          <a:ea typeface="微软雅黑" panose="020B0503020204020204" pitchFamily="34" charset="-122"/>
                          <a:cs typeface="+mn-cs"/>
                        </a:rPr>
                        <a:t>万元、个人财</a:t>
                      </a:r>
                      <a:r>
                        <a:rPr lang="zh-CN" altLang="en-US" sz="1400" b="1" kern="1200" dirty="0" smtClean="0">
                          <a:solidFill>
                            <a:srgbClr val="C00000"/>
                          </a:solidFill>
                          <a:latin typeface="微软雅黑" panose="020B0503020204020204" pitchFamily="34" charset="-122"/>
                          <a:ea typeface="微软雅黑" panose="020B0503020204020204" pitchFamily="34" charset="-122"/>
                          <a:cs typeface="+mn-cs"/>
                        </a:rPr>
                        <a:t>产</a:t>
                      </a:r>
                      <a:r>
                        <a:rPr lang="en-US" altLang="en-US" sz="1400" b="1" kern="1200" dirty="0" smtClean="0">
                          <a:solidFill>
                            <a:srgbClr val="C00000"/>
                          </a:solidFill>
                          <a:latin typeface="微软雅黑" panose="020B0503020204020204" pitchFamily="34" charset="-122"/>
                          <a:ea typeface="微软雅黑" panose="020B0503020204020204" pitchFamily="34" charset="-122"/>
                          <a:cs typeface="+mn-cs"/>
                        </a:rPr>
                        <a:t>5000</a:t>
                      </a:r>
                      <a:r>
                        <a:rPr lang="zh-CN" altLang="en-US" sz="1400" b="1" kern="1200" dirty="0" smtClean="0">
                          <a:solidFill>
                            <a:srgbClr val="C00000"/>
                          </a:solidFill>
                          <a:latin typeface="微软雅黑" panose="020B0503020204020204" pitchFamily="34" charset="-122"/>
                          <a:ea typeface="微软雅黑" panose="020B0503020204020204" pitchFamily="34" charset="-122"/>
                          <a:cs typeface="+mn-cs"/>
                        </a:rPr>
                        <a:t>元</a:t>
                      </a:r>
                      <a:endParaRPr lang="zh-CN" altLang="en-US" sz="1400" b="1" kern="1200" dirty="0">
                        <a:solidFill>
                          <a:srgbClr val="C00000"/>
                        </a:solidFill>
                        <a:latin typeface="微软雅黑" panose="020B0503020204020204" pitchFamily="34" charset="-122"/>
                        <a:ea typeface="微软雅黑" panose="020B0503020204020204" pitchFamily="34"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A9B26">
                        <a:lumMod val="20000"/>
                        <a:lumOff val="80000"/>
                      </a:srgbClr>
                    </a:solidFill>
                  </a:tcPr>
                </a:tc>
                <a:tc>
                  <a:txBody>
                    <a:bodyPr/>
                    <a:lstStyle>
                      <a:defPPr>
                        <a:defRPr lang="en-US"/>
                      </a:defPPr>
                      <a:lvl1pPr marL="0" algn="l" defTabSz="457154" rtl="0" eaLnBrk="1" latinLnBrk="0" hangingPunct="1">
                        <a:defRPr sz="1800" kern="1200">
                          <a:solidFill>
                            <a:schemeClr val="tx1"/>
                          </a:solidFill>
                          <a:latin typeface="Times New Roman"/>
                          <a:ea typeface="幼圆"/>
                        </a:defRPr>
                      </a:lvl1pPr>
                      <a:lvl2pPr marL="457154" algn="l" defTabSz="457154" rtl="0" eaLnBrk="1" latinLnBrk="0" hangingPunct="1">
                        <a:defRPr sz="1800" kern="1200">
                          <a:solidFill>
                            <a:schemeClr val="tx1"/>
                          </a:solidFill>
                          <a:latin typeface="Times New Roman"/>
                          <a:ea typeface="幼圆"/>
                        </a:defRPr>
                      </a:lvl2pPr>
                      <a:lvl3pPr marL="914310" algn="l" defTabSz="457154" rtl="0" eaLnBrk="1" latinLnBrk="0" hangingPunct="1">
                        <a:defRPr sz="1800" kern="1200">
                          <a:solidFill>
                            <a:schemeClr val="tx1"/>
                          </a:solidFill>
                          <a:latin typeface="Times New Roman"/>
                          <a:ea typeface="幼圆"/>
                        </a:defRPr>
                      </a:lvl3pPr>
                      <a:lvl4pPr marL="1371464" algn="l" defTabSz="457154" rtl="0" eaLnBrk="1" latinLnBrk="0" hangingPunct="1">
                        <a:defRPr sz="1800" kern="1200">
                          <a:solidFill>
                            <a:schemeClr val="tx1"/>
                          </a:solidFill>
                          <a:latin typeface="Times New Roman"/>
                          <a:ea typeface="幼圆"/>
                        </a:defRPr>
                      </a:lvl4pPr>
                      <a:lvl5pPr marL="1828619" algn="l" defTabSz="457154" rtl="0" eaLnBrk="1" latinLnBrk="0" hangingPunct="1">
                        <a:defRPr sz="1800" kern="1200">
                          <a:solidFill>
                            <a:schemeClr val="tx1"/>
                          </a:solidFill>
                          <a:latin typeface="Times New Roman"/>
                          <a:ea typeface="幼圆"/>
                        </a:defRPr>
                      </a:lvl5pPr>
                      <a:lvl6pPr marL="2285772" algn="l" defTabSz="457154" rtl="0" eaLnBrk="1" latinLnBrk="0" hangingPunct="1">
                        <a:defRPr sz="1800" kern="1200">
                          <a:solidFill>
                            <a:schemeClr val="tx1"/>
                          </a:solidFill>
                          <a:latin typeface="Times New Roman"/>
                          <a:ea typeface="幼圆"/>
                        </a:defRPr>
                      </a:lvl6pPr>
                      <a:lvl7pPr marL="2742926" algn="l" defTabSz="457154" rtl="0" eaLnBrk="1" latinLnBrk="0" hangingPunct="1">
                        <a:defRPr sz="1800" kern="1200">
                          <a:solidFill>
                            <a:schemeClr val="tx1"/>
                          </a:solidFill>
                          <a:latin typeface="Times New Roman"/>
                          <a:ea typeface="幼圆"/>
                        </a:defRPr>
                      </a:lvl7pPr>
                      <a:lvl8pPr marL="3200080" algn="l" defTabSz="457154" rtl="0" eaLnBrk="1" latinLnBrk="0" hangingPunct="1">
                        <a:defRPr sz="1800" kern="1200">
                          <a:solidFill>
                            <a:schemeClr val="tx1"/>
                          </a:solidFill>
                          <a:latin typeface="Times New Roman"/>
                          <a:ea typeface="幼圆"/>
                        </a:defRPr>
                      </a:lvl8pPr>
                      <a:lvl9pPr marL="3657235" algn="l" defTabSz="457154" rtl="0" eaLnBrk="1" latinLnBrk="0" hangingPunct="1">
                        <a:defRPr sz="1800" kern="1200">
                          <a:solidFill>
                            <a:schemeClr val="tx1"/>
                          </a:solidFill>
                          <a:latin typeface="Times New Roman"/>
                          <a:ea typeface="幼圆"/>
                        </a:defRPr>
                      </a:lvl9pPr>
                    </a:lstStyle>
                    <a:p>
                      <a:pPr marL="0" algn="ctr" defTabSz="457154" rtl="0" eaLnBrk="1" latinLnBrk="0" hangingPunct="1">
                        <a:lnSpc>
                          <a:spcPts val="1800"/>
                        </a:lnSpc>
                        <a:spcAft>
                          <a:spcPts val="0"/>
                        </a:spcAft>
                      </a:pPr>
                      <a:r>
                        <a:rPr lang="en-US" altLang="en-US" sz="1400" b="1" kern="1200" dirty="0">
                          <a:solidFill>
                            <a:srgbClr val="C00000"/>
                          </a:solidFill>
                          <a:latin typeface="微软雅黑" panose="020B0503020204020204" pitchFamily="34" charset="-122"/>
                          <a:ea typeface="微软雅黑" panose="020B0503020204020204" pitchFamily="34" charset="-122"/>
                          <a:cs typeface="+mn-cs"/>
                        </a:rPr>
                        <a:t>3000</a:t>
                      </a:r>
                      <a:r>
                        <a:rPr lang="zh-CN" altLang="en-US" sz="1400" b="1" kern="1200" dirty="0">
                          <a:solidFill>
                            <a:srgbClr val="C00000"/>
                          </a:solidFill>
                          <a:latin typeface="微软雅黑" panose="020B0503020204020204" pitchFamily="34" charset="-122"/>
                          <a:ea typeface="微软雅黑" panose="020B0503020204020204" pitchFamily="34" charset="-122"/>
                          <a:cs typeface="+mn-cs"/>
                        </a:rPr>
                        <a:t>万</a:t>
                      </a:r>
                    </a:p>
                    <a:p>
                      <a:pPr marL="0" algn="ctr" defTabSz="457154" rtl="0" eaLnBrk="1" latinLnBrk="0" hangingPunct="1">
                        <a:lnSpc>
                          <a:spcPts val="1800"/>
                        </a:lnSpc>
                        <a:spcAft>
                          <a:spcPts val="0"/>
                        </a:spcAft>
                      </a:pPr>
                      <a:r>
                        <a:rPr lang="zh-CN" altLang="en-US" sz="1400" b="1" kern="1200" dirty="0">
                          <a:solidFill>
                            <a:srgbClr val="C00000"/>
                          </a:solidFill>
                          <a:latin typeface="微软雅黑" panose="020B0503020204020204" pitchFamily="34" charset="-122"/>
                          <a:ea typeface="微软雅黑" panose="020B0503020204020204" pitchFamily="34" charset="-122"/>
                          <a:cs typeface="+mn-cs"/>
                        </a:rPr>
                        <a:t>（其中第三者财产损失</a:t>
                      </a:r>
                      <a:r>
                        <a:rPr lang="en-US" altLang="en-US" sz="1400" b="1" kern="1200" dirty="0">
                          <a:solidFill>
                            <a:srgbClr val="C00000"/>
                          </a:solidFill>
                          <a:latin typeface="微软雅黑" panose="020B0503020204020204" pitchFamily="34" charset="-122"/>
                          <a:ea typeface="微软雅黑" panose="020B0503020204020204" pitchFamily="34" charset="-122"/>
                          <a:cs typeface="+mn-cs"/>
                        </a:rPr>
                        <a:t>1500</a:t>
                      </a:r>
                      <a:r>
                        <a:rPr lang="zh-CN" altLang="en-US" sz="1400" b="1" kern="1200" dirty="0">
                          <a:solidFill>
                            <a:srgbClr val="C00000"/>
                          </a:solidFill>
                          <a:latin typeface="微软雅黑" panose="020B0503020204020204" pitchFamily="34" charset="-122"/>
                          <a:ea typeface="微软雅黑" panose="020B0503020204020204" pitchFamily="34" charset="-122"/>
                          <a:cs typeface="+mn-cs"/>
                        </a:rPr>
                        <a:t>万元，每一商户财产损失</a:t>
                      </a:r>
                      <a:r>
                        <a:rPr lang="en-US" altLang="en-US" sz="1400" b="1" kern="1200" dirty="0">
                          <a:solidFill>
                            <a:srgbClr val="C00000"/>
                          </a:solidFill>
                          <a:latin typeface="微软雅黑" panose="020B0503020204020204" pitchFamily="34" charset="-122"/>
                          <a:ea typeface="微软雅黑" panose="020B0503020204020204" pitchFamily="34" charset="-122"/>
                          <a:cs typeface="+mn-cs"/>
                        </a:rPr>
                        <a:t>80</a:t>
                      </a:r>
                      <a:r>
                        <a:rPr lang="zh-CN" altLang="en-US" sz="1400" b="1" kern="1200" dirty="0">
                          <a:solidFill>
                            <a:srgbClr val="C00000"/>
                          </a:solidFill>
                          <a:latin typeface="微软雅黑" panose="020B0503020204020204" pitchFamily="34" charset="-122"/>
                          <a:ea typeface="微软雅黑" panose="020B0503020204020204" pitchFamily="34" charset="-122"/>
                          <a:cs typeface="+mn-cs"/>
                        </a:rPr>
                        <a:t>万）</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A9B26">
                        <a:lumMod val="20000"/>
                        <a:lumOff val="80000"/>
                      </a:srgbClr>
                    </a:solidFill>
                  </a:tcPr>
                </a:tc>
                <a:tc>
                  <a:txBody>
                    <a:bodyPr/>
                    <a:lstStyle>
                      <a:defPPr>
                        <a:defRPr lang="en-US"/>
                      </a:defPPr>
                      <a:lvl1pPr marL="0" algn="l" defTabSz="457154" rtl="0" eaLnBrk="1" latinLnBrk="0" hangingPunct="1">
                        <a:defRPr sz="1800" kern="1200">
                          <a:solidFill>
                            <a:schemeClr val="tx1"/>
                          </a:solidFill>
                          <a:latin typeface="Times New Roman"/>
                          <a:ea typeface="幼圆"/>
                        </a:defRPr>
                      </a:lvl1pPr>
                      <a:lvl2pPr marL="457154" algn="l" defTabSz="457154" rtl="0" eaLnBrk="1" latinLnBrk="0" hangingPunct="1">
                        <a:defRPr sz="1800" kern="1200">
                          <a:solidFill>
                            <a:schemeClr val="tx1"/>
                          </a:solidFill>
                          <a:latin typeface="Times New Roman"/>
                          <a:ea typeface="幼圆"/>
                        </a:defRPr>
                      </a:lvl2pPr>
                      <a:lvl3pPr marL="914310" algn="l" defTabSz="457154" rtl="0" eaLnBrk="1" latinLnBrk="0" hangingPunct="1">
                        <a:defRPr sz="1800" kern="1200">
                          <a:solidFill>
                            <a:schemeClr val="tx1"/>
                          </a:solidFill>
                          <a:latin typeface="Times New Roman"/>
                          <a:ea typeface="幼圆"/>
                        </a:defRPr>
                      </a:lvl3pPr>
                      <a:lvl4pPr marL="1371464" algn="l" defTabSz="457154" rtl="0" eaLnBrk="1" latinLnBrk="0" hangingPunct="1">
                        <a:defRPr sz="1800" kern="1200">
                          <a:solidFill>
                            <a:schemeClr val="tx1"/>
                          </a:solidFill>
                          <a:latin typeface="Times New Roman"/>
                          <a:ea typeface="幼圆"/>
                        </a:defRPr>
                      </a:lvl4pPr>
                      <a:lvl5pPr marL="1828619" algn="l" defTabSz="457154" rtl="0" eaLnBrk="1" latinLnBrk="0" hangingPunct="1">
                        <a:defRPr sz="1800" kern="1200">
                          <a:solidFill>
                            <a:schemeClr val="tx1"/>
                          </a:solidFill>
                          <a:latin typeface="Times New Roman"/>
                          <a:ea typeface="幼圆"/>
                        </a:defRPr>
                      </a:lvl5pPr>
                      <a:lvl6pPr marL="2285772" algn="l" defTabSz="457154" rtl="0" eaLnBrk="1" latinLnBrk="0" hangingPunct="1">
                        <a:defRPr sz="1800" kern="1200">
                          <a:solidFill>
                            <a:schemeClr val="tx1"/>
                          </a:solidFill>
                          <a:latin typeface="Times New Roman"/>
                          <a:ea typeface="幼圆"/>
                        </a:defRPr>
                      </a:lvl6pPr>
                      <a:lvl7pPr marL="2742926" algn="l" defTabSz="457154" rtl="0" eaLnBrk="1" latinLnBrk="0" hangingPunct="1">
                        <a:defRPr sz="1800" kern="1200">
                          <a:solidFill>
                            <a:schemeClr val="tx1"/>
                          </a:solidFill>
                          <a:latin typeface="Times New Roman"/>
                          <a:ea typeface="幼圆"/>
                        </a:defRPr>
                      </a:lvl7pPr>
                      <a:lvl8pPr marL="3200080" algn="l" defTabSz="457154" rtl="0" eaLnBrk="1" latinLnBrk="0" hangingPunct="1">
                        <a:defRPr sz="1800" kern="1200">
                          <a:solidFill>
                            <a:schemeClr val="tx1"/>
                          </a:solidFill>
                          <a:latin typeface="Times New Roman"/>
                          <a:ea typeface="幼圆"/>
                        </a:defRPr>
                      </a:lvl8pPr>
                      <a:lvl9pPr marL="3657235" algn="l" defTabSz="457154" rtl="0" eaLnBrk="1" latinLnBrk="0" hangingPunct="1">
                        <a:defRPr sz="1800" kern="1200">
                          <a:solidFill>
                            <a:schemeClr val="tx1"/>
                          </a:solidFill>
                          <a:latin typeface="Times New Roman"/>
                          <a:ea typeface="幼圆"/>
                        </a:defRPr>
                      </a:lvl9pPr>
                    </a:lstStyle>
                    <a:p>
                      <a:pPr marL="0" algn="ctr" defTabSz="457154" rtl="0" eaLnBrk="1" latinLnBrk="0" hangingPunct="1">
                        <a:lnSpc>
                          <a:spcPts val="1800"/>
                        </a:lnSpc>
                        <a:spcAft>
                          <a:spcPts val="0"/>
                        </a:spcAft>
                      </a:pPr>
                      <a:r>
                        <a:rPr lang="en-US" altLang="en-US" sz="1400" b="1" kern="1200" dirty="0" smtClean="0">
                          <a:solidFill>
                            <a:srgbClr val="C00000"/>
                          </a:solidFill>
                          <a:latin typeface="微软雅黑" panose="020B0503020204020204" pitchFamily="34" charset="-122"/>
                          <a:ea typeface="微软雅黑" panose="020B0503020204020204" pitchFamily="34" charset="-122"/>
                          <a:cs typeface="+mn-cs"/>
                        </a:rPr>
                        <a:t>38,500.00</a:t>
                      </a:r>
                      <a:endParaRPr lang="zh-CN" altLang="en-US" sz="1400" b="1" kern="1200" dirty="0">
                        <a:solidFill>
                          <a:srgbClr val="C00000"/>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A9B26">
                        <a:lumMod val="20000"/>
                        <a:lumOff val="80000"/>
                      </a:srgbClr>
                    </a:solidFill>
                  </a:tcPr>
                </a:tc>
                <a:tc>
                  <a:txBody>
                    <a:bodyPr/>
                    <a:lstStyle>
                      <a:defPPr>
                        <a:defRPr lang="en-US"/>
                      </a:defPPr>
                      <a:lvl1pPr marL="0" algn="l" defTabSz="457154" rtl="0" eaLnBrk="1" latinLnBrk="0" hangingPunct="1">
                        <a:defRPr sz="1800" kern="1200">
                          <a:solidFill>
                            <a:schemeClr val="tx1"/>
                          </a:solidFill>
                          <a:latin typeface="Times New Roman"/>
                          <a:ea typeface="幼圆"/>
                        </a:defRPr>
                      </a:lvl1pPr>
                      <a:lvl2pPr marL="457154" algn="l" defTabSz="457154" rtl="0" eaLnBrk="1" latinLnBrk="0" hangingPunct="1">
                        <a:defRPr sz="1800" kern="1200">
                          <a:solidFill>
                            <a:schemeClr val="tx1"/>
                          </a:solidFill>
                          <a:latin typeface="Times New Roman"/>
                          <a:ea typeface="幼圆"/>
                        </a:defRPr>
                      </a:lvl2pPr>
                      <a:lvl3pPr marL="914310" algn="l" defTabSz="457154" rtl="0" eaLnBrk="1" latinLnBrk="0" hangingPunct="1">
                        <a:defRPr sz="1800" kern="1200">
                          <a:solidFill>
                            <a:schemeClr val="tx1"/>
                          </a:solidFill>
                          <a:latin typeface="Times New Roman"/>
                          <a:ea typeface="幼圆"/>
                        </a:defRPr>
                      </a:lvl3pPr>
                      <a:lvl4pPr marL="1371464" algn="l" defTabSz="457154" rtl="0" eaLnBrk="1" latinLnBrk="0" hangingPunct="1">
                        <a:defRPr sz="1800" kern="1200">
                          <a:solidFill>
                            <a:schemeClr val="tx1"/>
                          </a:solidFill>
                          <a:latin typeface="Times New Roman"/>
                          <a:ea typeface="幼圆"/>
                        </a:defRPr>
                      </a:lvl4pPr>
                      <a:lvl5pPr marL="1828619" algn="l" defTabSz="457154" rtl="0" eaLnBrk="1" latinLnBrk="0" hangingPunct="1">
                        <a:defRPr sz="1800" kern="1200">
                          <a:solidFill>
                            <a:schemeClr val="tx1"/>
                          </a:solidFill>
                          <a:latin typeface="Times New Roman"/>
                          <a:ea typeface="幼圆"/>
                        </a:defRPr>
                      </a:lvl5pPr>
                      <a:lvl6pPr marL="2285772" algn="l" defTabSz="457154" rtl="0" eaLnBrk="1" latinLnBrk="0" hangingPunct="1">
                        <a:defRPr sz="1800" kern="1200">
                          <a:solidFill>
                            <a:schemeClr val="tx1"/>
                          </a:solidFill>
                          <a:latin typeface="Times New Roman"/>
                          <a:ea typeface="幼圆"/>
                        </a:defRPr>
                      </a:lvl6pPr>
                      <a:lvl7pPr marL="2742926" algn="l" defTabSz="457154" rtl="0" eaLnBrk="1" latinLnBrk="0" hangingPunct="1">
                        <a:defRPr sz="1800" kern="1200">
                          <a:solidFill>
                            <a:schemeClr val="tx1"/>
                          </a:solidFill>
                          <a:latin typeface="Times New Roman"/>
                          <a:ea typeface="幼圆"/>
                        </a:defRPr>
                      </a:lvl7pPr>
                      <a:lvl8pPr marL="3200080" algn="l" defTabSz="457154" rtl="0" eaLnBrk="1" latinLnBrk="0" hangingPunct="1">
                        <a:defRPr sz="1800" kern="1200">
                          <a:solidFill>
                            <a:schemeClr val="tx1"/>
                          </a:solidFill>
                          <a:latin typeface="Times New Roman"/>
                          <a:ea typeface="幼圆"/>
                        </a:defRPr>
                      </a:lvl8pPr>
                      <a:lvl9pPr marL="3657235" algn="l" defTabSz="457154" rtl="0" eaLnBrk="1" latinLnBrk="0" hangingPunct="1">
                        <a:defRPr sz="1800" kern="1200">
                          <a:solidFill>
                            <a:schemeClr val="tx1"/>
                          </a:solidFill>
                          <a:latin typeface="Times New Roman"/>
                          <a:ea typeface="幼圆"/>
                        </a:defRPr>
                      </a:lvl9pPr>
                    </a:lstStyle>
                    <a:p>
                      <a:pPr marL="0" algn="ctr" defTabSz="457154" rtl="0" eaLnBrk="1" latinLnBrk="0" hangingPunct="1">
                        <a:lnSpc>
                          <a:spcPts val="1800"/>
                        </a:lnSpc>
                        <a:spcAft>
                          <a:spcPts val="0"/>
                        </a:spcAft>
                      </a:pPr>
                      <a:r>
                        <a:rPr lang="en-US" altLang="en-US" sz="1400" b="1" kern="1200" dirty="0">
                          <a:solidFill>
                            <a:schemeClr val="tx1"/>
                          </a:solidFill>
                          <a:latin typeface="微软雅黑" panose="020B0503020204020204" pitchFamily="34" charset="-122"/>
                          <a:ea typeface="微软雅黑" panose="020B0503020204020204" pitchFamily="34" charset="-122"/>
                          <a:cs typeface="+mn-cs"/>
                        </a:rPr>
                        <a:t>39,000.00</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A9B26">
                        <a:lumMod val="20000"/>
                        <a:lumOff val="80000"/>
                      </a:srgbClr>
                    </a:solidFill>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矩形 45"/>
          <p:cNvSpPr/>
          <p:nvPr/>
        </p:nvSpPr>
        <p:spPr>
          <a:xfrm>
            <a:off x="822536" y="196061"/>
            <a:ext cx="5293255" cy="400101"/>
          </a:xfrm>
          <a:prstGeom prst="rect">
            <a:avLst/>
          </a:prstGeom>
        </p:spPr>
        <p:txBody>
          <a:bodyPr wrap="square" lIns="91432" tIns="45716" rIns="91432" bIns="45716">
            <a:spAutoFit/>
          </a:bodyPr>
          <a:lstStyle/>
          <a:p>
            <a:r>
              <a:rPr lang="zh-CN" altLang="en-US" sz="2000" b="1" dirty="0" smtClean="0">
                <a:solidFill>
                  <a:srgbClr val="0070C0"/>
                </a:solidFill>
                <a:latin typeface="微软雅黑" pitchFamily="34" charset="-122"/>
                <a:ea typeface="微软雅黑" pitchFamily="34" charset="-122"/>
              </a:rPr>
              <a:t>公众责任险保费标准</a:t>
            </a:r>
            <a:r>
              <a:rPr lang="en-US" altLang="zh-CN" sz="2000" b="1" dirty="0" smtClean="0">
                <a:solidFill>
                  <a:srgbClr val="0070C0"/>
                </a:solidFill>
                <a:latin typeface="微软雅黑" pitchFamily="34" charset="-122"/>
                <a:ea typeface="微软雅黑" pitchFamily="34" charset="-122"/>
              </a:rPr>
              <a:t>—</a:t>
            </a:r>
            <a:r>
              <a:rPr lang="zh-CN" altLang="en-US" sz="2000" b="1" dirty="0" smtClean="0">
                <a:solidFill>
                  <a:srgbClr val="0070C0"/>
                </a:solidFill>
                <a:latin typeface="微软雅黑" pitchFamily="34" charset="-122"/>
                <a:ea typeface="微软雅黑" pitchFamily="34" charset="-122"/>
              </a:rPr>
              <a:t>今年与去年的对比</a:t>
            </a:r>
            <a:endParaRPr lang="zh-CN" altLang="en-US" sz="2000" b="1" dirty="0">
              <a:solidFill>
                <a:srgbClr val="0070C0"/>
              </a:solidFill>
              <a:latin typeface="微软雅黑" pitchFamily="34" charset="-122"/>
              <a:ea typeface="微软雅黑" pitchFamily="34" charset="-122"/>
            </a:endParaRPr>
          </a:p>
        </p:txBody>
      </p:sp>
      <p:sp>
        <p:nvSpPr>
          <p:cNvPr id="6" name="MH_Text_1"/>
          <p:cNvSpPr/>
          <p:nvPr>
            <p:custDataLst>
              <p:tags r:id="rId1"/>
            </p:custDataLst>
          </p:nvPr>
        </p:nvSpPr>
        <p:spPr>
          <a:xfrm>
            <a:off x="1457485" y="1652054"/>
            <a:ext cx="2771615" cy="1729321"/>
          </a:xfrm>
          <a:prstGeom prst="rect">
            <a:avLst/>
          </a:prstGeom>
          <a:solidFill>
            <a:schemeClr val="accent1">
              <a:lumMod val="20000"/>
              <a:lumOff val="80000"/>
            </a:schemeClr>
          </a:solidFill>
          <a:ln w="3175">
            <a:noFill/>
          </a:ln>
          <a:effectLst>
            <a:outerShdw blurRad="38100" dist="254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55981" tIns="0" rIns="134997" bIns="0" anchor="ctr">
            <a:normAutofit fontScale="85000" lnSpcReduction="10000"/>
          </a:bodyPr>
          <a:lstStyle/>
          <a:p>
            <a:pPr algn="just">
              <a:lnSpc>
                <a:spcPct val="150000"/>
              </a:lnSpc>
              <a:defRPr/>
            </a:pPr>
            <a:r>
              <a:rPr lang="zh-CN" altLang="en-US" sz="1600" b="1" dirty="0" smtClean="0">
                <a:solidFill>
                  <a:srgbClr val="363636"/>
                </a:solidFill>
                <a:ea typeface="微软雅黑" panose="020B0503020204020204" pitchFamily="34" charset="-122"/>
              </a:rPr>
              <a:t>增加了：</a:t>
            </a:r>
            <a:endParaRPr lang="en-US" altLang="zh-CN" sz="1600" b="1" dirty="0" smtClean="0">
              <a:solidFill>
                <a:srgbClr val="363636"/>
              </a:solidFill>
              <a:ea typeface="微软雅黑" panose="020B0503020204020204" pitchFamily="34" charset="-122"/>
            </a:endParaRPr>
          </a:p>
          <a:p>
            <a:pPr algn="just">
              <a:lnSpc>
                <a:spcPct val="150000"/>
              </a:lnSpc>
              <a:defRPr/>
            </a:pPr>
            <a:r>
              <a:rPr lang="en-US" altLang="zh-CN" sz="1600" b="1" dirty="0" smtClean="0">
                <a:solidFill>
                  <a:srgbClr val="363636"/>
                </a:solidFill>
                <a:ea typeface="微软雅黑" panose="020B0503020204020204" pitchFamily="34" charset="-122"/>
              </a:rPr>
              <a:t>1.</a:t>
            </a:r>
            <a:r>
              <a:rPr lang="zh-CN" altLang="en-US" sz="1600" b="1" dirty="0" smtClean="0">
                <a:solidFill>
                  <a:srgbClr val="363636"/>
                </a:solidFill>
                <a:ea typeface="微软雅黑" panose="020B0503020204020204" pitchFamily="34" charset="-122"/>
              </a:rPr>
              <a:t>保障区域</a:t>
            </a:r>
            <a:endParaRPr lang="en-US" altLang="zh-CN" sz="1600" b="1" dirty="0" smtClean="0">
              <a:solidFill>
                <a:srgbClr val="363636"/>
              </a:solidFill>
              <a:ea typeface="微软雅黑" panose="020B0503020204020204" pitchFamily="34" charset="-122"/>
            </a:endParaRPr>
          </a:p>
          <a:p>
            <a:pPr algn="just">
              <a:lnSpc>
                <a:spcPct val="150000"/>
              </a:lnSpc>
              <a:defRPr/>
            </a:pPr>
            <a:r>
              <a:rPr lang="zh-CN" altLang="en-US" sz="1600" b="1" dirty="0" smtClean="0">
                <a:solidFill>
                  <a:srgbClr val="363636"/>
                </a:solidFill>
                <a:ea typeface="微软雅黑" panose="020B0503020204020204" pitchFamily="34" charset="-122"/>
              </a:rPr>
              <a:t>攀岩、</a:t>
            </a:r>
            <a:r>
              <a:rPr lang="en-US" altLang="zh-CN" sz="1600" b="1" dirty="0" smtClean="0">
                <a:solidFill>
                  <a:srgbClr val="363636"/>
                </a:solidFill>
                <a:ea typeface="微软雅黑" panose="020B0503020204020204" pitchFamily="34" charset="-122"/>
              </a:rPr>
              <a:t>CS</a:t>
            </a:r>
            <a:r>
              <a:rPr lang="zh-CN" altLang="en-US" sz="1600" b="1" dirty="0" smtClean="0">
                <a:solidFill>
                  <a:srgbClr val="363636"/>
                </a:solidFill>
                <a:ea typeface="微软雅黑" panose="020B0503020204020204" pitchFamily="34" charset="-122"/>
              </a:rPr>
              <a:t>、拓展场地</a:t>
            </a:r>
            <a:endParaRPr lang="en-US" altLang="zh-CN" sz="1600" b="1" dirty="0" smtClean="0">
              <a:solidFill>
                <a:srgbClr val="363636"/>
              </a:solidFill>
              <a:ea typeface="微软雅黑" panose="020B0503020204020204" pitchFamily="34" charset="-122"/>
            </a:endParaRPr>
          </a:p>
          <a:p>
            <a:pPr algn="just">
              <a:lnSpc>
                <a:spcPct val="150000"/>
              </a:lnSpc>
              <a:defRPr/>
            </a:pPr>
            <a:r>
              <a:rPr lang="en-US" altLang="zh-CN" sz="1600" b="1" dirty="0" smtClean="0">
                <a:solidFill>
                  <a:srgbClr val="363636"/>
                </a:solidFill>
                <a:ea typeface="微软雅黑" panose="020B0503020204020204" pitchFamily="34" charset="-122"/>
              </a:rPr>
              <a:t>2.</a:t>
            </a:r>
            <a:r>
              <a:rPr lang="zh-CN" altLang="en-US" sz="1600" b="1" dirty="0" smtClean="0">
                <a:solidFill>
                  <a:srgbClr val="363636"/>
                </a:solidFill>
                <a:ea typeface="微软雅黑" panose="020B0503020204020204" pitchFamily="34" charset="-122"/>
              </a:rPr>
              <a:t>特别约定</a:t>
            </a:r>
            <a:endParaRPr lang="en-US" altLang="zh-CN" sz="1600" b="1" dirty="0" smtClean="0">
              <a:solidFill>
                <a:srgbClr val="363636"/>
              </a:solidFill>
              <a:ea typeface="微软雅黑" panose="020B0503020204020204" pitchFamily="34" charset="-122"/>
            </a:endParaRPr>
          </a:p>
          <a:p>
            <a:pPr algn="just">
              <a:lnSpc>
                <a:spcPct val="150000"/>
              </a:lnSpc>
              <a:defRPr/>
            </a:pPr>
            <a:r>
              <a:rPr lang="zh-CN" altLang="en-US" sz="1600" b="1" dirty="0" smtClean="0">
                <a:solidFill>
                  <a:srgbClr val="363636"/>
                </a:solidFill>
                <a:ea typeface="微软雅黑" panose="020B0503020204020204" pitchFamily="34" charset="-122"/>
              </a:rPr>
              <a:t>猝死责任纳入特约责任</a:t>
            </a:r>
            <a:endParaRPr lang="en-US" altLang="zh-CN" sz="1600" b="1" dirty="0">
              <a:solidFill>
                <a:srgbClr val="363636"/>
              </a:solidFill>
              <a:ea typeface="微软雅黑" panose="020B0503020204020204" pitchFamily="34" charset="-122"/>
            </a:endParaRPr>
          </a:p>
        </p:txBody>
      </p:sp>
      <p:sp>
        <p:nvSpPr>
          <p:cNvPr id="7" name="MH_Other_1"/>
          <p:cNvSpPr/>
          <p:nvPr>
            <p:custDataLst>
              <p:tags r:id="rId2"/>
            </p:custDataLst>
          </p:nvPr>
        </p:nvSpPr>
        <p:spPr>
          <a:xfrm>
            <a:off x="1612113" y="1640175"/>
            <a:ext cx="509588" cy="1558529"/>
          </a:xfrm>
          <a:custGeom>
            <a:avLst/>
            <a:gdLst>
              <a:gd name="connsiteX0" fmla="*/ 704850 w 723900"/>
              <a:gd name="connsiteY0" fmla="*/ 0 h 1838325"/>
              <a:gd name="connsiteX1" fmla="*/ 723900 w 723900"/>
              <a:gd name="connsiteY1" fmla="*/ 1814513 h 1838325"/>
              <a:gd name="connsiteX2" fmla="*/ 428625 w 723900"/>
              <a:gd name="connsiteY2" fmla="*/ 1566863 h 1838325"/>
              <a:gd name="connsiteX3" fmla="*/ 0 w 723900"/>
              <a:gd name="connsiteY3" fmla="*/ 1838325 h 1838325"/>
              <a:gd name="connsiteX4" fmla="*/ 704850 w 723900"/>
              <a:gd name="connsiteY4" fmla="*/ 0 h 1838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900" h="1838325">
                <a:moveTo>
                  <a:pt x="704850" y="0"/>
                </a:moveTo>
                <a:lnTo>
                  <a:pt x="723900" y="1814513"/>
                </a:lnTo>
                <a:lnTo>
                  <a:pt x="428625" y="1566863"/>
                </a:lnTo>
                <a:lnTo>
                  <a:pt x="0" y="1838325"/>
                </a:lnTo>
                <a:lnTo>
                  <a:pt x="704850" y="0"/>
                </a:lnTo>
                <a:close/>
              </a:path>
            </a:pathLst>
          </a:custGeom>
          <a:solidFill>
            <a:srgbClr val="CCC6C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dirty="0">
              <a:latin typeface="微软雅黑" panose="020B0503020204020204" pitchFamily="34" charset="-122"/>
              <a:ea typeface="微软雅黑" panose="020B0503020204020204" pitchFamily="34" charset="-122"/>
            </a:endParaRPr>
          </a:p>
        </p:txBody>
      </p:sp>
      <p:sp>
        <p:nvSpPr>
          <p:cNvPr id="8" name="MH_SubTitle_1"/>
          <p:cNvSpPr/>
          <p:nvPr>
            <p:custDataLst>
              <p:tags r:id="rId3"/>
            </p:custDataLst>
          </p:nvPr>
        </p:nvSpPr>
        <p:spPr>
          <a:xfrm>
            <a:off x="1612114" y="1637796"/>
            <a:ext cx="497681" cy="1556147"/>
          </a:xfrm>
          <a:custGeom>
            <a:avLst/>
            <a:gdLst>
              <a:gd name="connsiteX0" fmla="*/ 4762 w 704850"/>
              <a:gd name="connsiteY0" fmla="*/ 0 h 1833563"/>
              <a:gd name="connsiteX1" fmla="*/ 704850 w 704850"/>
              <a:gd name="connsiteY1" fmla="*/ 9525 h 1833563"/>
              <a:gd name="connsiteX2" fmla="*/ 581025 w 704850"/>
              <a:gd name="connsiteY2" fmla="*/ 1685925 h 1833563"/>
              <a:gd name="connsiteX3" fmla="*/ 300037 w 704850"/>
              <a:gd name="connsiteY3" fmla="*/ 1543050 h 1833563"/>
              <a:gd name="connsiteX4" fmla="*/ 0 w 704850"/>
              <a:gd name="connsiteY4" fmla="*/ 1833563 h 1833563"/>
              <a:gd name="connsiteX5" fmla="*/ 4762 w 704850"/>
              <a:gd name="connsiteY5" fmla="*/ 0 h 1833563"/>
              <a:gd name="connsiteX0" fmla="*/ 4762 w 707231"/>
              <a:gd name="connsiteY0" fmla="*/ 0 h 1833563"/>
              <a:gd name="connsiteX1" fmla="*/ 707231 w 707231"/>
              <a:gd name="connsiteY1" fmla="*/ 2382 h 1833563"/>
              <a:gd name="connsiteX2" fmla="*/ 581025 w 707231"/>
              <a:gd name="connsiteY2" fmla="*/ 1685925 h 1833563"/>
              <a:gd name="connsiteX3" fmla="*/ 300037 w 707231"/>
              <a:gd name="connsiteY3" fmla="*/ 1543050 h 1833563"/>
              <a:gd name="connsiteX4" fmla="*/ 0 w 707231"/>
              <a:gd name="connsiteY4" fmla="*/ 1833563 h 1833563"/>
              <a:gd name="connsiteX5" fmla="*/ 4762 w 707231"/>
              <a:gd name="connsiteY5" fmla="*/ 0 h 1833563"/>
              <a:gd name="connsiteX0" fmla="*/ 4762 w 707231"/>
              <a:gd name="connsiteY0" fmla="*/ 2380 h 1835943"/>
              <a:gd name="connsiteX1" fmla="*/ 707231 w 707231"/>
              <a:gd name="connsiteY1" fmla="*/ 0 h 1835943"/>
              <a:gd name="connsiteX2" fmla="*/ 581025 w 707231"/>
              <a:gd name="connsiteY2" fmla="*/ 1688305 h 1835943"/>
              <a:gd name="connsiteX3" fmla="*/ 300037 w 707231"/>
              <a:gd name="connsiteY3" fmla="*/ 1545430 h 1835943"/>
              <a:gd name="connsiteX4" fmla="*/ 0 w 707231"/>
              <a:gd name="connsiteY4" fmla="*/ 1835943 h 1835943"/>
              <a:gd name="connsiteX5" fmla="*/ 4762 w 707231"/>
              <a:gd name="connsiteY5" fmla="*/ 2380 h 1835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7231" h="1835943">
                <a:moveTo>
                  <a:pt x="4762" y="2380"/>
                </a:moveTo>
                <a:lnTo>
                  <a:pt x="707231" y="0"/>
                </a:lnTo>
                <a:lnTo>
                  <a:pt x="581025" y="1688305"/>
                </a:lnTo>
                <a:lnTo>
                  <a:pt x="300037" y="1545430"/>
                </a:lnTo>
                <a:lnTo>
                  <a:pt x="0" y="1835943"/>
                </a:lnTo>
                <a:cubicBezTo>
                  <a:pt x="1587" y="1215230"/>
                  <a:pt x="3175" y="594518"/>
                  <a:pt x="4762" y="238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107997" rIns="53999" bIns="0" anchor="ctr">
            <a:normAutofit/>
          </a:bodyPr>
          <a:lstStyle/>
          <a:p>
            <a:pPr algn="ctr">
              <a:defRPr/>
            </a:pPr>
            <a:r>
              <a:rPr lang="zh-CN" altLang="en-US" sz="1800" b="1" dirty="0" smtClean="0">
                <a:solidFill>
                  <a:srgbClr val="FFFFFF"/>
                </a:solidFill>
                <a:ea typeface="微软雅黑" panose="020B0503020204020204" pitchFamily="34" charset="-122"/>
              </a:rPr>
              <a:t>保险范围</a:t>
            </a:r>
            <a:endParaRPr lang="zh-CN" altLang="en-US" sz="1800" b="1" dirty="0">
              <a:solidFill>
                <a:srgbClr val="FFFFFF"/>
              </a:solidFill>
              <a:ea typeface="微软雅黑" panose="020B0503020204020204" pitchFamily="34" charset="-122"/>
            </a:endParaRPr>
          </a:p>
        </p:txBody>
      </p:sp>
      <p:sp>
        <p:nvSpPr>
          <p:cNvPr id="9" name="MH_Other_2"/>
          <p:cNvSpPr>
            <a:spLocks/>
          </p:cNvSpPr>
          <p:nvPr>
            <p:custDataLst>
              <p:tags r:id="rId4"/>
            </p:custDataLst>
          </p:nvPr>
        </p:nvSpPr>
        <p:spPr bwMode="auto">
          <a:xfrm rot="-67358">
            <a:off x="1827616" y="1605647"/>
            <a:ext cx="103584" cy="357188"/>
          </a:xfrm>
          <a:custGeom>
            <a:avLst/>
            <a:gdLst>
              <a:gd name="T0" fmla="*/ 2147483646 w 2244"/>
              <a:gd name="T1" fmla="*/ 2147483646 h 8640"/>
              <a:gd name="T2" fmla="*/ 2147483646 w 2244"/>
              <a:gd name="T3" fmla="*/ 2147483646 h 8640"/>
              <a:gd name="T4" fmla="*/ 2147483646 w 2244"/>
              <a:gd name="T5" fmla="*/ 2147483646 h 8640"/>
              <a:gd name="T6" fmla="*/ 2147483646 w 2244"/>
              <a:gd name="T7" fmla="*/ 2147483646 h 8640"/>
              <a:gd name="T8" fmla="*/ 2147483646 w 2244"/>
              <a:gd name="T9" fmla="*/ 2147483646 h 8640"/>
              <a:gd name="T10" fmla="*/ 2147483646 w 2244"/>
              <a:gd name="T11" fmla="*/ 2147483646 h 8640"/>
              <a:gd name="T12" fmla="*/ 2147483646 w 2244"/>
              <a:gd name="T13" fmla="*/ 2147483646 h 8640"/>
              <a:gd name="T14" fmla="*/ 2147483646 w 2244"/>
              <a:gd name="T15" fmla="*/ 2147483646 h 8640"/>
              <a:gd name="T16" fmla="*/ 2147483646 w 2244"/>
              <a:gd name="T17" fmla="*/ 2147483646 h 8640"/>
              <a:gd name="T18" fmla="*/ 2147483646 w 2244"/>
              <a:gd name="T19" fmla="*/ 2147483646 h 8640"/>
              <a:gd name="T20" fmla="*/ 2147483646 w 2244"/>
              <a:gd name="T21" fmla="*/ 2147483646 h 8640"/>
              <a:gd name="T22" fmla="*/ 2147483646 w 2244"/>
              <a:gd name="T23" fmla="*/ 2147483646 h 8640"/>
              <a:gd name="T24" fmla="*/ 2147483646 w 2244"/>
              <a:gd name="T25" fmla="*/ 2147483646 h 8640"/>
              <a:gd name="T26" fmla="*/ 2147483646 w 2244"/>
              <a:gd name="T27" fmla="*/ 2147483646 h 8640"/>
              <a:gd name="T28" fmla="*/ 2147483646 w 2244"/>
              <a:gd name="T29" fmla="*/ 2147483646 h 8640"/>
              <a:gd name="T30" fmla="*/ 2147483646 w 2244"/>
              <a:gd name="T31" fmla="*/ 2147483646 h 8640"/>
              <a:gd name="T32" fmla="*/ 2147483646 w 2244"/>
              <a:gd name="T33" fmla="*/ 2147483646 h 8640"/>
              <a:gd name="T34" fmla="*/ 2147483646 w 2244"/>
              <a:gd name="T35" fmla="*/ 2147483646 h 8640"/>
              <a:gd name="T36" fmla="*/ 2147483646 w 2244"/>
              <a:gd name="T37" fmla="*/ 2147483646 h 8640"/>
              <a:gd name="T38" fmla="*/ 2147483646 w 2244"/>
              <a:gd name="T39" fmla="*/ 2147483646 h 8640"/>
              <a:gd name="T40" fmla="*/ 2147483646 w 2244"/>
              <a:gd name="T41" fmla="*/ 2147483646 h 8640"/>
              <a:gd name="T42" fmla="*/ 2147483646 w 2244"/>
              <a:gd name="T43" fmla="*/ 2147483646 h 8640"/>
              <a:gd name="T44" fmla="*/ 2147483646 w 2244"/>
              <a:gd name="T45" fmla="*/ 2147483646 h 8640"/>
              <a:gd name="T46" fmla="*/ 2147483646 w 2244"/>
              <a:gd name="T47" fmla="*/ 2147483646 h 8640"/>
              <a:gd name="T48" fmla="*/ 2147483646 w 2244"/>
              <a:gd name="T49" fmla="*/ 2147483646 h 8640"/>
              <a:gd name="T50" fmla="*/ 2147483646 w 2244"/>
              <a:gd name="T51" fmla="*/ 2147483646 h 8640"/>
              <a:gd name="T52" fmla="*/ 2147483646 w 2244"/>
              <a:gd name="T53" fmla="*/ 2147483646 h 8640"/>
              <a:gd name="T54" fmla="*/ 2147483646 w 2244"/>
              <a:gd name="T55" fmla="*/ 2147483646 h 8640"/>
              <a:gd name="T56" fmla="*/ 2147483646 w 2244"/>
              <a:gd name="T57" fmla="*/ 2147483646 h 8640"/>
              <a:gd name="T58" fmla="*/ 2147483646 w 2244"/>
              <a:gd name="T59" fmla="*/ 2147483646 h 8640"/>
              <a:gd name="T60" fmla="*/ 2147483646 w 2244"/>
              <a:gd name="T61" fmla="*/ 2147483646 h 8640"/>
              <a:gd name="T62" fmla="*/ 2147483646 w 2244"/>
              <a:gd name="T63" fmla="*/ 2147483646 h 8640"/>
              <a:gd name="T64" fmla="*/ 2147483646 w 2244"/>
              <a:gd name="T65" fmla="*/ 2147483646 h 8640"/>
              <a:gd name="T66" fmla="*/ 2147483646 w 2244"/>
              <a:gd name="T67" fmla="*/ 2147483646 h 8640"/>
              <a:gd name="T68" fmla="*/ 2147483646 w 2244"/>
              <a:gd name="T69" fmla="*/ 2147483646 h 8640"/>
              <a:gd name="T70" fmla="*/ 2147483646 w 2244"/>
              <a:gd name="T71" fmla="*/ 2147483646 h 8640"/>
              <a:gd name="T72" fmla="*/ 2147483646 w 2244"/>
              <a:gd name="T73" fmla="*/ 2147483646 h 8640"/>
              <a:gd name="T74" fmla="*/ 2147483646 w 2244"/>
              <a:gd name="T75" fmla="*/ 2147483646 h 8640"/>
              <a:gd name="T76" fmla="*/ 2147483646 w 2244"/>
              <a:gd name="T77" fmla="*/ 2147483646 h 8640"/>
              <a:gd name="T78" fmla="*/ 2147483646 w 2244"/>
              <a:gd name="T79" fmla="*/ 2147483646 h 8640"/>
              <a:gd name="T80" fmla="*/ 2147483646 w 2244"/>
              <a:gd name="T81" fmla="*/ 2147483646 h 8640"/>
              <a:gd name="T82" fmla="*/ 2147483646 w 2244"/>
              <a:gd name="T83" fmla="*/ 2147483646 h 8640"/>
              <a:gd name="T84" fmla="*/ 2147483646 w 2244"/>
              <a:gd name="T85" fmla="*/ 2147483646 h 8640"/>
              <a:gd name="T86" fmla="*/ 2147483646 w 2244"/>
              <a:gd name="T87" fmla="*/ 2147483646 h 8640"/>
              <a:gd name="T88" fmla="*/ 2147483646 w 2244"/>
              <a:gd name="T89" fmla="*/ 2147483646 h 8640"/>
              <a:gd name="T90" fmla="*/ 2147483646 w 2244"/>
              <a:gd name="T91" fmla="*/ 2147483646 h 8640"/>
              <a:gd name="T92" fmla="*/ 2147483646 w 2244"/>
              <a:gd name="T93" fmla="*/ 2147483646 h 8640"/>
              <a:gd name="T94" fmla="*/ 2147483646 w 2244"/>
              <a:gd name="T95" fmla="*/ 2147483646 h 8640"/>
              <a:gd name="T96" fmla="*/ 2147483646 w 2244"/>
              <a:gd name="T97" fmla="*/ 2147483646 h 8640"/>
              <a:gd name="T98" fmla="*/ 2147483646 w 2244"/>
              <a:gd name="T99" fmla="*/ 2147483646 h 8640"/>
              <a:gd name="T100" fmla="*/ 2147483646 w 2244"/>
              <a:gd name="T101" fmla="*/ 2147483646 h 8640"/>
              <a:gd name="T102" fmla="*/ 2147483646 w 2244"/>
              <a:gd name="T103" fmla="*/ 2147483646 h 8640"/>
              <a:gd name="T104" fmla="*/ 2147483646 w 2244"/>
              <a:gd name="T105" fmla="*/ 2147483646 h 8640"/>
              <a:gd name="T106" fmla="*/ 2147483646 w 2244"/>
              <a:gd name="T107" fmla="*/ 2147483646 h 8640"/>
              <a:gd name="T108" fmla="*/ 2147483646 w 2244"/>
              <a:gd name="T109" fmla="*/ 2147483646 h 8640"/>
              <a:gd name="T110" fmla="*/ 2147483646 w 2244"/>
              <a:gd name="T111" fmla="*/ 2147483646 h 8640"/>
              <a:gd name="T112" fmla="*/ 2147483646 w 2244"/>
              <a:gd name="T113" fmla="*/ 2147483646 h 8640"/>
              <a:gd name="T114" fmla="*/ 2147483646 w 2244"/>
              <a:gd name="T115" fmla="*/ 2147483646 h 8640"/>
              <a:gd name="T116" fmla="*/ 2147483646 w 2244"/>
              <a:gd name="T117" fmla="*/ 2147483646 h 8640"/>
              <a:gd name="T118" fmla="*/ 2147483646 w 2244"/>
              <a:gd name="T119" fmla="*/ 2147483646 h 8640"/>
              <a:gd name="T120" fmla="*/ 2147483646 w 2244"/>
              <a:gd name="T121" fmla="*/ 2147483646 h 8640"/>
              <a:gd name="T122" fmla="*/ 2147483646 w 2244"/>
              <a:gd name="T123" fmla="*/ 2147483646 h 86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244" h="8640">
                <a:moveTo>
                  <a:pt x="1988" y="297"/>
                </a:moveTo>
                <a:lnTo>
                  <a:pt x="1988" y="297"/>
                </a:lnTo>
                <a:lnTo>
                  <a:pt x="1953" y="260"/>
                </a:lnTo>
                <a:lnTo>
                  <a:pt x="1914" y="227"/>
                </a:lnTo>
                <a:lnTo>
                  <a:pt x="1875" y="196"/>
                </a:lnTo>
                <a:lnTo>
                  <a:pt x="1834" y="167"/>
                </a:lnTo>
                <a:lnTo>
                  <a:pt x="1791" y="140"/>
                </a:lnTo>
                <a:lnTo>
                  <a:pt x="1747" y="116"/>
                </a:lnTo>
                <a:lnTo>
                  <a:pt x="1702" y="95"/>
                </a:lnTo>
                <a:lnTo>
                  <a:pt x="1653" y="74"/>
                </a:lnTo>
                <a:lnTo>
                  <a:pt x="1603" y="56"/>
                </a:lnTo>
                <a:lnTo>
                  <a:pt x="1550" y="43"/>
                </a:lnTo>
                <a:lnTo>
                  <a:pt x="1498" y="29"/>
                </a:lnTo>
                <a:lnTo>
                  <a:pt x="1442" y="19"/>
                </a:lnTo>
                <a:lnTo>
                  <a:pt x="1385" y="10"/>
                </a:lnTo>
                <a:lnTo>
                  <a:pt x="1327" y="4"/>
                </a:lnTo>
                <a:lnTo>
                  <a:pt x="1267" y="2"/>
                </a:lnTo>
                <a:lnTo>
                  <a:pt x="1205" y="0"/>
                </a:lnTo>
                <a:lnTo>
                  <a:pt x="1140" y="2"/>
                </a:lnTo>
                <a:lnTo>
                  <a:pt x="1078" y="4"/>
                </a:lnTo>
                <a:lnTo>
                  <a:pt x="1020" y="10"/>
                </a:lnTo>
                <a:lnTo>
                  <a:pt x="964" y="19"/>
                </a:lnTo>
                <a:lnTo>
                  <a:pt x="907" y="29"/>
                </a:lnTo>
                <a:lnTo>
                  <a:pt x="855" y="43"/>
                </a:lnTo>
                <a:lnTo>
                  <a:pt x="804" y="58"/>
                </a:lnTo>
                <a:lnTo>
                  <a:pt x="756" y="76"/>
                </a:lnTo>
                <a:lnTo>
                  <a:pt x="709" y="95"/>
                </a:lnTo>
                <a:lnTo>
                  <a:pt x="664" y="118"/>
                </a:lnTo>
                <a:lnTo>
                  <a:pt x="624" y="142"/>
                </a:lnTo>
                <a:lnTo>
                  <a:pt x="583" y="169"/>
                </a:lnTo>
                <a:lnTo>
                  <a:pt x="546" y="198"/>
                </a:lnTo>
                <a:lnTo>
                  <a:pt x="511" y="229"/>
                </a:lnTo>
                <a:lnTo>
                  <a:pt x="476" y="264"/>
                </a:lnTo>
                <a:lnTo>
                  <a:pt x="445" y="299"/>
                </a:lnTo>
                <a:lnTo>
                  <a:pt x="424" y="328"/>
                </a:lnTo>
                <a:lnTo>
                  <a:pt x="404" y="357"/>
                </a:lnTo>
                <a:lnTo>
                  <a:pt x="387" y="386"/>
                </a:lnTo>
                <a:lnTo>
                  <a:pt x="369" y="417"/>
                </a:lnTo>
                <a:lnTo>
                  <a:pt x="354" y="446"/>
                </a:lnTo>
                <a:lnTo>
                  <a:pt x="340" y="478"/>
                </a:lnTo>
                <a:lnTo>
                  <a:pt x="328" y="507"/>
                </a:lnTo>
                <a:lnTo>
                  <a:pt x="319" y="538"/>
                </a:lnTo>
                <a:lnTo>
                  <a:pt x="309" y="569"/>
                </a:lnTo>
                <a:lnTo>
                  <a:pt x="301" y="598"/>
                </a:lnTo>
                <a:lnTo>
                  <a:pt x="289" y="658"/>
                </a:lnTo>
                <a:lnTo>
                  <a:pt x="280" y="714"/>
                </a:lnTo>
                <a:lnTo>
                  <a:pt x="276" y="771"/>
                </a:lnTo>
                <a:lnTo>
                  <a:pt x="573" y="771"/>
                </a:lnTo>
                <a:lnTo>
                  <a:pt x="577" y="736"/>
                </a:lnTo>
                <a:lnTo>
                  <a:pt x="583" y="699"/>
                </a:lnTo>
                <a:lnTo>
                  <a:pt x="591" y="662"/>
                </a:lnTo>
                <a:lnTo>
                  <a:pt x="602" y="625"/>
                </a:lnTo>
                <a:lnTo>
                  <a:pt x="616" y="588"/>
                </a:lnTo>
                <a:lnTo>
                  <a:pt x="633" y="553"/>
                </a:lnTo>
                <a:lnTo>
                  <a:pt x="655" y="518"/>
                </a:lnTo>
                <a:lnTo>
                  <a:pt x="678" y="485"/>
                </a:lnTo>
                <a:lnTo>
                  <a:pt x="697" y="462"/>
                </a:lnTo>
                <a:lnTo>
                  <a:pt x="719" y="441"/>
                </a:lnTo>
                <a:lnTo>
                  <a:pt x="742" y="421"/>
                </a:lnTo>
                <a:lnTo>
                  <a:pt x="767" y="402"/>
                </a:lnTo>
                <a:lnTo>
                  <a:pt x="795" y="386"/>
                </a:lnTo>
                <a:lnTo>
                  <a:pt x="824" y="371"/>
                </a:lnTo>
                <a:lnTo>
                  <a:pt x="855" y="357"/>
                </a:lnTo>
                <a:lnTo>
                  <a:pt x="886" y="344"/>
                </a:lnTo>
                <a:lnTo>
                  <a:pt x="919" y="334"/>
                </a:lnTo>
                <a:lnTo>
                  <a:pt x="956" y="324"/>
                </a:lnTo>
                <a:lnTo>
                  <a:pt x="993" y="314"/>
                </a:lnTo>
                <a:lnTo>
                  <a:pt x="1032" y="309"/>
                </a:lnTo>
                <a:lnTo>
                  <a:pt x="1072" y="303"/>
                </a:lnTo>
                <a:lnTo>
                  <a:pt x="1113" y="299"/>
                </a:lnTo>
                <a:lnTo>
                  <a:pt x="1158" y="297"/>
                </a:lnTo>
                <a:lnTo>
                  <a:pt x="1205" y="297"/>
                </a:lnTo>
                <a:lnTo>
                  <a:pt x="1249" y="297"/>
                </a:lnTo>
                <a:lnTo>
                  <a:pt x="1294" y="301"/>
                </a:lnTo>
                <a:lnTo>
                  <a:pt x="1339" y="305"/>
                </a:lnTo>
                <a:lnTo>
                  <a:pt x="1379" y="309"/>
                </a:lnTo>
                <a:lnTo>
                  <a:pt x="1420" y="316"/>
                </a:lnTo>
                <a:lnTo>
                  <a:pt x="1459" y="326"/>
                </a:lnTo>
                <a:lnTo>
                  <a:pt x="1496" y="336"/>
                </a:lnTo>
                <a:lnTo>
                  <a:pt x="1533" y="347"/>
                </a:lnTo>
                <a:lnTo>
                  <a:pt x="1568" y="361"/>
                </a:lnTo>
                <a:lnTo>
                  <a:pt x="1601" y="375"/>
                </a:lnTo>
                <a:lnTo>
                  <a:pt x="1632" y="392"/>
                </a:lnTo>
                <a:lnTo>
                  <a:pt x="1661" y="410"/>
                </a:lnTo>
                <a:lnTo>
                  <a:pt x="1690" y="429"/>
                </a:lnTo>
                <a:lnTo>
                  <a:pt x="1717" y="450"/>
                </a:lnTo>
                <a:lnTo>
                  <a:pt x="1743" y="474"/>
                </a:lnTo>
                <a:lnTo>
                  <a:pt x="1768" y="497"/>
                </a:lnTo>
                <a:lnTo>
                  <a:pt x="1785" y="516"/>
                </a:lnTo>
                <a:lnTo>
                  <a:pt x="1803" y="538"/>
                </a:lnTo>
                <a:lnTo>
                  <a:pt x="1817" y="559"/>
                </a:lnTo>
                <a:lnTo>
                  <a:pt x="1832" y="580"/>
                </a:lnTo>
                <a:lnTo>
                  <a:pt x="1857" y="623"/>
                </a:lnTo>
                <a:lnTo>
                  <a:pt x="1879" y="668"/>
                </a:lnTo>
                <a:lnTo>
                  <a:pt x="1896" y="712"/>
                </a:lnTo>
                <a:lnTo>
                  <a:pt x="1910" y="757"/>
                </a:lnTo>
                <a:lnTo>
                  <a:pt x="1921" y="800"/>
                </a:lnTo>
                <a:lnTo>
                  <a:pt x="1931" y="841"/>
                </a:lnTo>
                <a:lnTo>
                  <a:pt x="1937" y="879"/>
                </a:lnTo>
                <a:lnTo>
                  <a:pt x="1941" y="914"/>
                </a:lnTo>
                <a:lnTo>
                  <a:pt x="1947" y="973"/>
                </a:lnTo>
                <a:lnTo>
                  <a:pt x="1947" y="1011"/>
                </a:lnTo>
                <a:lnTo>
                  <a:pt x="1947" y="1027"/>
                </a:lnTo>
                <a:lnTo>
                  <a:pt x="1945" y="1033"/>
                </a:lnTo>
                <a:lnTo>
                  <a:pt x="1925" y="7425"/>
                </a:lnTo>
                <a:lnTo>
                  <a:pt x="1923" y="7473"/>
                </a:lnTo>
                <a:lnTo>
                  <a:pt x="1918" y="7522"/>
                </a:lnTo>
                <a:lnTo>
                  <a:pt x="1910" y="7584"/>
                </a:lnTo>
                <a:lnTo>
                  <a:pt x="1896" y="7654"/>
                </a:lnTo>
                <a:lnTo>
                  <a:pt x="1887" y="7693"/>
                </a:lnTo>
                <a:lnTo>
                  <a:pt x="1877" y="7732"/>
                </a:lnTo>
                <a:lnTo>
                  <a:pt x="1865" y="7772"/>
                </a:lnTo>
                <a:lnTo>
                  <a:pt x="1850" y="7813"/>
                </a:lnTo>
                <a:lnTo>
                  <a:pt x="1834" y="7856"/>
                </a:lnTo>
                <a:lnTo>
                  <a:pt x="1815" y="7898"/>
                </a:lnTo>
                <a:lnTo>
                  <a:pt x="1793" y="7939"/>
                </a:lnTo>
                <a:lnTo>
                  <a:pt x="1770" y="7982"/>
                </a:lnTo>
                <a:lnTo>
                  <a:pt x="1743" y="8023"/>
                </a:lnTo>
                <a:lnTo>
                  <a:pt x="1714" y="8062"/>
                </a:lnTo>
                <a:lnTo>
                  <a:pt x="1683" y="8100"/>
                </a:lnTo>
                <a:lnTo>
                  <a:pt x="1646" y="8137"/>
                </a:lnTo>
                <a:lnTo>
                  <a:pt x="1607" y="8172"/>
                </a:lnTo>
                <a:lnTo>
                  <a:pt x="1566" y="8205"/>
                </a:lnTo>
                <a:lnTo>
                  <a:pt x="1519" y="8234"/>
                </a:lnTo>
                <a:lnTo>
                  <a:pt x="1471" y="8261"/>
                </a:lnTo>
                <a:lnTo>
                  <a:pt x="1444" y="8275"/>
                </a:lnTo>
                <a:lnTo>
                  <a:pt x="1416" y="8285"/>
                </a:lnTo>
                <a:lnTo>
                  <a:pt x="1389" y="8296"/>
                </a:lnTo>
                <a:lnTo>
                  <a:pt x="1360" y="8306"/>
                </a:lnTo>
                <a:lnTo>
                  <a:pt x="1329" y="8314"/>
                </a:lnTo>
                <a:lnTo>
                  <a:pt x="1298" y="8322"/>
                </a:lnTo>
                <a:lnTo>
                  <a:pt x="1267" y="8327"/>
                </a:lnTo>
                <a:lnTo>
                  <a:pt x="1232" y="8333"/>
                </a:lnTo>
                <a:lnTo>
                  <a:pt x="1199" y="8337"/>
                </a:lnTo>
                <a:lnTo>
                  <a:pt x="1162" y="8341"/>
                </a:lnTo>
                <a:lnTo>
                  <a:pt x="1125" y="8343"/>
                </a:lnTo>
                <a:lnTo>
                  <a:pt x="1088" y="8343"/>
                </a:lnTo>
                <a:lnTo>
                  <a:pt x="1043" y="8343"/>
                </a:lnTo>
                <a:lnTo>
                  <a:pt x="1003" y="8341"/>
                </a:lnTo>
                <a:lnTo>
                  <a:pt x="962" y="8337"/>
                </a:lnTo>
                <a:lnTo>
                  <a:pt x="923" y="8331"/>
                </a:lnTo>
                <a:lnTo>
                  <a:pt x="884" y="8324"/>
                </a:lnTo>
                <a:lnTo>
                  <a:pt x="847" y="8316"/>
                </a:lnTo>
                <a:lnTo>
                  <a:pt x="812" y="8304"/>
                </a:lnTo>
                <a:lnTo>
                  <a:pt x="777" y="8293"/>
                </a:lnTo>
                <a:lnTo>
                  <a:pt x="744" y="8279"/>
                </a:lnTo>
                <a:lnTo>
                  <a:pt x="713" y="8263"/>
                </a:lnTo>
                <a:lnTo>
                  <a:pt x="682" y="8248"/>
                </a:lnTo>
                <a:lnTo>
                  <a:pt x="653" y="8230"/>
                </a:lnTo>
                <a:lnTo>
                  <a:pt x="624" y="8209"/>
                </a:lnTo>
                <a:lnTo>
                  <a:pt x="596" y="8188"/>
                </a:lnTo>
                <a:lnTo>
                  <a:pt x="571" y="8166"/>
                </a:lnTo>
                <a:lnTo>
                  <a:pt x="548" y="8141"/>
                </a:lnTo>
                <a:lnTo>
                  <a:pt x="527" y="8116"/>
                </a:lnTo>
                <a:lnTo>
                  <a:pt x="505" y="8091"/>
                </a:lnTo>
                <a:lnTo>
                  <a:pt x="486" y="8063"/>
                </a:lnTo>
                <a:lnTo>
                  <a:pt x="468" y="8036"/>
                </a:lnTo>
                <a:lnTo>
                  <a:pt x="453" y="8007"/>
                </a:lnTo>
                <a:lnTo>
                  <a:pt x="437" y="7978"/>
                </a:lnTo>
                <a:lnTo>
                  <a:pt x="424" y="7951"/>
                </a:lnTo>
                <a:lnTo>
                  <a:pt x="412" y="7922"/>
                </a:lnTo>
                <a:lnTo>
                  <a:pt x="391" y="7862"/>
                </a:lnTo>
                <a:lnTo>
                  <a:pt x="373" y="7803"/>
                </a:lnTo>
                <a:lnTo>
                  <a:pt x="359" y="7747"/>
                </a:lnTo>
                <a:lnTo>
                  <a:pt x="350" y="7691"/>
                </a:lnTo>
                <a:lnTo>
                  <a:pt x="342" y="7640"/>
                </a:lnTo>
                <a:lnTo>
                  <a:pt x="336" y="7592"/>
                </a:lnTo>
                <a:lnTo>
                  <a:pt x="334" y="7549"/>
                </a:lnTo>
                <a:lnTo>
                  <a:pt x="332" y="7510"/>
                </a:lnTo>
                <a:lnTo>
                  <a:pt x="332" y="7456"/>
                </a:lnTo>
                <a:lnTo>
                  <a:pt x="332" y="7436"/>
                </a:lnTo>
                <a:lnTo>
                  <a:pt x="334" y="7429"/>
                </a:lnTo>
                <a:lnTo>
                  <a:pt x="297" y="2186"/>
                </a:lnTo>
                <a:lnTo>
                  <a:pt x="295" y="2170"/>
                </a:lnTo>
                <a:lnTo>
                  <a:pt x="293" y="2157"/>
                </a:lnTo>
                <a:lnTo>
                  <a:pt x="289" y="2141"/>
                </a:lnTo>
                <a:lnTo>
                  <a:pt x="284" y="2127"/>
                </a:lnTo>
                <a:lnTo>
                  <a:pt x="278" y="2116"/>
                </a:lnTo>
                <a:lnTo>
                  <a:pt x="270" y="2104"/>
                </a:lnTo>
                <a:lnTo>
                  <a:pt x="262" y="2093"/>
                </a:lnTo>
                <a:lnTo>
                  <a:pt x="253" y="2081"/>
                </a:lnTo>
                <a:lnTo>
                  <a:pt x="241" y="2071"/>
                </a:lnTo>
                <a:lnTo>
                  <a:pt x="231" y="2063"/>
                </a:lnTo>
                <a:lnTo>
                  <a:pt x="218" y="2056"/>
                </a:lnTo>
                <a:lnTo>
                  <a:pt x="206" y="2050"/>
                </a:lnTo>
                <a:lnTo>
                  <a:pt x="192" y="2046"/>
                </a:lnTo>
                <a:lnTo>
                  <a:pt x="177" y="2042"/>
                </a:lnTo>
                <a:lnTo>
                  <a:pt x="163" y="2040"/>
                </a:lnTo>
                <a:lnTo>
                  <a:pt x="148" y="2038"/>
                </a:lnTo>
                <a:lnTo>
                  <a:pt x="146" y="2038"/>
                </a:lnTo>
                <a:lnTo>
                  <a:pt x="132" y="2040"/>
                </a:lnTo>
                <a:lnTo>
                  <a:pt x="117" y="2042"/>
                </a:lnTo>
                <a:lnTo>
                  <a:pt x="103" y="2046"/>
                </a:lnTo>
                <a:lnTo>
                  <a:pt x="89" y="2050"/>
                </a:lnTo>
                <a:lnTo>
                  <a:pt x="76" y="2058"/>
                </a:lnTo>
                <a:lnTo>
                  <a:pt x="64" y="2065"/>
                </a:lnTo>
                <a:lnTo>
                  <a:pt x="52" y="2073"/>
                </a:lnTo>
                <a:lnTo>
                  <a:pt x="43" y="2083"/>
                </a:lnTo>
                <a:lnTo>
                  <a:pt x="33" y="2093"/>
                </a:lnTo>
                <a:lnTo>
                  <a:pt x="23" y="2104"/>
                </a:lnTo>
                <a:lnTo>
                  <a:pt x="17" y="2118"/>
                </a:lnTo>
                <a:lnTo>
                  <a:pt x="10" y="2129"/>
                </a:lnTo>
                <a:lnTo>
                  <a:pt x="6" y="2143"/>
                </a:lnTo>
                <a:lnTo>
                  <a:pt x="2" y="2159"/>
                </a:lnTo>
                <a:lnTo>
                  <a:pt x="0" y="2172"/>
                </a:lnTo>
                <a:lnTo>
                  <a:pt x="0" y="2188"/>
                </a:lnTo>
                <a:lnTo>
                  <a:pt x="37" y="7419"/>
                </a:lnTo>
                <a:lnTo>
                  <a:pt x="35" y="7466"/>
                </a:lnTo>
                <a:lnTo>
                  <a:pt x="35" y="7501"/>
                </a:lnTo>
                <a:lnTo>
                  <a:pt x="35" y="7545"/>
                </a:lnTo>
                <a:lnTo>
                  <a:pt x="39" y="7596"/>
                </a:lnTo>
                <a:lnTo>
                  <a:pt x="43" y="7652"/>
                </a:lnTo>
                <a:lnTo>
                  <a:pt x="51" y="7714"/>
                </a:lnTo>
                <a:lnTo>
                  <a:pt x="62" y="7778"/>
                </a:lnTo>
                <a:lnTo>
                  <a:pt x="78" y="7848"/>
                </a:lnTo>
                <a:lnTo>
                  <a:pt x="97" y="7918"/>
                </a:lnTo>
                <a:lnTo>
                  <a:pt x="120" y="7990"/>
                </a:lnTo>
                <a:lnTo>
                  <a:pt x="134" y="8027"/>
                </a:lnTo>
                <a:lnTo>
                  <a:pt x="150" y="8063"/>
                </a:lnTo>
                <a:lnTo>
                  <a:pt x="165" y="8100"/>
                </a:lnTo>
                <a:lnTo>
                  <a:pt x="185" y="8135"/>
                </a:lnTo>
                <a:lnTo>
                  <a:pt x="204" y="8172"/>
                </a:lnTo>
                <a:lnTo>
                  <a:pt x="225" y="8207"/>
                </a:lnTo>
                <a:lnTo>
                  <a:pt x="249" y="8242"/>
                </a:lnTo>
                <a:lnTo>
                  <a:pt x="274" y="8275"/>
                </a:lnTo>
                <a:lnTo>
                  <a:pt x="299" y="8310"/>
                </a:lnTo>
                <a:lnTo>
                  <a:pt x="328" y="8341"/>
                </a:lnTo>
                <a:lnTo>
                  <a:pt x="363" y="8378"/>
                </a:lnTo>
                <a:lnTo>
                  <a:pt x="400" y="8411"/>
                </a:lnTo>
                <a:lnTo>
                  <a:pt x="439" y="8442"/>
                </a:lnTo>
                <a:lnTo>
                  <a:pt x="480" y="8471"/>
                </a:lnTo>
                <a:lnTo>
                  <a:pt x="521" y="8498"/>
                </a:lnTo>
                <a:lnTo>
                  <a:pt x="565" y="8524"/>
                </a:lnTo>
                <a:lnTo>
                  <a:pt x="610" y="8545"/>
                </a:lnTo>
                <a:lnTo>
                  <a:pt x="657" y="8566"/>
                </a:lnTo>
                <a:lnTo>
                  <a:pt x="705" y="8584"/>
                </a:lnTo>
                <a:lnTo>
                  <a:pt x="756" y="8597"/>
                </a:lnTo>
                <a:lnTo>
                  <a:pt x="806" y="8611"/>
                </a:lnTo>
                <a:lnTo>
                  <a:pt x="859" y="8623"/>
                </a:lnTo>
                <a:lnTo>
                  <a:pt x="915" y="8630"/>
                </a:lnTo>
                <a:lnTo>
                  <a:pt x="969" y="8636"/>
                </a:lnTo>
                <a:lnTo>
                  <a:pt x="1028" y="8640"/>
                </a:lnTo>
                <a:lnTo>
                  <a:pt x="1088" y="8640"/>
                </a:lnTo>
                <a:lnTo>
                  <a:pt x="1129" y="8640"/>
                </a:lnTo>
                <a:lnTo>
                  <a:pt x="1170" y="8638"/>
                </a:lnTo>
                <a:lnTo>
                  <a:pt x="1208" y="8636"/>
                </a:lnTo>
                <a:lnTo>
                  <a:pt x="1247" y="8632"/>
                </a:lnTo>
                <a:lnTo>
                  <a:pt x="1323" y="8621"/>
                </a:lnTo>
                <a:lnTo>
                  <a:pt x="1393" y="8605"/>
                </a:lnTo>
                <a:lnTo>
                  <a:pt x="1461" y="8588"/>
                </a:lnTo>
                <a:lnTo>
                  <a:pt x="1525" y="8564"/>
                </a:lnTo>
                <a:lnTo>
                  <a:pt x="1585" y="8539"/>
                </a:lnTo>
                <a:lnTo>
                  <a:pt x="1644" y="8510"/>
                </a:lnTo>
                <a:lnTo>
                  <a:pt x="1698" y="8477"/>
                </a:lnTo>
                <a:lnTo>
                  <a:pt x="1749" y="8444"/>
                </a:lnTo>
                <a:lnTo>
                  <a:pt x="1795" y="8405"/>
                </a:lnTo>
                <a:lnTo>
                  <a:pt x="1840" y="8366"/>
                </a:lnTo>
                <a:lnTo>
                  <a:pt x="1883" y="8326"/>
                </a:lnTo>
                <a:lnTo>
                  <a:pt x="1921" y="8281"/>
                </a:lnTo>
                <a:lnTo>
                  <a:pt x="1958" y="8236"/>
                </a:lnTo>
                <a:lnTo>
                  <a:pt x="1991" y="8190"/>
                </a:lnTo>
                <a:lnTo>
                  <a:pt x="2023" y="8143"/>
                </a:lnTo>
                <a:lnTo>
                  <a:pt x="2050" y="8095"/>
                </a:lnTo>
                <a:lnTo>
                  <a:pt x="2077" y="8044"/>
                </a:lnTo>
                <a:lnTo>
                  <a:pt x="2100" y="7994"/>
                </a:lnTo>
                <a:lnTo>
                  <a:pt x="2122" y="7943"/>
                </a:lnTo>
                <a:lnTo>
                  <a:pt x="2139" y="7893"/>
                </a:lnTo>
                <a:lnTo>
                  <a:pt x="2157" y="7842"/>
                </a:lnTo>
                <a:lnTo>
                  <a:pt x="2170" y="7792"/>
                </a:lnTo>
                <a:lnTo>
                  <a:pt x="2184" y="7741"/>
                </a:lnTo>
                <a:lnTo>
                  <a:pt x="2193" y="7693"/>
                </a:lnTo>
                <a:lnTo>
                  <a:pt x="2203" y="7644"/>
                </a:lnTo>
                <a:lnTo>
                  <a:pt x="2209" y="7598"/>
                </a:lnTo>
                <a:lnTo>
                  <a:pt x="2215" y="7551"/>
                </a:lnTo>
                <a:lnTo>
                  <a:pt x="2219" y="7508"/>
                </a:lnTo>
                <a:lnTo>
                  <a:pt x="2221" y="7466"/>
                </a:lnTo>
                <a:lnTo>
                  <a:pt x="2223" y="7425"/>
                </a:lnTo>
                <a:lnTo>
                  <a:pt x="2242" y="1042"/>
                </a:lnTo>
                <a:lnTo>
                  <a:pt x="2244" y="1006"/>
                </a:lnTo>
                <a:lnTo>
                  <a:pt x="2242" y="943"/>
                </a:lnTo>
                <a:lnTo>
                  <a:pt x="2240" y="903"/>
                </a:lnTo>
                <a:lnTo>
                  <a:pt x="2234" y="858"/>
                </a:lnTo>
                <a:lnTo>
                  <a:pt x="2227" y="809"/>
                </a:lnTo>
                <a:lnTo>
                  <a:pt x="2217" y="757"/>
                </a:lnTo>
                <a:lnTo>
                  <a:pt x="2203" y="703"/>
                </a:lnTo>
                <a:lnTo>
                  <a:pt x="2188" y="646"/>
                </a:lnTo>
                <a:lnTo>
                  <a:pt x="2166" y="586"/>
                </a:lnTo>
                <a:lnTo>
                  <a:pt x="2141" y="528"/>
                </a:lnTo>
                <a:lnTo>
                  <a:pt x="2127" y="499"/>
                </a:lnTo>
                <a:lnTo>
                  <a:pt x="2112" y="468"/>
                </a:lnTo>
                <a:lnTo>
                  <a:pt x="2094" y="439"/>
                </a:lnTo>
                <a:lnTo>
                  <a:pt x="2075" y="410"/>
                </a:lnTo>
                <a:lnTo>
                  <a:pt x="2056" y="380"/>
                </a:lnTo>
                <a:lnTo>
                  <a:pt x="2034" y="353"/>
                </a:lnTo>
                <a:lnTo>
                  <a:pt x="2011" y="324"/>
                </a:lnTo>
                <a:lnTo>
                  <a:pt x="1988" y="297"/>
                </a:lnTo>
                <a:close/>
              </a:path>
            </a:pathLst>
          </a:custGeom>
          <a:gradFill rotWithShape="0">
            <a:gsLst>
              <a:gs pos="0">
                <a:srgbClr val="BCBCBC"/>
              </a:gs>
              <a:gs pos="50000">
                <a:srgbClr val="FFFFFF"/>
              </a:gs>
              <a:gs pos="100000">
                <a:srgbClr val="BCBCBC"/>
              </a:gs>
            </a:gsLst>
            <a:lin ang="5400000"/>
          </a:gradFill>
          <a:ln>
            <a:noFill/>
          </a:ln>
          <a:extLst>
            <a:ext uri="{91240B29-F687-4F45-9708-019B960494DF}">
              <a14:hiddenLine xmlns:a14="http://schemas.microsoft.com/office/drawing/2010/main" xmlns="" w="9525">
                <a:solidFill>
                  <a:srgbClr val="000000"/>
                </a:solidFill>
                <a:round/>
                <a:headEnd/>
                <a:tailEnd/>
              </a14:hiddenLine>
            </a:ext>
          </a:extLst>
        </p:spPr>
        <p:txBody>
          <a:bodyPr lIns="68579" tIns="34289" rIns="68579" bIns="34289"/>
          <a:lstStyle/>
          <a:p>
            <a:endParaRPr lang="zh-CN" altLang="en-US">
              <a:ea typeface="微软雅黑" panose="020B0503020204020204" pitchFamily="34" charset="-122"/>
            </a:endParaRPr>
          </a:p>
        </p:txBody>
      </p:sp>
      <p:sp>
        <p:nvSpPr>
          <p:cNvPr id="13" name="MH_Text_2"/>
          <p:cNvSpPr/>
          <p:nvPr>
            <p:custDataLst>
              <p:tags r:id="rId5"/>
            </p:custDataLst>
          </p:nvPr>
        </p:nvSpPr>
        <p:spPr>
          <a:xfrm>
            <a:off x="4614915" y="1604551"/>
            <a:ext cx="2286000" cy="1712119"/>
          </a:xfrm>
          <a:prstGeom prst="rect">
            <a:avLst/>
          </a:prstGeom>
          <a:solidFill>
            <a:schemeClr val="accent2">
              <a:lumMod val="20000"/>
              <a:lumOff val="80000"/>
            </a:schemeClr>
          </a:solidFill>
          <a:ln w="3175">
            <a:noFill/>
          </a:ln>
          <a:effectLst>
            <a:outerShdw blurRad="38100" dist="254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55981" tIns="0" rIns="134997" bIns="0" anchor="ctr">
            <a:normAutofit/>
          </a:bodyPr>
          <a:lstStyle/>
          <a:p>
            <a:pPr algn="just">
              <a:lnSpc>
                <a:spcPct val="150000"/>
              </a:lnSpc>
              <a:defRPr/>
            </a:pPr>
            <a:r>
              <a:rPr lang="zh-CN" altLang="en-US" sz="2400" b="1" dirty="0" smtClean="0">
                <a:solidFill>
                  <a:srgbClr val="C00000"/>
                </a:solidFill>
                <a:ea typeface="微软雅黑" panose="020B0503020204020204" pitchFamily="34" charset="-122"/>
              </a:rPr>
              <a:t>减少了！</a:t>
            </a:r>
            <a:endParaRPr lang="en-US" altLang="zh-CN" sz="2400" b="1" dirty="0">
              <a:solidFill>
                <a:srgbClr val="C00000"/>
              </a:solidFill>
              <a:ea typeface="微软雅黑" panose="020B0503020204020204" pitchFamily="34" charset="-122"/>
            </a:endParaRPr>
          </a:p>
        </p:txBody>
      </p:sp>
      <p:sp>
        <p:nvSpPr>
          <p:cNvPr id="14" name="MH_Other_3"/>
          <p:cNvSpPr/>
          <p:nvPr>
            <p:custDataLst>
              <p:tags r:id="rId6"/>
            </p:custDataLst>
          </p:nvPr>
        </p:nvSpPr>
        <p:spPr>
          <a:xfrm>
            <a:off x="4708975" y="1604549"/>
            <a:ext cx="510779" cy="1558529"/>
          </a:xfrm>
          <a:custGeom>
            <a:avLst/>
            <a:gdLst>
              <a:gd name="connsiteX0" fmla="*/ 704850 w 723900"/>
              <a:gd name="connsiteY0" fmla="*/ 0 h 1838325"/>
              <a:gd name="connsiteX1" fmla="*/ 723900 w 723900"/>
              <a:gd name="connsiteY1" fmla="*/ 1814513 h 1838325"/>
              <a:gd name="connsiteX2" fmla="*/ 428625 w 723900"/>
              <a:gd name="connsiteY2" fmla="*/ 1566863 h 1838325"/>
              <a:gd name="connsiteX3" fmla="*/ 0 w 723900"/>
              <a:gd name="connsiteY3" fmla="*/ 1838325 h 1838325"/>
              <a:gd name="connsiteX4" fmla="*/ 704850 w 723900"/>
              <a:gd name="connsiteY4" fmla="*/ 0 h 1838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900" h="1838325">
                <a:moveTo>
                  <a:pt x="704850" y="0"/>
                </a:moveTo>
                <a:lnTo>
                  <a:pt x="723900" y="1814513"/>
                </a:lnTo>
                <a:lnTo>
                  <a:pt x="428625" y="1566863"/>
                </a:lnTo>
                <a:lnTo>
                  <a:pt x="0" y="1838325"/>
                </a:lnTo>
                <a:lnTo>
                  <a:pt x="704850" y="0"/>
                </a:lnTo>
                <a:close/>
              </a:path>
            </a:pathLst>
          </a:custGeom>
          <a:solidFill>
            <a:srgbClr val="CCC6C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dirty="0">
              <a:latin typeface="微软雅黑" panose="020B0503020204020204" pitchFamily="34" charset="-122"/>
              <a:ea typeface="微软雅黑" panose="020B0503020204020204" pitchFamily="34" charset="-122"/>
            </a:endParaRPr>
          </a:p>
        </p:txBody>
      </p:sp>
      <p:sp>
        <p:nvSpPr>
          <p:cNvPr id="15" name="MH_SubTitle_2"/>
          <p:cNvSpPr/>
          <p:nvPr>
            <p:custDataLst>
              <p:tags r:id="rId7"/>
            </p:custDataLst>
          </p:nvPr>
        </p:nvSpPr>
        <p:spPr>
          <a:xfrm>
            <a:off x="4708975" y="1602170"/>
            <a:ext cx="498872" cy="1556147"/>
          </a:xfrm>
          <a:custGeom>
            <a:avLst/>
            <a:gdLst>
              <a:gd name="connsiteX0" fmla="*/ 4762 w 704850"/>
              <a:gd name="connsiteY0" fmla="*/ 0 h 1833563"/>
              <a:gd name="connsiteX1" fmla="*/ 704850 w 704850"/>
              <a:gd name="connsiteY1" fmla="*/ 9525 h 1833563"/>
              <a:gd name="connsiteX2" fmla="*/ 581025 w 704850"/>
              <a:gd name="connsiteY2" fmla="*/ 1685925 h 1833563"/>
              <a:gd name="connsiteX3" fmla="*/ 300037 w 704850"/>
              <a:gd name="connsiteY3" fmla="*/ 1543050 h 1833563"/>
              <a:gd name="connsiteX4" fmla="*/ 0 w 704850"/>
              <a:gd name="connsiteY4" fmla="*/ 1833563 h 1833563"/>
              <a:gd name="connsiteX5" fmla="*/ 4762 w 704850"/>
              <a:gd name="connsiteY5" fmla="*/ 0 h 1833563"/>
              <a:gd name="connsiteX0" fmla="*/ 4762 w 707231"/>
              <a:gd name="connsiteY0" fmla="*/ 0 h 1833563"/>
              <a:gd name="connsiteX1" fmla="*/ 707231 w 707231"/>
              <a:gd name="connsiteY1" fmla="*/ 2382 h 1833563"/>
              <a:gd name="connsiteX2" fmla="*/ 581025 w 707231"/>
              <a:gd name="connsiteY2" fmla="*/ 1685925 h 1833563"/>
              <a:gd name="connsiteX3" fmla="*/ 300037 w 707231"/>
              <a:gd name="connsiteY3" fmla="*/ 1543050 h 1833563"/>
              <a:gd name="connsiteX4" fmla="*/ 0 w 707231"/>
              <a:gd name="connsiteY4" fmla="*/ 1833563 h 1833563"/>
              <a:gd name="connsiteX5" fmla="*/ 4762 w 707231"/>
              <a:gd name="connsiteY5" fmla="*/ 0 h 1833563"/>
              <a:gd name="connsiteX0" fmla="*/ 4762 w 707231"/>
              <a:gd name="connsiteY0" fmla="*/ 2380 h 1835943"/>
              <a:gd name="connsiteX1" fmla="*/ 707231 w 707231"/>
              <a:gd name="connsiteY1" fmla="*/ 0 h 1835943"/>
              <a:gd name="connsiteX2" fmla="*/ 581025 w 707231"/>
              <a:gd name="connsiteY2" fmla="*/ 1688305 h 1835943"/>
              <a:gd name="connsiteX3" fmla="*/ 300037 w 707231"/>
              <a:gd name="connsiteY3" fmla="*/ 1545430 h 1835943"/>
              <a:gd name="connsiteX4" fmla="*/ 0 w 707231"/>
              <a:gd name="connsiteY4" fmla="*/ 1835943 h 1835943"/>
              <a:gd name="connsiteX5" fmla="*/ 4762 w 707231"/>
              <a:gd name="connsiteY5" fmla="*/ 2380 h 1835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7231" h="1835943">
                <a:moveTo>
                  <a:pt x="4762" y="2380"/>
                </a:moveTo>
                <a:lnTo>
                  <a:pt x="707231" y="0"/>
                </a:lnTo>
                <a:lnTo>
                  <a:pt x="581025" y="1688305"/>
                </a:lnTo>
                <a:lnTo>
                  <a:pt x="300037" y="1545430"/>
                </a:lnTo>
                <a:lnTo>
                  <a:pt x="0" y="1835943"/>
                </a:lnTo>
                <a:cubicBezTo>
                  <a:pt x="1587" y="1215230"/>
                  <a:pt x="3175" y="594518"/>
                  <a:pt x="4762" y="238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107997" rIns="53999" bIns="0" anchor="ctr"/>
          <a:lstStyle/>
          <a:p>
            <a:pPr algn="ctr">
              <a:defRPr/>
            </a:pPr>
            <a:r>
              <a:rPr lang="zh-CN" altLang="en-US" sz="1800" b="1" dirty="0" smtClean="0">
                <a:solidFill>
                  <a:srgbClr val="FFFFFF"/>
                </a:solidFill>
                <a:ea typeface="微软雅黑" panose="020B0503020204020204" pitchFamily="34" charset="-122"/>
              </a:rPr>
              <a:t>保险费</a:t>
            </a:r>
            <a:endParaRPr lang="zh-CN" altLang="en-US" sz="1800" b="1" dirty="0">
              <a:solidFill>
                <a:srgbClr val="FFFFFF"/>
              </a:solidFill>
              <a:ea typeface="微软雅黑" panose="020B0503020204020204" pitchFamily="34" charset="-122"/>
            </a:endParaRPr>
          </a:p>
        </p:txBody>
      </p:sp>
      <p:sp>
        <p:nvSpPr>
          <p:cNvPr id="16" name="MH_Other_4"/>
          <p:cNvSpPr>
            <a:spLocks/>
          </p:cNvSpPr>
          <p:nvPr>
            <p:custDataLst>
              <p:tags r:id="rId8"/>
            </p:custDataLst>
          </p:nvPr>
        </p:nvSpPr>
        <p:spPr bwMode="auto">
          <a:xfrm rot="-67358">
            <a:off x="4925670" y="1570021"/>
            <a:ext cx="103585" cy="357188"/>
          </a:xfrm>
          <a:custGeom>
            <a:avLst/>
            <a:gdLst>
              <a:gd name="T0" fmla="*/ 2147483646 w 2244"/>
              <a:gd name="T1" fmla="*/ 2147483646 h 8640"/>
              <a:gd name="T2" fmla="*/ 2147483646 w 2244"/>
              <a:gd name="T3" fmla="*/ 2147483646 h 8640"/>
              <a:gd name="T4" fmla="*/ 2147483646 w 2244"/>
              <a:gd name="T5" fmla="*/ 2147483646 h 8640"/>
              <a:gd name="T6" fmla="*/ 2147483646 w 2244"/>
              <a:gd name="T7" fmla="*/ 2147483646 h 8640"/>
              <a:gd name="T8" fmla="*/ 2147483646 w 2244"/>
              <a:gd name="T9" fmla="*/ 2147483646 h 8640"/>
              <a:gd name="T10" fmla="*/ 2147483646 w 2244"/>
              <a:gd name="T11" fmla="*/ 2147483646 h 8640"/>
              <a:gd name="T12" fmla="*/ 2147483646 w 2244"/>
              <a:gd name="T13" fmla="*/ 2147483646 h 8640"/>
              <a:gd name="T14" fmla="*/ 2147483646 w 2244"/>
              <a:gd name="T15" fmla="*/ 2147483646 h 8640"/>
              <a:gd name="T16" fmla="*/ 2147483646 w 2244"/>
              <a:gd name="T17" fmla="*/ 2147483646 h 8640"/>
              <a:gd name="T18" fmla="*/ 2147483646 w 2244"/>
              <a:gd name="T19" fmla="*/ 2147483646 h 8640"/>
              <a:gd name="T20" fmla="*/ 2147483646 w 2244"/>
              <a:gd name="T21" fmla="*/ 2147483646 h 8640"/>
              <a:gd name="T22" fmla="*/ 2147483646 w 2244"/>
              <a:gd name="T23" fmla="*/ 2147483646 h 8640"/>
              <a:gd name="T24" fmla="*/ 2147483646 w 2244"/>
              <a:gd name="T25" fmla="*/ 2147483646 h 8640"/>
              <a:gd name="T26" fmla="*/ 2147483646 w 2244"/>
              <a:gd name="T27" fmla="*/ 2147483646 h 8640"/>
              <a:gd name="T28" fmla="*/ 2147483646 w 2244"/>
              <a:gd name="T29" fmla="*/ 2147483646 h 8640"/>
              <a:gd name="T30" fmla="*/ 2147483646 w 2244"/>
              <a:gd name="T31" fmla="*/ 2147483646 h 8640"/>
              <a:gd name="T32" fmla="*/ 2147483646 w 2244"/>
              <a:gd name="T33" fmla="*/ 2147483646 h 8640"/>
              <a:gd name="T34" fmla="*/ 2147483646 w 2244"/>
              <a:gd name="T35" fmla="*/ 2147483646 h 8640"/>
              <a:gd name="T36" fmla="*/ 2147483646 w 2244"/>
              <a:gd name="T37" fmla="*/ 2147483646 h 8640"/>
              <a:gd name="T38" fmla="*/ 2147483646 w 2244"/>
              <a:gd name="T39" fmla="*/ 2147483646 h 8640"/>
              <a:gd name="T40" fmla="*/ 2147483646 w 2244"/>
              <a:gd name="T41" fmla="*/ 2147483646 h 8640"/>
              <a:gd name="T42" fmla="*/ 2147483646 w 2244"/>
              <a:gd name="T43" fmla="*/ 2147483646 h 8640"/>
              <a:gd name="T44" fmla="*/ 2147483646 w 2244"/>
              <a:gd name="T45" fmla="*/ 2147483646 h 8640"/>
              <a:gd name="T46" fmla="*/ 2147483646 w 2244"/>
              <a:gd name="T47" fmla="*/ 2147483646 h 8640"/>
              <a:gd name="T48" fmla="*/ 2147483646 w 2244"/>
              <a:gd name="T49" fmla="*/ 2147483646 h 8640"/>
              <a:gd name="T50" fmla="*/ 2147483646 w 2244"/>
              <a:gd name="T51" fmla="*/ 2147483646 h 8640"/>
              <a:gd name="T52" fmla="*/ 2147483646 w 2244"/>
              <a:gd name="T53" fmla="*/ 2147483646 h 8640"/>
              <a:gd name="T54" fmla="*/ 2147483646 w 2244"/>
              <a:gd name="T55" fmla="*/ 2147483646 h 8640"/>
              <a:gd name="T56" fmla="*/ 2147483646 w 2244"/>
              <a:gd name="T57" fmla="*/ 2147483646 h 8640"/>
              <a:gd name="T58" fmla="*/ 2147483646 w 2244"/>
              <a:gd name="T59" fmla="*/ 2147483646 h 8640"/>
              <a:gd name="T60" fmla="*/ 2147483646 w 2244"/>
              <a:gd name="T61" fmla="*/ 2147483646 h 8640"/>
              <a:gd name="T62" fmla="*/ 2147483646 w 2244"/>
              <a:gd name="T63" fmla="*/ 2147483646 h 8640"/>
              <a:gd name="T64" fmla="*/ 2147483646 w 2244"/>
              <a:gd name="T65" fmla="*/ 2147483646 h 8640"/>
              <a:gd name="T66" fmla="*/ 2147483646 w 2244"/>
              <a:gd name="T67" fmla="*/ 2147483646 h 8640"/>
              <a:gd name="T68" fmla="*/ 2147483646 w 2244"/>
              <a:gd name="T69" fmla="*/ 2147483646 h 8640"/>
              <a:gd name="T70" fmla="*/ 2147483646 w 2244"/>
              <a:gd name="T71" fmla="*/ 2147483646 h 8640"/>
              <a:gd name="T72" fmla="*/ 2147483646 w 2244"/>
              <a:gd name="T73" fmla="*/ 2147483646 h 8640"/>
              <a:gd name="T74" fmla="*/ 2147483646 w 2244"/>
              <a:gd name="T75" fmla="*/ 2147483646 h 8640"/>
              <a:gd name="T76" fmla="*/ 2147483646 w 2244"/>
              <a:gd name="T77" fmla="*/ 2147483646 h 8640"/>
              <a:gd name="T78" fmla="*/ 2147483646 w 2244"/>
              <a:gd name="T79" fmla="*/ 2147483646 h 8640"/>
              <a:gd name="T80" fmla="*/ 2147483646 w 2244"/>
              <a:gd name="T81" fmla="*/ 2147483646 h 8640"/>
              <a:gd name="T82" fmla="*/ 2147483646 w 2244"/>
              <a:gd name="T83" fmla="*/ 2147483646 h 8640"/>
              <a:gd name="T84" fmla="*/ 2147483646 w 2244"/>
              <a:gd name="T85" fmla="*/ 2147483646 h 8640"/>
              <a:gd name="T86" fmla="*/ 2147483646 w 2244"/>
              <a:gd name="T87" fmla="*/ 2147483646 h 8640"/>
              <a:gd name="T88" fmla="*/ 2147483646 w 2244"/>
              <a:gd name="T89" fmla="*/ 2147483646 h 8640"/>
              <a:gd name="T90" fmla="*/ 2147483646 w 2244"/>
              <a:gd name="T91" fmla="*/ 2147483646 h 8640"/>
              <a:gd name="T92" fmla="*/ 2147483646 w 2244"/>
              <a:gd name="T93" fmla="*/ 2147483646 h 8640"/>
              <a:gd name="T94" fmla="*/ 2147483646 w 2244"/>
              <a:gd name="T95" fmla="*/ 2147483646 h 8640"/>
              <a:gd name="T96" fmla="*/ 2147483646 w 2244"/>
              <a:gd name="T97" fmla="*/ 2147483646 h 8640"/>
              <a:gd name="T98" fmla="*/ 2147483646 w 2244"/>
              <a:gd name="T99" fmla="*/ 2147483646 h 8640"/>
              <a:gd name="T100" fmla="*/ 2147483646 w 2244"/>
              <a:gd name="T101" fmla="*/ 2147483646 h 8640"/>
              <a:gd name="T102" fmla="*/ 2147483646 w 2244"/>
              <a:gd name="T103" fmla="*/ 2147483646 h 8640"/>
              <a:gd name="T104" fmla="*/ 2147483646 w 2244"/>
              <a:gd name="T105" fmla="*/ 2147483646 h 8640"/>
              <a:gd name="T106" fmla="*/ 2147483646 w 2244"/>
              <a:gd name="T107" fmla="*/ 2147483646 h 8640"/>
              <a:gd name="T108" fmla="*/ 2147483646 w 2244"/>
              <a:gd name="T109" fmla="*/ 2147483646 h 8640"/>
              <a:gd name="T110" fmla="*/ 2147483646 w 2244"/>
              <a:gd name="T111" fmla="*/ 2147483646 h 8640"/>
              <a:gd name="T112" fmla="*/ 2147483646 w 2244"/>
              <a:gd name="T113" fmla="*/ 2147483646 h 8640"/>
              <a:gd name="T114" fmla="*/ 2147483646 w 2244"/>
              <a:gd name="T115" fmla="*/ 2147483646 h 8640"/>
              <a:gd name="T116" fmla="*/ 2147483646 w 2244"/>
              <a:gd name="T117" fmla="*/ 2147483646 h 8640"/>
              <a:gd name="T118" fmla="*/ 2147483646 w 2244"/>
              <a:gd name="T119" fmla="*/ 2147483646 h 8640"/>
              <a:gd name="T120" fmla="*/ 2147483646 w 2244"/>
              <a:gd name="T121" fmla="*/ 2147483646 h 8640"/>
              <a:gd name="T122" fmla="*/ 2147483646 w 2244"/>
              <a:gd name="T123" fmla="*/ 2147483646 h 86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244" h="8640">
                <a:moveTo>
                  <a:pt x="1988" y="297"/>
                </a:moveTo>
                <a:lnTo>
                  <a:pt x="1988" y="297"/>
                </a:lnTo>
                <a:lnTo>
                  <a:pt x="1953" y="260"/>
                </a:lnTo>
                <a:lnTo>
                  <a:pt x="1914" y="227"/>
                </a:lnTo>
                <a:lnTo>
                  <a:pt x="1875" y="196"/>
                </a:lnTo>
                <a:lnTo>
                  <a:pt x="1834" y="167"/>
                </a:lnTo>
                <a:lnTo>
                  <a:pt x="1791" y="140"/>
                </a:lnTo>
                <a:lnTo>
                  <a:pt x="1747" y="116"/>
                </a:lnTo>
                <a:lnTo>
                  <a:pt x="1702" y="95"/>
                </a:lnTo>
                <a:lnTo>
                  <a:pt x="1653" y="74"/>
                </a:lnTo>
                <a:lnTo>
                  <a:pt x="1603" y="56"/>
                </a:lnTo>
                <a:lnTo>
                  <a:pt x="1550" y="43"/>
                </a:lnTo>
                <a:lnTo>
                  <a:pt x="1498" y="29"/>
                </a:lnTo>
                <a:lnTo>
                  <a:pt x="1442" y="19"/>
                </a:lnTo>
                <a:lnTo>
                  <a:pt x="1385" y="10"/>
                </a:lnTo>
                <a:lnTo>
                  <a:pt x="1327" y="4"/>
                </a:lnTo>
                <a:lnTo>
                  <a:pt x="1267" y="2"/>
                </a:lnTo>
                <a:lnTo>
                  <a:pt x="1205" y="0"/>
                </a:lnTo>
                <a:lnTo>
                  <a:pt x="1140" y="2"/>
                </a:lnTo>
                <a:lnTo>
                  <a:pt x="1078" y="4"/>
                </a:lnTo>
                <a:lnTo>
                  <a:pt x="1020" y="10"/>
                </a:lnTo>
                <a:lnTo>
                  <a:pt x="964" y="19"/>
                </a:lnTo>
                <a:lnTo>
                  <a:pt x="907" y="29"/>
                </a:lnTo>
                <a:lnTo>
                  <a:pt x="855" y="43"/>
                </a:lnTo>
                <a:lnTo>
                  <a:pt x="804" y="58"/>
                </a:lnTo>
                <a:lnTo>
                  <a:pt x="756" y="76"/>
                </a:lnTo>
                <a:lnTo>
                  <a:pt x="709" y="95"/>
                </a:lnTo>
                <a:lnTo>
                  <a:pt x="664" y="118"/>
                </a:lnTo>
                <a:lnTo>
                  <a:pt x="624" y="142"/>
                </a:lnTo>
                <a:lnTo>
                  <a:pt x="583" y="169"/>
                </a:lnTo>
                <a:lnTo>
                  <a:pt x="546" y="198"/>
                </a:lnTo>
                <a:lnTo>
                  <a:pt x="511" y="229"/>
                </a:lnTo>
                <a:lnTo>
                  <a:pt x="476" y="264"/>
                </a:lnTo>
                <a:lnTo>
                  <a:pt x="445" y="299"/>
                </a:lnTo>
                <a:lnTo>
                  <a:pt x="424" y="328"/>
                </a:lnTo>
                <a:lnTo>
                  <a:pt x="404" y="357"/>
                </a:lnTo>
                <a:lnTo>
                  <a:pt x="387" y="386"/>
                </a:lnTo>
                <a:lnTo>
                  <a:pt x="369" y="417"/>
                </a:lnTo>
                <a:lnTo>
                  <a:pt x="354" y="446"/>
                </a:lnTo>
                <a:lnTo>
                  <a:pt x="340" y="478"/>
                </a:lnTo>
                <a:lnTo>
                  <a:pt x="328" y="507"/>
                </a:lnTo>
                <a:lnTo>
                  <a:pt x="319" y="538"/>
                </a:lnTo>
                <a:lnTo>
                  <a:pt x="309" y="569"/>
                </a:lnTo>
                <a:lnTo>
                  <a:pt x="301" y="598"/>
                </a:lnTo>
                <a:lnTo>
                  <a:pt x="289" y="658"/>
                </a:lnTo>
                <a:lnTo>
                  <a:pt x="280" y="714"/>
                </a:lnTo>
                <a:lnTo>
                  <a:pt x="276" y="771"/>
                </a:lnTo>
                <a:lnTo>
                  <a:pt x="573" y="771"/>
                </a:lnTo>
                <a:lnTo>
                  <a:pt x="577" y="736"/>
                </a:lnTo>
                <a:lnTo>
                  <a:pt x="583" y="699"/>
                </a:lnTo>
                <a:lnTo>
                  <a:pt x="591" y="662"/>
                </a:lnTo>
                <a:lnTo>
                  <a:pt x="602" y="625"/>
                </a:lnTo>
                <a:lnTo>
                  <a:pt x="616" y="588"/>
                </a:lnTo>
                <a:lnTo>
                  <a:pt x="633" y="553"/>
                </a:lnTo>
                <a:lnTo>
                  <a:pt x="655" y="518"/>
                </a:lnTo>
                <a:lnTo>
                  <a:pt x="678" y="485"/>
                </a:lnTo>
                <a:lnTo>
                  <a:pt x="697" y="462"/>
                </a:lnTo>
                <a:lnTo>
                  <a:pt x="719" y="441"/>
                </a:lnTo>
                <a:lnTo>
                  <a:pt x="742" y="421"/>
                </a:lnTo>
                <a:lnTo>
                  <a:pt x="767" y="402"/>
                </a:lnTo>
                <a:lnTo>
                  <a:pt x="795" y="386"/>
                </a:lnTo>
                <a:lnTo>
                  <a:pt x="824" y="371"/>
                </a:lnTo>
                <a:lnTo>
                  <a:pt x="855" y="357"/>
                </a:lnTo>
                <a:lnTo>
                  <a:pt x="886" y="344"/>
                </a:lnTo>
                <a:lnTo>
                  <a:pt x="919" y="334"/>
                </a:lnTo>
                <a:lnTo>
                  <a:pt x="956" y="324"/>
                </a:lnTo>
                <a:lnTo>
                  <a:pt x="993" y="314"/>
                </a:lnTo>
                <a:lnTo>
                  <a:pt x="1032" y="309"/>
                </a:lnTo>
                <a:lnTo>
                  <a:pt x="1072" y="303"/>
                </a:lnTo>
                <a:lnTo>
                  <a:pt x="1113" y="299"/>
                </a:lnTo>
                <a:lnTo>
                  <a:pt x="1158" y="297"/>
                </a:lnTo>
                <a:lnTo>
                  <a:pt x="1205" y="297"/>
                </a:lnTo>
                <a:lnTo>
                  <a:pt x="1249" y="297"/>
                </a:lnTo>
                <a:lnTo>
                  <a:pt x="1294" y="301"/>
                </a:lnTo>
                <a:lnTo>
                  <a:pt x="1339" y="305"/>
                </a:lnTo>
                <a:lnTo>
                  <a:pt x="1379" y="309"/>
                </a:lnTo>
                <a:lnTo>
                  <a:pt x="1420" y="316"/>
                </a:lnTo>
                <a:lnTo>
                  <a:pt x="1459" y="326"/>
                </a:lnTo>
                <a:lnTo>
                  <a:pt x="1496" y="336"/>
                </a:lnTo>
                <a:lnTo>
                  <a:pt x="1533" y="347"/>
                </a:lnTo>
                <a:lnTo>
                  <a:pt x="1568" y="361"/>
                </a:lnTo>
                <a:lnTo>
                  <a:pt x="1601" y="375"/>
                </a:lnTo>
                <a:lnTo>
                  <a:pt x="1632" y="392"/>
                </a:lnTo>
                <a:lnTo>
                  <a:pt x="1661" y="410"/>
                </a:lnTo>
                <a:lnTo>
                  <a:pt x="1690" y="429"/>
                </a:lnTo>
                <a:lnTo>
                  <a:pt x="1717" y="450"/>
                </a:lnTo>
                <a:lnTo>
                  <a:pt x="1743" y="474"/>
                </a:lnTo>
                <a:lnTo>
                  <a:pt x="1768" y="497"/>
                </a:lnTo>
                <a:lnTo>
                  <a:pt x="1785" y="516"/>
                </a:lnTo>
                <a:lnTo>
                  <a:pt x="1803" y="538"/>
                </a:lnTo>
                <a:lnTo>
                  <a:pt x="1817" y="559"/>
                </a:lnTo>
                <a:lnTo>
                  <a:pt x="1832" y="580"/>
                </a:lnTo>
                <a:lnTo>
                  <a:pt x="1857" y="623"/>
                </a:lnTo>
                <a:lnTo>
                  <a:pt x="1879" y="668"/>
                </a:lnTo>
                <a:lnTo>
                  <a:pt x="1896" y="712"/>
                </a:lnTo>
                <a:lnTo>
                  <a:pt x="1910" y="757"/>
                </a:lnTo>
                <a:lnTo>
                  <a:pt x="1921" y="800"/>
                </a:lnTo>
                <a:lnTo>
                  <a:pt x="1931" y="841"/>
                </a:lnTo>
                <a:lnTo>
                  <a:pt x="1937" y="879"/>
                </a:lnTo>
                <a:lnTo>
                  <a:pt x="1941" y="914"/>
                </a:lnTo>
                <a:lnTo>
                  <a:pt x="1947" y="973"/>
                </a:lnTo>
                <a:lnTo>
                  <a:pt x="1947" y="1011"/>
                </a:lnTo>
                <a:lnTo>
                  <a:pt x="1947" y="1027"/>
                </a:lnTo>
                <a:lnTo>
                  <a:pt x="1945" y="1033"/>
                </a:lnTo>
                <a:lnTo>
                  <a:pt x="1925" y="7425"/>
                </a:lnTo>
                <a:lnTo>
                  <a:pt x="1923" y="7473"/>
                </a:lnTo>
                <a:lnTo>
                  <a:pt x="1918" y="7522"/>
                </a:lnTo>
                <a:lnTo>
                  <a:pt x="1910" y="7584"/>
                </a:lnTo>
                <a:lnTo>
                  <a:pt x="1896" y="7654"/>
                </a:lnTo>
                <a:lnTo>
                  <a:pt x="1887" y="7693"/>
                </a:lnTo>
                <a:lnTo>
                  <a:pt x="1877" y="7732"/>
                </a:lnTo>
                <a:lnTo>
                  <a:pt x="1865" y="7772"/>
                </a:lnTo>
                <a:lnTo>
                  <a:pt x="1850" y="7813"/>
                </a:lnTo>
                <a:lnTo>
                  <a:pt x="1834" y="7856"/>
                </a:lnTo>
                <a:lnTo>
                  <a:pt x="1815" y="7898"/>
                </a:lnTo>
                <a:lnTo>
                  <a:pt x="1793" y="7939"/>
                </a:lnTo>
                <a:lnTo>
                  <a:pt x="1770" y="7982"/>
                </a:lnTo>
                <a:lnTo>
                  <a:pt x="1743" y="8023"/>
                </a:lnTo>
                <a:lnTo>
                  <a:pt x="1714" y="8062"/>
                </a:lnTo>
                <a:lnTo>
                  <a:pt x="1683" y="8100"/>
                </a:lnTo>
                <a:lnTo>
                  <a:pt x="1646" y="8137"/>
                </a:lnTo>
                <a:lnTo>
                  <a:pt x="1607" y="8172"/>
                </a:lnTo>
                <a:lnTo>
                  <a:pt x="1566" y="8205"/>
                </a:lnTo>
                <a:lnTo>
                  <a:pt x="1519" y="8234"/>
                </a:lnTo>
                <a:lnTo>
                  <a:pt x="1471" y="8261"/>
                </a:lnTo>
                <a:lnTo>
                  <a:pt x="1444" y="8275"/>
                </a:lnTo>
                <a:lnTo>
                  <a:pt x="1416" y="8285"/>
                </a:lnTo>
                <a:lnTo>
                  <a:pt x="1389" y="8296"/>
                </a:lnTo>
                <a:lnTo>
                  <a:pt x="1360" y="8306"/>
                </a:lnTo>
                <a:lnTo>
                  <a:pt x="1329" y="8314"/>
                </a:lnTo>
                <a:lnTo>
                  <a:pt x="1298" y="8322"/>
                </a:lnTo>
                <a:lnTo>
                  <a:pt x="1267" y="8327"/>
                </a:lnTo>
                <a:lnTo>
                  <a:pt x="1232" y="8333"/>
                </a:lnTo>
                <a:lnTo>
                  <a:pt x="1199" y="8337"/>
                </a:lnTo>
                <a:lnTo>
                  <a:pt x="1162" y="8341"/>
                </a:lnTo>
                <a:lnTo>
                  <a:pt x="1125" y="8343"/>
                </a:lnTo>
                <a:lnTo>
                  <a:pt x="1088" y="8343"/>
                </a:lnTo>
                <a:lnTo>
                  <a:pt x="1043" y="8343"/>
                </a:lnTo>
                <a:lnTo>
                  <a:pt x="1003" y="8341"/>
                </a:lnTo>
                <a:lnTo>
                  <a:pt x="962" y="8337"/>
                </a:lnTo>
                <a:lnTo>
                  <a:pt x="923" y="8331"/>
                </a:lnTo>
                <a:lnTo>
                  <a:pt x="884" y="8324"/>
                </a:lnTo>
                <a:lnTo>
                  <a:pt x="847" y="8316"/>
                </a:lnTo>
                <a:lnTo>
                  <a:pt x="812" y="8304"/>
                </a:lnTo>
                <a:lnTo>
                  <a:pt x="777" y="8293"/>
                </a:lnTo>
                <a:lnTo>
                  <a:pt x="744" y="8279"/>
                </a:lnTo>
                <a:lnTo>
                  <a:pt x="713" y="8263"/>
                </a:lnTo>
                <a:lnTo>
                  <a:pt x="682" y="8248"/>
                </a:lnTo>
                <a:lnTo>
                  <a:pt x="653" y="8230"/>
                </a:lnTo>
                <a:lnTo>
                  <a:pt x="624" y="8209"/>
                </a:lnTo>
                <a:lnTo>
                  <a:pt x="596" y="8188"/>
                </a:lnTo>
                <a:lnTo>
                  <a:pt x="571" y="8166"/>
                </a:lnTo>
                <a:lnTo>
                  <a:pt x="548" y="8141"/>
                </a:lnTo>
                <a:lnTo>
                  <a:pt x="527" y="8116"/>
                </a:lnTo>
                <a:lnTo>
                  <a:pt x="505" y="8091"/>
                </a:lnTo>
                <a:lnTo>
                  <a:pt x="486" y="8063"/>
                </a:lnTo>
                <a:lnTo>
                  <a:pt x="468" y="8036"/>
                </a:lnTo>
                <a:lnTo>
                  <a:pt x="453" y="8007"/>
                </a:lnTo>
                <a:lnTo>
                  <a:pt x="437" y="7978"/>
                </a:lnTo>
                <a:lnTo>
                  <a:pt x="424" y="7951"/>
                </a:lnTo>
                <a:lnTo>
                  <a:pt x="412" y="7922"/>
                </a:lnTo>
                <a:lnTo>
                  <a:pt x="391" y="7862"/>
                </a:lnTo>
                <a:lnTo>
                  <a:pt x="373" y="7803"/>
                </a:lnTo>
                <a:lnTo>
                  <a:pt x="359" y="7747"/>
                </a:lnTo>
                <a:lnTo>
                  <a:pt x="350" y="7691"/>
                </a:lnTo>
                <a:lnTo>
                  <a:pt x="342" y="7640"/>
                </a:lnTo>
                <a:lnTo>
                  <a:pt x="336" y="7592"/>
                </a:lnTo>
                <a:lnTo>
                  <a:pt x="334" y="7549"/>
                </a:lnTo>
                <a:lnTo>
                  <a:pt x="332" y="7510"/>
                </a:lnTo>
                <a:lnTo>
                  <a:pt x="332" y="7456"/>
                </a:lnTo>
                <a:lnTo>
                  <a:pt x="332" y="7436"/>
                </a:lnTo>
                <a:lnTo>
                  <a:pt x="334" y="7429"/>
                </a:lnTo>
                <a:lnTo>
                  <a:pt x="297" y="2186"/>
                </a:lnTo>
                <a:lnTo>
                  <a:pt x="295" y="2170"/>
                </a:lnTo>
                <a:lnTo>
                  <a:pt x="293" y="2157"/>
                </a:lnTo>
                <a:lnTo>
                  <a:pt x="289" y="2141"/>
                </a:lnTo>
                <a:lnTo>
                  <a:pt x="284" y="2127"/>
                </a:lnTo>
                <a:lnTo>
                  <a:pt x="278" y="2116"/>
                </a:lnTo>
                <a:lnTo>
                  <a:pt x="270" y="2104"/>
                </a:lnTo>
                <a:lnTo>
                  <a:pt x="262" y="2093"/>
                </a:lnTo>
                <a:lnTo>
                  <a:pt x="253" y="2081"/>
                </a:lnTo>
                <a:lnTo>
                  <a:pt x="241" y="2071"/>
                </a:lnTo>
                <a:lnTo>
                  <a:pt x="231" y="2063"/>
                </a:lnTo>
                <a:lnTo>
                  <a:pt x="218" y="2056"/>
                </a:lnTo>
                <a:lnTo>
                  <a:pt x="206" y="2050"/>
                </a:lnTo>
                <a:lnTo>
                  <a:pt x="192" y="2046"/>
                </a:lnTo>
                <a:lnTo>
                  <a:pt x="177" y="2042"/>
                </a:lnTo>
                <a:lnTo>
                  <a:pt x="163" y="2040"/>
                </a:lnTo>
                <a:lnTo>
                  <a:pt x="148" y="2038"/>
                </a:lnTo>
                <a:lnTo>
                  <a:pt x="146" y="2038"/>
                </a:lnTo>
                <a:lnTo>
                  <a:pt x="132" y="2040"/>
                </a:lnTo>
                <a:lnTo>
                  <a:pt x="117" y="2042"/>
                </a:lnTo>
                <a:lnTo>
                  <a:pt x="103" y="2046"/>
                </a:lnTo>
                <a:lnTo>
                  <a:pt x="89" y="2050"/>
                </a:lnTo>
                <a:lnTo>
                  <a:pt x="76" y="2058"/>
                </a:lnTo>
                <a:lnTo>
                  <a:pt x="64" y="2065"/>
                </a:lnTo>
                <a:lnTo>
                  <a:pt x="52" y="2073"/>
                </a:lnTo>
                <a:lnTo>
                  <a:pt x="43" y="2083"/>
                </a:lnTo>
                <a:lnTo>
                  <a:pt x="33" y="2093"/>
                </a:lnTo>
                <a:lnTo>
                  <a:pt x="23" y="2104"/>
                </a:lnTo>
                <a:lnTo>
                  <a:pt x="17" y="2118"/>
                </a:lnTo>
                <a:lnTo>
                  <a:pt x="10" y="2129"/>
                </a:lnTo>
                <a:lnTo>
                  <a:pt x="6" y="2143"/>
                </a:lnTo>
                <a:lnTo>
                  <a:pt x="2" y="2159"/>
                </a:lnTo>
                <a:lnTo>
                  <a:pt x="0" y="2172"/>
                </a:lnTo>
                <a:lnTo>
                  <a:pt x="0" y="2188"/>
                </a:lnTo>
                <a:lnTo>
                  <a:pt x="37" y="7419"/>
                </a:lnTo>
                <a:lnTo>
                  <a:pt x="35" y="7466"/>
                </a:lnTo>
                <a:lnTo>
                  <a:pt x="35" y="7501"/>
                </a:lnTo>
                <a:lnTo>
                  <a:pt x="35" y="7545"/>
                </a:lnTo>
                <a:lnTo>
                  <a:pt x="39" y="7596"/>
                </a:lnTo>
                <a:lnTo>
                  <a:pt x="43" y="7652"/>
                </a:lnTo>
                <a:lnTo>
                  <a:pt x="51" y="7714"/>
                </a:lnTo>
                <a:lnTo>
                  <a:pt x="62" y="7778"/>
                </a:lnTo>
                <a:lnTo>
                  <a:pt x="78" y="7848"/>
                </a:lnTo>
                <a:lnTo>
                  <a:pt x="97" y="7918"/>
                </a:lnTo>
                <a:lnTo>
                  <a:pt x="120" y="7990"/>
                </a:lnTo>
                <a:lnTo>
                  <a:pt x="134" y="8027"/>
                </a:lnTo>
                <a:lnTo>
                  <a:pt x="150" y="8063"/>
                </a:lnTo>
                <a:lnTo>
                  <a:pt x="165" y="8100"/>
                </a:lnTo>
                <a:lnTo>
                  <a:pt x="185" y="8135"/>
                </a:lnTo>
                <a:lnTo>
                  <a:pt x="204" y="8172"/>
                </a:lnTo>
                <a:lnTo>
                  <a:pt x="225" y="8207"/>
                </a:lnTo>
                <a:lnTo>
                  <a:pt x="249" y="8242"/>
                </a:lnTo>
                <a:lnTo>
                  <a:pt x="274" y="8275"/>
                </a:lnTo>
                <a:lnTo>
                  <a:pt x="299" y="8310"/>
                </a:lnTo>
                <a:lnTo>
                  <a:pt x="328" y="8341"/>
                </a:lnTo>
                <a:lnTo>
                  <a:pt x="363" y="8378"/>
                </a:lnTo>
                <a:lnTo>
                  <a:pt x="400" y="8411"/>
                </a:lnTo>
                <a:lnTo>
                  <a:pt x="439" y="8442"/>
                </a:lnTo>
                <a:lnTo>
                  <a:pt x="480" y="8471"/>
                </a:lnTo>
                <a:lnTo>
                  <a:pt x="521" y="8498"/>
                </a:lnTo>
                <a:lnTo>
                  <a:pt x="565" y="8524"/>
                </a:lnTo>
                <a:lnTo>
                  <a:pt x="610" y="8545"/>
                </a:lnTo>
                <a:lnTo>
                  <a:pt x="657" y="8566"/>
                </a:lnTo>
                <a:lnTo>
                  <a:pt x="705" y="8584"/>
                </a:lnTo>
                <a:lnTo>
                  <a:pt x="756" y="8597"/>
                </a:lnTo>
                <a:lnTo>
                  <a:pt x="806" y="8611"/>
                </a:lnTo>
                <a:lnTo>
                  <a:pt x="859" y="8623"/>
                </a:lnTo>
                <a:lnTo>
                  <a:pt x="915" y="8630"/>
                </a:lnTo>
                <a:lnTo>
                  <a:pt x="969" y="8636"/>
                </a:lnTo>
                <a:lnTo>
                  <a:pt x="1028" y="8640"/>
                </a:lnTo>
                <a:lnTo>
                  <a:pt x="1088" y="8640"/>
                </a:lnTo>
                <a:lnTo>
                  <a:pt x="1129" y="8640"/>
                </a:lnTo>
                <a:lnTo>
                  <a:pt x="1170" y="8638"/>
                </a:lnTo>
                <a:lnTo>
                  <a:pt x="1208" y="8636"/>
                </a:lnTo>
                <a:lnTo>
                  <a:pt x="1247" y="8632"/>
                </a:lnTo>
                <a:lnTo>
                  <a:pt x="1323" y="8621"/>
                </a:lnTo>
                <a:lnTo>
                  <a:pt x="1393" y="8605"/>
                </a:lnTo>
                <a:lnTo>
                  <a:pt x="1461" y="8588"/>
                </a:lnTo>
                <a:lnTo>
                  <a:pt x="1525" y="8564"/>
                </a:lnTo>
                <a:lnTo>
                  <a:pt x="1585" y="8539"/>
                </a:lnTo>
                <a:lnTo>
                  <a:pt x="1644" y="8510"/>
                </a:lnTo>
                <a:lnTo>
                  <a:pt x="1698" y="8477"/>
                </a:lnTo>
                <a:lnTo>
                  <a:pt x="1749" y="8444"/>
                </a:lnTo>
                <a:lnTo>
                  <a:pt x="1795" y="8405"/>
                </a:lnTo>
                <a:lnTo>
                  <a:pt x="1840" y="8366"/>
                </a:lnTo>
                <a:lnTo>
                  <a:pt x="1883" y="8326"/>
                </a:lnTo>
                <a:lnTo>
                  <a:pt x="1921" y="8281"/>
                </a:lnTo>
                <a:lnTo>
                  <a:pt x="1958" y="8236"/>
                </a:lnTo>
                <a:lnTo>
                  <a:pt x="1991" y="8190"/>
                </a:lnTo>
                <a:lnTo>
                  <a:pt x="2023" y="8143"/>
                </a:lnTo>
                <a:lnTo>
                  <a:pt x="2050" y="8095"/>
                </a:lnTo>
                <a:lnTo>
                  <a:pt x="2077" y="8044"/>
                </a:lnTo>
                <a:lnTo>
                  <a:pt x="2100" y="7994"/>
                </a:lnTo>
                <a:lnTo>
                  <a:pt x="2122" y="7943"/>
                </a:lnTo>
                <a:lnTo>
                  <a:pt x="2139" y="7893"/>
                </a:lnTo>
                <a:lnTo>
                  <a:pt x="2157" y="7842"/>
                </a:lnTo>
                <a:lnTo>
                  <a:pt x="2170" y="7792"/>
                </a:lnTo>
                <a:lnTo>
                  <a:pt x="2184" y="7741"/>
                </a:lnTo>
                <a:lnTo>
                  <a:pt x="2193" y="7693"/>
                </a:lnTo>
                <a:lnTo>
                  <a:pt x="2203" y="7644"/>
                </a:lnTo>
                <a:lnTo>
                  <a:pt x="2209" y="7598"/>
                </a:lnTo>
                <a:lnTo>
                  <a:pt x="2215" y="7551"/>
                </a:lnTo>
                <a:lnTo>
                  <a:pt x="2219" y="7508"/>
                </a:lnTo>
                <a:lnTo>
                  <a:pt x="2221" y="7466"/>
                </a:lnTo>
                <a:lnTo>
                  <a:pt x="2223" y="7425"/>
                </a:lnTo>
                <a:lnTo>
                  <a:pt x="2242" y="1042"/>
                </a:lnTo>
                <a:lnTo>
                  <a:pt x="2244" y="1006"/>
                </a:lnTo>
                <a:lnTo>
                  <a:pt x="2242" y="943"/>
                </a:lnTo>
                <a:lnTo>
                  <a:pt x="2240" y="903"/>
                </a:lnTo>
                <a:lnTo>
                  <a:pt x="2234" y="858"/>
                </a:lnTo>
                <a:lnTo>
                  <a:pt x="2227" y="809"/>
                </a:lnTo>
                <a:lnTo>
                  <a:pt x="2217" y="757"/>
                </a:lnTo>
                <a:lnTo>
                  <a:pt x="2203" y="703"/>
                </a:lnTo>
                <a:lnTo>
                  <a:pt x="2188" y="646"/>
                </a:lnTo>
                <a:lnTo>
                  <a:pt x="2166" y="586"/>
                </a:lnTo>
                <a:lnTo>
                  <a:pt x="2141" y="528"/>
                </a:lnTo>
                <a:lnTo>
                  <a:pt x="2127" y="499"/>
                </a:lnTo>
                <a:lnTo>
                  <a:pt x="2112" y="468"/>
                </a:lnTo>
                <a:lnTo>
                  <a:pt x="2094" y="439"/>
                </a:lnTo>
                <a:lnTo>
                  <a:pt x="2075" y="410"/>
                </a:lnTo>
                <a:lnTo>
                  <a:pt x="2056" y="380"/>
                </a:lnTo>
                <a:lnTo>
                  <a:pt x="2034" y="353"/>
                </a:lnTo>
                <a:lnTo>
                  <a:pt x="2011" y="324"/>
                </a:lnTo>
                <a:lnTo>
                  <a:pt x="1988" y="297"/>
                </a:lnTo>
                <a:close/>
              </a:path>
            </a:pathLst>
          </a:custGeom>
          <a:gradFill rotWithShape="0">
            <a:gsLst>
              <a:gs pos="0">
                <a:srgbClr val="BCBCBC"/>
              </a:gs>
              <a:gs pos="50000">
                <a:srgbClr val="FFFFFF"/>
              </a:gs>
              <a:gs pos="100000">
                <a:srgbClr val="BCBCBC"/>
              </a:gs>
            </a:gsLst>
            <a:lin ang="5400000"/>
          </a:gradFill>
          <a:ln>
            <a:noFill/>
          </a:ln>
          <a:extLst>
            <a:ext uri="{91240B29-F687-4F45-9708-019B960494DF}">
              <a14:hiddenLine xmlns:a14="http://schemas.microsoft.com/office/drawing/2010/main" xmlns="" w="9525">
                <a:solidFill>
                  <a:srgbClr val="000000"/>
                </a:solidFill>
                <a:round/>
                <a:headEnd/>
                <a:tailEnd/>
              </a14:hiddenLine>
            </a:ext>
          </a:extLst>
        </p:spPr>
        <p:txBody>
          <a:bodyPr lIns="68579" tIns="34289" rIns="68579" bIns="34289"/>
          <a:lstStyle/>
          <a:p>
            <a:endParaRPr lang="zh-CN" altLang="en-US">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690088" y="1610862"/>
            <a:ext cx="3743867" cy="523218"/>
          </a:xfrm>
          <a:prstGeom prst="rect">
            <a:avLst/>
          </a:prstGeom>
        </p:spPr>
        <p:txBody>
          <a:bodyPr wrap="square" lIns="91432" tIns="45716" rIns="91432" bIns="45716">
            <a:spAutoFit/>
          </a:bodyPr>
          <a:lstStyle/>
          <a:p>
            <a:r>
              <a:rPr lang="zh-CN" altLang="en-US" sz="2800" b="1" dirty="0" smtClean="0">
                <a:solidFill>
                  <a:srgbClr val="0070C0"/>
                </a:solidFill>
                <a:latin typeface="微软雅黑" pitchFamily="34" charset="-122"/>
                <a:ea typeface="微软雅黑" pitchFamily="34" charset="-122"/>
              </a:rPr>
              <a:t>服务人员</a:t>
            </a:r>
            <a:endParaRPr lang="zh-CN" altLang="en-US" sz="2800" b="1" dirty="0">
              <a:solidFill>
                <a:srgbClr val="0070C0"/>
              </a:solidFill>
              <a:latin typeface="微软雅黑" pitchFamily="34" charset="-122"/>
              <a:ea typeface="微软雅黑" pitchFamily="34" charset="-122"/>
            </a:endParaRPr>
          </a:p>
        </p:txBody>
      </p:sp>
      <p:grpSp>
        <p:nvGrpSpPr>
          <p:cNvPr id="4" name="组合 3"/>
          <p:cNvGrpSpPr/>
          <p:nvPr/>
        </p:nvGrpSpPr>
        <p:grpSpPr>
          <a:xfrm>
            <a:off x="1567543" y="1805051"/>
            <a:ext cx="4844211" cy="1116280"/>
            <a:chOff x="4843862" y="4733976"/>
            <a:chExt cx="4844211" cy="1312101"/>
          </a:xfrm>
        </p:grpSpPr>
        <p:sp>
          <p:nvSpPr>
            <p:cNvPr id="5" name="Freeform: Shape 13"/>
            <p:cNvSpPr/>
            <p:nvPr/>
          </p:nvSpPr>
          <p:spPr bwMode="auto">
            <a:xfrm>
              <a:off x="4843862" y="4733976"/>
              <a:ext cx="1116280" cy="1312101"/>
            </a:xfrm>
            <a:prstGeom prst="ellipse">
              <a:avLst/>
            </a:prstGeom>
            <a:solidFill>
              <a:schemeClr val="accent4">
                <a:lumMod val="100000"/>
              </a:schemeClr>
            </a:solidFill>
            <a:ln w="28575">
              <a:noFill/>
            </a:ln>
          </p:spPr>
          <p:txBody>
            <a:bodyPr vert="horz" wrap="none" lIns="91440" tIns="45720" rIns="91440" bIns="45720" anchor="ctr" anchorCtr="1" compatLnSpc="1">
              <a:normAutofit/>
            </a:bodyPr>
            <a:lstStyle/>
            <a:p>
              <a:pPr algn="ctr"/>
              <a:endParaRPr lang="en-US" altLang="zh-CN" sz="3200" dirty="0">
                <a:solidFill>
                  <a:schemeClr val="bg1"/>
                </a:solidFill>
                <a:latin typeface="微软雅黑" panose="020B0503020204020204" pitchFamily="34" charset="-122"/>
                <a:ea typeface="微软雅黑" panose="020B0503020204020204" pitchFamily="34" charset="-122"/>
              </a:endParaRPr>
            </a:p>
          </p:txBody>
        </p:sp>
        <p:sp>
          <p:nvSpPr>
            <p:cNvPr id="6" name="TextBox 25"/>
            <p:cNvSpPr txBox="1"/>
            <p:nvPr/>
          </p:nvSpPr>
          <p:spPr>
            <a:xfrm>
              <a:off x="6122610" y="5170604"/>
              <a:ext cx="3565463" cy="345982"/>
            </a:xfrm>
            <a:prstGeom prst="rect">
              <a:avLst/>
            </a:prstGeom>
            <a:noFill/>
          </p:spPr>
          <p:txBody>
            <a:bodyPr wrap="none" lIns="0" tIns="0" rIns="0" bIns="0" anchor="b" anchorCtr="0">
              <a:normAutofit/>
            </a:bodyPr>
            <a:lstStyle/>
            <a:p>
              <a:endParaRPr lang="zh-CN" altLang="en-US" dirty="0">
                <a:solidFill>
                  <a:schemeClr val="tx1"/>
                </a:solidFill>
                <a:latin typeface="微软雅黑" panose="020B0503020204020204" pitchFamily="34" charset="-122"/>
                <a:ea typeface="微软雅黑" panose="020B0503020204020204" pitchFamily="34" charset="-122"/>
              </a:endParaRPr>
            </a:p>
          </p:txBody>
        </p:sp>
      </p:grpSp>
      <p:sp>
        <p:nvSpPr>
          <p:cNvPr id="7" name="TextBox 6"/>
          <p:cNvSpPr txBox="1"/>
          <p:nvPr/>
        </p:nvSpPr>
        <p:spPr>
          <a:xfrm>
            <a:off x="1805067" y="1893123"/>
            <a:ext cx="641250" cy="830997"/>
          </a:xfrm>
          <a:prstGeom prst="rect">
            <a:avLst/>
          </a:prstGeom>
          <a:noFill/>
        </p:spPr>
        <p:txBody>
          <a:bodyPr wrap="square" rtlCol="0">
            <a:spAutoFit/>
          </a:bodyPr>
          <a:lstStyle/>
          <a:p>
            <a:r>
              <a:rPr lang="en-US" altLang="zh-CN" sz="4800" b="1" dirty="0" smtClean="0">
                <a:solidFill>
                  <a:schemeClr val="bg1"/>
                </a:solidFill>
                <a:latin typeface="微软雅黑" pitchFamily="34" charset="-122"/>
                <a:ea typeface="微软雅黑" pitchFamily="34" charset="-122"/>
              </a:rPr>
              <a:t>4</a:t>
            </a:r>
            <a:endParaRPr lang="zh-CN" altLang="en-US" sz="4800" b="1" dirty="0">
              <a:solidFill>
                <a:schemeClr val="bg1"/>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矩形 45"/>
          <p:cNvSpPr/>
          <p:nvPr/>
        </p:nvSpPr>
        <p:spPr>
          <a:xfrm>
            <a:off x="822536" y="196061"/>
            <a:ext cx="5293255" cy="400101"/>
          </a:xfrm>
          <a:prstGeom prst="rect">
            <a:avLst/>
          </a:prstGeom>
        </p:spPr>
        <p:txBody>
          <a:bodyPr wrap="square" lIns="91432" tIns="45716" rIns="91432" bIns="45716">
            <a:spAutoFit/>
          </a:bodyPr>
          <a:lstStyle/>
          <a:p>
            <a:r>
              <a:rPr lang="zh-CN" altLang="en-US" sz="2000" b="1" dirty="0" smtClean="0">
                <a:solidFill>
                  <a:srgbClr val="0070C0"/>
                </a:solidFill>
                <a:latin typeface="微软雅黑" pitchFamily="34" charset="-122"/>
                <a:ea typeface="微软雅黑" pitchFamily="34" charset="-122"/>
              </a:rPr>
              <a:t>公众责任险服务人员</a:t>
            </a:r>
            <a:endParaRPr lang="zh-CN" altLang="en-US" sz="2000" b="1" dirty="0">
              <a:solidFill>
                <a:srgbClr val="0070C0"/>
              </a:solidFill>
              <a:latin typeface="微软雅黑" pitchFamily="34" charset="-122"/>
              <a:ea typeface="微软雅黑" pitchFamily="34" charset="-122"/>
            </a:endParaRPr>
          </a:p>
        </p:txBody>
      </p:sp>
      <p:graphicFrame>
        <p:nvGraphicFramePr>
          <p:cNvPr id="11" name="表格 10"/>
          <p:cNvGraphicFramePr>
            <a:graphicFrameLocks noGrp="1"/>
          </p:cNvGraphicFramePr>
          <p:nvPr/>
        </p:nvGraphicFramePr>
        <p:xfrm>
          <a:off x="1129995" y="1609106"/>
          <a:ext cx="6588967" cy="2016667"/>
        </p:xfrm>
        <a:graphic>
          <a:graphicData uri="http://schemas.openxmlformats.org/drawingml/2006/table">
            <a:tbl>
              <a:tblPr/>
              <a:tblGrid>
                <a:gridCol w="2195807"/>
                <a:gridCol w="2196580"/>
                <a:gridCol w="2196580"/>
              </a:tblGrid>
              <a:tr h="553627">
                <a:tc>
                  <a:txBody>
                    <a:bodyPr/>
                    <a:lstStyle/>
                    <a:p>
                      <a:pPr marL="0" algn="ctr" defTabSz="457154" rtl="0" eaLnBrk="1" latinLnBrk="0" hangingPunct="1">
                        <a:spcAft>
                          <a:spcPts val="0"/>
                        </a:spcAft>
                      </a:pPr>
                      <a:endParaRPr lang="en-US" altLang="zh-CN" sz="1600" b="1" kern="1200" dirty="0" smtClean="0">
                        <a:solidFill>
                          <a:srgbClr val="C00000"/>
                        </a:solidFill>
                        <a:latin typeface="微软雅黑" panose="020B0503020204020204" pitchFamily="34" charset="-122"/>
                        <a:ea typeface="微软雅黑" panose="020B0503020204020204" pitchFamily="34" charset="-122"/>
                        <a:cs typeface="+mn-cs"/>
                      </a:endParaRPr>
                    </a:p>
                    <a:p>
                      <a:pPr marL="0" algn="ctr" defTabSz="457154" rtl="0" eaLnBrk="1" latinLnBrk="0" hangingPunct="1">
                        <a:spcAft>
                          <a:spcPts val="0"/>
                        </a:spcAft>
                      </a:pPr>
                      <a:r>
                        <a:rPr lang="zh-CN" altLang="en-US" sz="1600" b="1" kern="1200" dirty="0" smtClean="0">
                          <a:solidFill>
                            <a:srgbClr val="C00000"/>
                          </a:solidFill>
                          <a:latin typeface="微软雅黑" panose="020B0503020204020204" pitchFamily="34" charset="-122"/>
                          <a:ea typeface="微软雅黑" panose="020B0503020204020204" pitchFamily="34" charset="-122"/>
                          <a:cs typeface="+mn-cs"/>
                        </a:rPr>
                        <a:t>四川分公司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154" rtl="0" eaLnBrk="1" latinLnBrk="0" hangingPunct="1">
                        <a:spcAft>
                          <a:spcPts val="0"/>
                        </a:spcAft>
                      </a:pPr>
                      <a:endParaRPr lang="en-US" altLang="zh-CN" sz="1600" b="1" kern="1200" dirty="0" smtClean="0">
                        <a:solidFill>
                          <a:srgbClr val="C00000"/>
                        </a:solidFill>
                        <a:latin typeface="微软雅黑" panose="020B0503020204020204" pitchFamily="34" charset="-122"/>
                        <a:ea typeface="微软雅黑" panose="020B0503020204020204" pitchFamily="34" charset="-122"/>
                        <a:cs typeface="+mn-cs"/>
                      </a:endParaRPr>
                    </a:p>
                    <a:p>
                      <a:pPr marL="0" algn="ctr" defTabSz="457154" rtl="0" eaLnBrk="1" latinLnBrk="0" hangingPunct="1">
                        <a:spcAft>
                          <a:spcPts val="0"/>
                        </a:spcAft>
                      </a:pPr>
                      <a:r>
                        <a:rPr lang="zh-CN" altLang="en-US" sz="1600" b="1" kern="1200" dirty="0" smtClean="0">
                          <a:solidFill>
                            <a:srgbClr val="C00000"/>
                          </a:solidFill>
                          <a:latin typeface="微软雅黑" panose="020B0503020204020204" pitchFamily="34" charset="-122"/>
                          <a:ea typeface="微软雅黑" panose="020B0503020204020204" pitchFamily="34" charset="-122"/>
                          <a:cs typeface="+mn-cs"/>
                        </a:rPr>
                        <a:t>联系人</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154" rtl="0" eaLnBrk="1" latinLnBrk="0" hangingPunct="1">
                        <a:spcAft>
                          <a:spcPts val="0"/>
                        </a:spcAft>
                      </a:pPr>
                      <a:endParaRPr lang="en-US" altLang="zh-CN" sz="1600" b="1" kern="1200" dirty="0" smtClean="0">
                        <a:solidFill>
                          <a:srgbClr val="C00000"/>
                        </a:solidFill>
                        <a:latin typeface="微软雅黑" panose="020B0503020204020204" pitchFamily="34" charset="-122"/>
                        <a:ea typeface="微软雅黑" panose="020B0503020204020204" pitchFamily="34" charset="-122"/>
                        <a:cs typeface="+mn-cs"/>
                      </a:endParaRPr>
                    </a:p>
                    <a:p>
                      <a:pPr marL="0" algn="ctr" defTabSz="457154" rtl="0" eaLnBrk="1" latinLnBrk="0" hangingPunct="1">
                        <a:spcAft>
                          <a:spcPts val="0"/>
                        </a:spcAft>
                      </a:pPr>
                      <a:r>
                        <a:rPr lang="zh-CN" altLang="en-US" sz="1600" b="1" kern="1200" dirty="0" smtClean="0">
                          <a:solidFill>
                            <a:srgbClr val="C00000"/>
                          </a:solidFill>
                          <a:latin typeface="微软雅黑" panose="020B0503020204020204" pitchFamily="34" charset="-122"/>
                          <a:ea typeface="微软雅黑" panose="020B0503020204020204" pitchFamily="34" charset="-122"/>
                          <a:cs typeface="+mn-cs"/>
                        </a:rPr>
                        <a:t>联系电话</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4538">
                <a:tc>
                  <a:txBody>
                    <a:bodyPr/>
                    <a:lstStyle/>
                    <a:p>
                      <a:pPr marL="0" algn="ctr" defTabSz="457154" rtl="0" eaLnBrk="1" latinLnBrk="0" hangingPunct="1">
                        <a:spcAft>
                          <a:spcPts val="0"/>
                        </a:spcAft>
                      </a:pPr>
                      <a:endParaRPr lang="en-US" altLang="zh-CN" sz="1600" b="1" kern="1200" dirty="0" smtClean="0">
                        <a:solidFill>
                          <a:srgbClr val="C00000"/>
                        </a:solidFill>
                        <a:latin typeface="微软雅黑" panose="020B0503020204020204" pitchFamily="34" charset="-122"/>
                        <a:ea typeface="微软雅黑" panose="020B0503020204020204" pitchFamily="34" charset="-122"/>
                        <a:cs typeface="+mn-cs"/>
                      </a:endParaRPr>
                    </a:p>
                    <a:p>
                      <a:pPr marL="0" algn="ctr" defTabSz="457154" rtl="0" eaLnBrk="1" latinLnBrk="0" hangingPunct="1">
                        <a:spcAft>
                          <a:spcPts val="0"/>
                        </a:spcAft>
                      </a:pPr>
                      <a:r>
                        <a:rPr lang="zh-CN" altLang="en-US" sz="1600" b="1" kern="1200" dirty="0" smtClean="0">
                          <a:solidFill>
                            <a:srgbClr val="C00000"/>
                          </a:solidFill>
                          <a:latin typeface="微软雅黑" panose="020B0503020204020204" pitchFamily="34" charset="-122"/>
                          <a:ea typeface="微软雅黑" panose="020B0503020204020204" pitchFamily="34" charset="-122"/>
                          <a:cs typeface="+mn-cs"/>
                        </a:rPr>
                        <a:t>总经理</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154" rtl="0" eaLnBrk="1" latinLnBrk="0" hangingPunct="1">
                        <a:spcAft>
                          <a:spcPts val="0"/>
                        </a:spcAft>
                      </a:pPr>
                      <a:endParaRPr lang="en-US" altLang="zh-CN" sz="1600" b="1" kern="1200" dirty="0" smtClean="0">
                        <a:solidFill>
                          <a:srgbClr val="C00000"/>
                        </a:solidFill>
                        <a:latin typeface="微软雅黑" panose="020B0503020204020204" pitchFamily="34" charset="-122"/>
                        <a:ea typeface="微软雅黑" panose="020B0503020204020204" pitchFamily="34" charset="-122"/>
                        <a:cs typeface="+mn-cs"/>
                      </a:endParaRPr>
                    </a:p>
                    <a:p>
                      <a:pPr marL="0" algn="ctr" defTabSz="457154" rtl="0" eaLnBrk="1" latinLnBrk="0" hangingPunct="1">
                        <a:spcAft>
                          <a:spcPts val="0"/>
                        </a:spcAft>
                      </a:pPr>
                      <a:r>
                        <a:rPr lang="zh-CN" altLang="en-US" sz="1600" b="1" kern="1200" dirty="0" smtClean="0">
                          <a:solidFill>
                            <a:srgbClr val="C00000"/>
                          </a:solidFill>
                          <a:latin typeface="微软雅黑" panose="020B0503020204020204" pitchFamily="34" charset="-122"/>
                          <a:ea typeface="微软雅黑" panose="020B0503020204020204" pitchFamily="34" charset="-122"/>
                          <a:cs typeface="+mn-cs"/>
                        </a:rPr>
                        <a:t>汪道伟</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154" rtl="0" eaLnBrk="1" latinLnBrk="0" hangingPunct="1">
                        <a:spcAft>
                          <a:spcPts val="0"/>
                        </a:spcAft>
                      </a:pPr>
                      <a:endParaRPr lang="en-US" altLang="en-US" sz="1600" b="1" kern="1200" dirty="0" smtClean="0">
                        <a:solidFill>
                          <a:srgbClr val="C00000"/>
                        </a:solidFill>
                        <a:latin typeface="微软雅黑" panose="020B0503020204020204" pitchFamily="34" charset="-122"/>
                        <a:ea typeface="微软雅黑" panose="020B0503020204020204" pitchFamily="34" charset="-122"/>
                        <a:cs typeface="+mn-cs"/>
                      </a:endParaRPr>
                    </a:p>
                    <a:p>
                      <a:pPr marL="0" algn="ctr" defTabSz="457154" rtl="0" eaLnBrk="1" latinLnBrk="0" hangingPunct="1">
                        <a:spcAft>
                          <a:spcPts val="0"/>
                        </a:spcAft>
                      </a:pPr>
                      <a:r>
                        <a:rPr lang="en-US" altLang="en-US" sz="1600" b="1" kern="1200" dirty="0" smtClean="0">
                          <a:solidFill>
                            <a:srgbClr val="C00000"/>
                          </a:solidFill>
                          <a:latin typeface="微软雅黑" panose="020B0503020204020204" pitchFamily="34" charset="-122"/>
                          <a:ea typeface="微软雅黑" panose="020B0503020204020204" pitchFamily="34" charset="-122"/>
                          <a:cs typeface="+mn-cs"/>
                        </a:rPr>
                        <a:t>18981795913</a:t>
                      </a:r>
                      <a:endParaRPr lang="zh-CN" altLang="en-US" sz="1600" b="1" kern="1200" dirty="0" smtClean="0">
                        <a:solidFill>
                          <a:srgbClr val="C00000"/>
                        </a:solidFill>
                        <a:latin typeface="微软雅黑" panose="020B0503020204020204" pitchFamily="34" charset="-122"/>
                        <a:ea typeface="微软雅黑" panose="020B0503020204020204" pitchFamily="34"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4538">
                <a:tc>
                  <a:txBody>
                    <a:bodyPr/>
                    <a:lstStyle/>
                    <a:p>
                      <a:pPr marL="0" algn="ctr" defTabSz="457154" rtl="0" eaLnBrk="1" latinLnBrk="0" hangingPunct="1">
                        <a:spcAft>
                          <a:spcPts val="0"/>
                        </a:spcAft>
                      </a:pPr>
                      <a:endParaRPr lang="en-US" altLang="zh-CN" sz="1600" b="1" kern="1200" dirty="0" smtClean="0">
                        <a:solidFill>
                          <a:srgbClr val="C00000"/>
                        </a:solidFill>
                        <a:latin typeface="微软雅黑" panose="020B0503020204020204" pitchFamily="34" charset="-122"/>
                        <a:ea typeface="微软雅黑" panose="020B0503020204020204" pitchFamily="34" charset="-122"/>
                        <a:cs typeface="+mn-cs"/>
                      </a:endParaRPr>
                    </a:p>
                    <a:p>
                      <a:pPr marL="0" algn="ctr" defTabSz="457154" rtl="0" eaLnBrk="1" latinLnBrk="0" hangingPunct="1">
                        <a:spcAft>
                          <a:spcPts val="0"/>
                        </a:spcAft>
                      </a:pPr>
                      <a:r>
                        <a:rPr lang="zh-CN" altLang="en-US" sz="1600" b="1" kern="1200" dirty="0" smtClean="0">
                          <a:solidFill>
                            <a:srgbClr val="C00000"/>
                          </a:solidFill>
                          <a:latin typeface="微软雅黑" panose="020B0503020204020204" pitchFamily="34" charset="-122"/>
                          <a:ea typeface="微软雅黑" panose="020B0503020204020204" pitchFamily="34" charset="-122"/>
                          <a:cs typeface="+mn-cs"/>
                        </a:rPr>
                        <a:t>索赔总监</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154" rtl="0" eaLnBrk="1" latinLnBrk="0" hangingPunct="1">
                        <a:spcAft>
                          <a:spcPts val="0"/>
                        </a:spcAft>
                      </a:pPr>
                      <a:endParaRPr lang="en-US" altLang="zh-CN" sz="1600" b="1" kern="1200" dirty="0" smtClean="0">
                        <a:solidFill>
                          <a:srgbClr val="C00000"/>
                        </a:solidFill>
                        <a:latin typeface="微软雅黑" panose="020B0503020204020204" pitchFamily="34" charset="-122"/>
                        <a:ea typeface="微软雅黑" panose="020B0503020204020204" pitchFamily="34" charset="-122"/>
                        <a:cs typeface="+mn-cs"/>
                      </a:endParaRPr>
                    </a:p>
                    <a:p>
                      <a:pPr marL="0" algn="ctr" defTabSz="457154" rtl="0" eaLnBrk="1" latinLnBrk="0" hangingPunct="1">
                        <a:spcAft>
                          <a:spcPts val="0"/>
                        </a:spcAft>
                      </a:pPr>
                      <a:r>
                        <a:rPr lang="zh-CN" altLang="en-US" sz="1600" b="1" kern="1200" dirty="0" smtClean="0">
                          <a:solidFill>
                            <a:srgbClr val="C00000"/>
                          </a:solidFill>
                          <a:latin typeface="微软雅黑" panose="020B0503020204020204" pitchFamily="34" charset="-122"/>
                          <a:ea typeface="微软雅黑" panose="020B0503020204020204" pitchFamily="34" charset="-122"/>
                          <a:cs typeface="+mn-cs"/>
                        </a:rPr>
                        <a:t>李钟清</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154" rtl="0" eaLnBrk="1" latinLnBrk="0" hangingPunct="1">
                        <a:spcAft>
                          <a:spcPts val="0"/>
                        </a:spcAft>
                      </a:pPr>
                      <a:endParaRPr lang="en-US" altLang="en-US" sz="1600" b="1" kern="1200" dirty="0" smtClean="0">
                        <a:solidFill>
                          <a:srgbClr val="C00000"/>
                        </a:solidFill>
                        <a:latin typeface="微软雅黑" panose="020B0503020204020204" pitchFamily="34" charset="-122"/>
                        <a:ea typeface="微软雅黑" panose="020B0503020204020204" pitchFamily="34" charset="-122"/>
                        <a:cs typeface="+mn-cs"/>
                      </a:endParaRPr>
                    </a:p>
                    <a:p>
                      <a:pPr marL="0" algn="ctr" defTabSz="457154" rtl="0" eaLnBrk="1" latinLnBrk="0" hangingPunct="1">
                        <a:spcAft>
                          <a:spcPts val="0"/>
                        </a:spcAft>
                      </a:pPr>
                      <a:r>
                        <a:rPr lang="en-US" altLang="en-US" sz="1600" b="1" kern="1200" dirty="0" smtClean="0">
                          <a:solidFill>
                            <a:srgbClr val="C00000"/>
                          </a:solidFill>
                          <a:latin typeface="微软雅黑" panose="020B0503020204020204" pitchFamily="34" charset="-122"/>
                          <a:ea typeface="微软雅黑" panose="020B0503020204020204" pitchFamily="34" charset="-122"/>
                          <a:cs typeface="+mn-cs"/>
                        </a:rPr>
                        <a:t>18683887217</a:t>
                      </a:r>
                      <a:endParaRPr lang="zh-CN" altLang="en-US" sz="1600" b="1" kern="1200" dirty="0" smtClean="0">
                        <a:solidFill>
                          <a:srgbClr val="C00000"/>
                        </a:solidFill>
                        <a:latin typeface="微软雅黑" panose="020B0503020204020204" pitchFamily="34" charset="-122"/>
                        <a:ea typeface="微软雅黑" panose="020B0503020204020204" pitchFamily="34"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4538">
                <a:tc>
                  <a:txBody>
                    <a:bodyPr/>
                    <a:lstStyle/>
                    <a:p>
                      <a:pPr marL="0" algn="ctr" defTabSz="457154" rtl="0" eaLnBrk="1" latinLnBrk="0" hangingPunct="1">
                        <a:spcAft>
                          <a:spcPts val="0"/>
                        </a:spcAft>
                      </a:pPr>
                      <a:endParaRPr lang="en-US" altLang="zh-CN" sz="1600" b="1" kern="1200" dirty="0" smtClean="0">
                        <a:solidFill>
                          <a:srgbClr val="C00000"/>
                        </a:solidFill>
                        <a:latin typeface="微软雅黑" panose="020B0503020204020204" pitchFamily="34" charset="-122"/>
                        <a:ea typeface="微软雅黑" panose="020B0503020204020204" pitchFamily="34" charset="-122"/>
                        <a:cs typeface="+mn-cs"/>
                      </a:endParaRPr>
                    </a:p>
                    <a:p>
                      <a:pPr marL="0" algn="ctr" defTabSz="457154" rtl="0" eaLnBrk="1" latinLnBrk="0" hangingPunct="1">
                        <a:spcAft>
                          <a:spcPts val="0"/>
                        </a:spcAft>
                      </a:pPr>
                      <a:r>
                        <a:rPr lang="zh-CN" altLang="en-US" sz="1600" b="1" kern="1200" dirty="0" smtClean="0">
                          <a:solidFill>
                            <a:srgbClr val="C00000"/>
                          </a:solidFill>
                          <a:latin typeface="微软雅黑" panose="020B0503020204020204" pitchFamily="34" charset="-122"/>
                          <a:ea typeface="微软雅黑" panose="020B0503020204020204" pitchFamily="34" charset="-122"/>
                          <a:cs typeface="+mn-cs"/>
                        </a:rPr>
                        <a:t>市场部经理</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154" rtl="0" eaLnBrk="1" latinLnBrk="0" hangingPunct="1">
                        <a:spcAft>
                          <a:spcPts val="0"/>
                        </a:spcAft>
                      </a:pPr>
                      <a:endParaRPr lang="en-US" altLang="zh-CN" sz="1600" b="1" kern="1200" dirty="0" smtClean="0">
                        <a:solidFill>
                          <a:srgbClr val="C00000"/>
                        </a:solidFill>
                        <a:latin typeface="微软雅黑" panose="020B0503020204020204" pitchFamily="34" charset="-122"/>
                        <a:ea typeface="微软雅黑" panose="020B0503020204020204" pitchFamily="34" charset="-122"/>
                        <a:cs typeface="+mn-cs"/>
                      </a:endParaRPr>
                    </a:p>
                    <a:p>
                      <a:pPr marL="0" algn="ctr" defTabSz="457154" rtl="0" eaLnBrk="1" latinLnBrk="0" hangingPunct="1">
                        <a:spcAft>
                          <a:spcPts val="0"/>
                        </a:spcAft>
                      </a:pPr>
                      <a:r>
                        <a:rPr lang="zh-CN" altLang="en-US" sz="1600" b="1" kern="1200" dirty="0" smtClean="0">
                          <a:solidFill>
                            <a:srgbClr val="C00000"/>
                          </a:solidFill>
                          <a:latin typeface="微软雅黑" panose="020B0503020204020204" pitchFamily="34" charset="-122"/>
                          <a:ea typeface="微软雅黑" panose="020B0503020204020204" pitchFamily="34" charset="-122"/>
                          <a:cs typeface="+mn-cs"/>
                        </a:rPr>
                        <a:t>谢</a:t>
                      </a:r>
                      <a:r>
                        <a:rPr lang="en-US" altLang="en-US" sz="1600" b="1" kern="1200" dirty="0" smtClean="0">
                          <a:solidFill>
                            <a:srgbClr val="C00000"/>
                          </a:solidFill>
                          <a:latin typeface="微软雅黑" panose="020B0503020204020204" pitchFamily="34" charset="-122"/>
                          <a:ea typeface="微软雅黑" panose="020B0503020204020204" pitchFamily="34" charset="-122"/>
                          <a:cs typeface="+mn-cs"/>
                        </a:rPr>
                        <a:t>  </a:t>
                      </a:r>
                      <a:r>
                        <a:rPr lang="zh-CN" altLang="en-US" sz="1600" b="1" kern="1200" dirty="0" smtClean="0">
                          <a:solidFill>
                            <a:srgbClr val="C00000"/>
                          </a:solidFill>
                          <a:latin typeface="微软雅黑" panose="020B0503020204020204" pitchFamily="34" charset="-122"/>
                          <a:ea typeface="微软雅黑" panose="020B0503020204020204" pitchFamily="34" charset="-122"/>
                          <a:cs typeface="+mn-cs"/>
                        </a:rPr>
                        <a:t>丹</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154" rtl="0" eaLnBrk="1" latinLnBrk="0" hangingPunct="1">
                        <a:spcAft>
                          <a:spcPts val="0"/>
                        </a:spcAft>
                      </a:pPr>
                      <a:endParaRPr lang="en-US" altLang="en-US" sz="1600" b="1" kern="1200" dirty="0" smtClean="0">
                        <a:solidFill>
                          <a:srgbClr val="C00000"/>
                        </a:solidFill>
                        <a:latin typeface="微软雅黑" panose="020B0503020204020204" pitchFamily="34" charset="-122"/>
                        <a:ea typeface="微软雅黑" panose="020B0503020204020204" pitchFamily="34" charset="-122"/>
                        <a:cs typeface="+mn-cs"/>
                      </a:endParaRPr>
                    </a:p>
                    <a:p>
                      <a:pPr marL="0" algn="ctr" defTabSz="457154" rtl="0" eaLnBrk="1" latinLnBrk="0" hangingPunct="1">
                        <a:spcAft>
                          <a:spcPts val="0"/>
                        </a:spcAft>
                      </a:pPr>
                      <a:r>
                        <a:rPr lang="en-US" altLang="en-US" sz="1600" b="1" kern="1200" dirty="0" smtClean="0">
                          <a:solidFill>
                            <a:srgbClr val="C00000"/>
                          </a:solidFill>
                          <a:latin typeface="微软雅黑" panose="020B0503020204020204" pitchFamily="34" charset="-122"/>
                          <a:ea typeface="微软雅黑" panose="020B0503020204020204" pitchFamily="34" charset="-122"/>
                          <a:cs typeface="+mn-cs"/>
                        </a:rPr>
                        <a:t>17713620157</a:t>
                      </a:r>
                      <a:endParaRPr lang="zh-CN" altLang="en-US" sz="1600" b="1" kern="1200" dirty="0" smtClean="0">
                        <a:solidFill>
                          <a:srgbClr val="C00000"/>
                        </a:solidFill>
                        <a:latin typeface="微软雅黑" panose="020B0503020204020204" pitchFamily="34" charset="-122"/>
                        <a:ea typeface="微软雅黑" panose="020B0503020204020204" pitchFamily="34"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6257" name="Rectangle 1"/>
          <p:cNvSpPr>
            <a:spLocks noChangeArrowheads="1"/>
          </p:cNvSpPr>
          <p:nvPr/>
        </p:nvSpPr>
        <p:spPr bwMode="auto">
          <a:xfrm>
            <a:off x="2161309" y="760021"/>
            <a:ext cx="4560125"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1000" b="1"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endParaRPr>
          </a:p>
          <a:p>
            <a:pPr marR="0" lvl="0" indent="0" algn="ctr" defTabSz="457154" eaLnBrk="1" fontAlgn="base" hangingPunct="1">
              <a:lnSpc>
                <a:spcPct val="100000"/>
              </a:lnSpc>
              <a:spcBef>
                <a:spcPct val="0"/>
              </a:spcBef>
              <a:spcAft>
                <a:spcPts val="0"/>
              </a:spcAft>
              <a:buClrTx/>
              <a:buSzTx/>
              <a:buFontTx/>
              <a:buNone/>
              <a:tabLst/>
            </a:pPr>
            <a:r>
              <a:rPr lang="zh-CN" altLang="en-US" sz="1800" b="1" dirty="0" smtClean="0">
                <a:solidFill>
                  <a:srgbClr val="C00000"/>
                </a:solidFill>
                <a:latin typeface="微软雅黑" panose="020B0503020204020204" pitchFamily="34" charset="-122"/>
                <a:ea typeface="微软雅黑" panose="020B0503020204020204" pitchFamily="34" charset="-122"/>
              </a:rPr>
              <a:t>中汇国际保险经纪股份有限公司四川分公司联系人目录</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zh-CN" sz="1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矩形 45"/>
          <p:cNvSpPr/>
          <p:nvPr/>
        </p:nvSpPr>
        <p:spPr>
          <a:xfrm>
            <a:off x="822536" y="196061"/>
            <a:ext cx="5293255" cy="400101"/>
          </a:xfrm>
          <a:prstGeom prst="rect">
            <a:avLst/>
          </a:prstGeom>
        </p:spPr>
        <p:txBody>
          <a:bodyPr wrap="square" lIns="91432" tIns="45716" rIns="91432" bIns="45716">
            <a:spAutoFit/>
          </a:bodyPr>
          <a:lstStyle/>
          <a:p>
            <a:r>
              <a:rPr lang="zh-CN" altLang="en-US" sz="2000" b="1" dirty="0" smtClean="0">
                <a:solidFill>
                  <a:srgbClr val="0070C0"/>
                </a:solidFill>
                <a:latin typeface="微软雅黑" pitchFamily="34" charset="-122"/>
                <a:ea typeface="微软雅黑" pitchFamily="34" charset="-122"/>
              </a:rPr>
              <a:t>公众责任险服务人员</a:t>
            </a:r>
            <a:endParaRPr lang="zh-CN" altLang="en-US" sz="2000" b="1" dirty="0">
              <a:solidFill>
                <a:srgbClr val="0070C0"/>
              </a:solidFill>
              <a:latin typeface="微软雅黑" pitchFamily="34" charset="-122"/>
              <a:ea typeface="微软雅黑" pitchFamily="34" charset="-122"/>
            </a:endParaRPr>
          </a:p>
        </p:txBody>
      </p:sp>
      <p:graphicFrame>
        <p:nvGraphicFramePr>
          <p:cNvPr id="5" name="表格 4"/>
          <p:cNvGraphicFramePr>
            <a:graphicFrameLocks noGrp="1"/>
          </p:cNvGraphicFramePr>
          <p:nvPr/>
        </p:nvGraphicFramePr>
        <p:xfrm>
          <a:off x="1270659" y="1030803"/>
          <a:ext cx="7089569" cy="4056586"/>
        </p:xfrm>
        <a:graphic>
          <a:graphicData uri="http://schemas.openxmlformats.org/drawingml/2006/table">
            <a:tbl>
              <a:tblPr/>
              <a:tblGrid>
                <a:gridCol w="2344779"/>
                <a:gridCol w="2144933"/>
                <a:gridCol w="2599857"/>
              </a:tblGrid>
              <a:tr h="216106">
                <a:tc>
                  <a:txBody>
                    <a:bodyPr/>
                    <a:lstStyle/>
                    <a:p>
                      <a:pPr algn="ctr">
                        <a:spcAft>
                          <a:spcPts val="0"/>
                        </a:spcAft>
                      </a:pPr>
                      <a:r>
                        <a:rPr lang="zh-CN" sz="1200" b="1" kern="100" dirty="0" smtClean="0">
                          <a:solidFill>
                            <a:srgbClr val="C00000"/>
                          </a:solidFill>
                          <a:latin typeface="Calibri"/>
                          <a:ea typeface="宋体"/>
                          <a:cs typeface="Times New Roman"/>
                        </a:rPr>
                        <a:t>中心</a:t>
                      </a:r>
                      <a:r>
                        <a:rPr lang="zh-CN" sz="1200" b="1" kern="100" dirty="0">
                          <a:solidFill>
                            <a:srgbClr val="C00000"/>
                          </a:solidFill>
                          <a:latin typeface="Calibri"/>
                          <a:ea typeface="宋体"/>
                          <a:cs typeface="Times New Roman"/>
                        </a:rPr>
                        <a:t>支公司</a:t>
                      </a:r>
                      <a:endParaRPr lang="zh-CN" sz="1600" kern="100" dirty="0">
                        <a:solidFill>
                          <a:srgbClr val="C00000"/>
                        </a:solidFill>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b="1" kern="100" dirty="0" smtClean="0">
                          <a:solidFill>
                            <a:srgbClr val="C00000"/>
                          </a:solidFill>
                          <a:latin typeface="Calibri"/>
                          <a:ea typeface="宋体"/>
                          <a:cs typeface="Times New Roman"/>
                        </a:rPr>
                        <a:t>业务</a:t>
                      </a:r>
                      <a:r>
                        <a:rPr lang="zh-CN" sz="1200" b="1" kern="100" dirty="0">
                          <a:solidFill>
                            <a:srgbClr val="C00000"/>
                          </a:solidFill>
                          <a:latin typeface="Calibri"/>
                          <a:ea typeface="宋体"/>
                          <a:cs typeface="Times New Roman"/>
                        </a:rPr>
                        <a:t>联系人</a:t>
                      </a:r>
                      <a:endParaRPr lang="zh-CN" sz="1600" kern="100" dirty="0">
                        <a:solidFill>
                          <a:srgbClr val="C00000"/>
                        </a:solidFill>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b="1" kern="100" dirty="0" smtClean="0">
                          <a:solidFill>
                            <a:srgbClr val="C00000"/>
                          </a:solidFill>
                          <a:latin typeface="Calibri"/>
                          <a:ea typeface="宋体"/>
                          <a:cs typeface="Times New Roman"/>
                        </a:rPr>
                        <a:t>联系</a:t>
                      </a:r>
                      <a:r>
                        <a:rPr lang="zh-CN" sz="1200" b="1" kern="100" dirty="0">
                          <a:solidFill>
                            <a:srgbClr val="C00000"/>
                          </a:solidFill>
                          <a:latin typeface="Calibri"/>
                          <a:ea typeface="宋体"/>
                          <a:cs typeface="Times New Roman"/>
                        </a:rPr>
                        <a:t>电话</a:t>
                      </a:r>
                      <a:endParaRPr lang="zh-CN" sz="1600" kern="100" dirty="0">
                        <a:solidFill>
                          <a:srgbClr val="C00000"/>
                        </a:solidFill>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768">
                <a:tc>
                  <a:txBody>
                    <a:bodyPr/>
                    <a:lstStyle/>
                    <a:p>
                      <a:pPr algn="ctr">
                        <a:spcAft>
                          <a:spcPts val="0"/>
                        </a:spcAft>
                      </a:pPr>
                      <a:r>
                        <a:rPr lang="zh-CN" sz="1200" b="1" kern="100" dirty="0">
                          <a:solidFill>
                            <a:srgbClr val="C00000"/>
                          </a:solidFill>
                          <a:latin typeface="Calibri"/>
                          <a:ea typeface="宋体"/>
                          <a:cs typeface="Times New Roman"/>
                        </a:rPr>
                        <a:t>成都</a:t>
                      </a:r>
                      <a:endParaRPr lang="zh-CN" sz="1600" b="1" kern="100" dirty="0">
                        <a:solidFill>
                          <a:srgbClr val="C00000"/>
                        </a:solidFill>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kern="100">
                          <a:solidFill>
                            <a:srgbClr val="C00000"/>
                          </a:solidFill>
                          <a:latin typeface="Calibri"/>
                          <a:ea typeface="宋体"/>
                          <a:cs typeface="Times New Roman"/>
                        </a:rPr>
                        <a:t>汤</a:t>
                      </a:r>
                      <a:r>
                        <a:rPr lang="en-US" sz="1200" kern="100">
                          <a:solidFill>
                            <a:srgbClr val="C00000"/>
                          </a:solidFill>
                          <a:latin typeface="Calibri"/>
                          <a:ea typeface="宋体"/>
                          <a:cs typeface="Times New Roman"/>
                        </a:rPr>
                        <a:t>  </a:t>
                      </a:r>
                      <a:r>
                        <a:rPr lang="zh-CN" sz="1200" kern="100">
                          <a:solidFill>
                            <a:srgbClr val="C00000"/>
                          </a:solidFill>
                          <a:latin typeface="Calibri"/>
                          <a:ea typeface="宋体"/>
                          <a:cs typeface="Times New Roman"/>
                        </a:rPr>
                        <a:t>莉</a:t>
                      </a:r>
                      <a:endParaRPr lang="zh-CN" sz="1600" kern="100">
                        <a:solidFill>
                          <a:srgbClr val="C00000"/>
                        </a:solidFill>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solidFill>
                            <a:srgbClr val="C00000"/>
                          </a:solidFill>
                          <a:latin typeface="Calibri"/>
                          <a:ea typeface="宋体"/>
                          <a:cs typeface="Times New Roman"/>
                        </a:rPr>
                        <a:t>13350096771</a:t>
                      </a:r>
                      <a:endParaRPr lang="zh-CN" sz="1600" kern="100">
                        <a:solidFill>
                          <a:srgbClr val="C00000"/>
                        </a:solidFill>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768">
                <a:tc>
                  <a:txBody>
                    <a:bodyPr/>
                    <a:lstStyle/>
                    <a:p>
                      <a:pPr algn="ctr">
                        <a:spcAft>
                          <a:spcPts val="0"/>
                        </a:spcAft>
                      </a:pPr>
                      <a:r>
                        <a:rPr lang="zh-CN" sz="1200" b="1" kern="100" dirty="0">
                          <a:solidFill>
                            <a:srgbClr val="C00000"/>
                          </a:solidFill>
                          <a:latin typeface="Calibri"/>
                          <a:ea typeface="宋体"/>
                          <a:cs typeface="Times New Roman"/>
                        </a:rPr>
                        <a:t>达州</a:t>
                      </a:r>
                      <a:endParaRPr lang="zh-CN" sz="1600" b="1" kern="100" dirty="0">
                        <a:solidFill>
                          <a:srgbClr val="C00000"/>
                        </a:solidFill>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kern="100">
                          <a:solidFill>
                            <a:srgbClr val="C00000"/>
                          </a:solidFill>
                          <a:latin typeface="Calibri"/>
                          <a:ea typeface="宋体"/>
                          <a:cs typeface="Times New Roman"/>
                        </a:rPr>
                        <a:t>龚照洪</a:t>
                      </a:r>
                      <a:endParaRPr lang="zh-CN" sz="1600" kern="100">
                        <a:solidFill>
                          <a:srgbClr val="C00000"/>
                        </a:solidFill>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solidFill>
                            <a:srgbClr val="C00000"/>
                          </a:solidFill>
                          <a:latin typeface="Calibri"/>
                          <a:ea typeface="宋体"/>
                          <a:cs typeface="Times New Roman"/>
                        </a:rPr>
                        <a:t>13778384849</a:t>
                      </a:r>
                      <a:endParaRPr lang="zh-CN" sz="1600" kern="100">
                        <a:solidFill>
                          <a:srgbClr val="C00000"/>
                        </a:solidFill>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768">
                <a:tc>
                  <a:txBody>
                    <a:bodyPr/>
                    <a:lstStyle/>
                    <a:p>
                      <a:pPr algn="ctr">
                        <a:spcAft>
                          <a:spcPts val="0"/>
                        </a:spcAft>
                      </a:pPr>
                      <a:r>
                        <a:rPr lang="zh-CN" sz="1200" b="1" kern="100" dirty="0">
                          <a:solidFill>
                            <a:srgbClr val="C00000"/>
                          </a:solidFill>
                          <a:latin typeface="Calibri"/>
                          <a:ea typeface="宋体"/>
                          <a:cs typeface="Times New Roman"/>
                        </a:rPr>
                        <a:t>德阳</a:t>
                      </a:r>
                      <a:endParaRPr lang="zh-CN" sz="1600" b="1" kern="100" dirty="0">
                        <a:solidFill>
                          <a:srgbClr val="C00000"/>
                        </a:solidFill>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kern="100" dirty="0">
                          <a:solidFill>
                            <a:srgbClr val="C00000"/>
                          </a:solidFill>
                          <a:latin typeface="Calibri"/>
                          <a:ea typeface="宋体"/>
                          <a:cs typeface="Times New Roman"/>
                        </a:rPr>
                        <a:t>钟玉彬</a:t>
                      </a:r>
                      <a:endParaRPr lang="zh-CN" sz="1600" kern="100" dirty="0">
                        <a:solidFill>
                          <a:srgbClr val="C00000"/>
                        </a:solidFill>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solidFill>
                            <a:srgbClr val="C00000"/>
                          </a:solidFill>
                          <a:latin typeface="Calibri"/>
                          <a:ea typeface="宋体"/>
                          <a:cs typeface="Times New Roman"/>
                        </a:rPr>
                        <a:t>13990277329</a:t>
                      </a:r>
                      <a:endParaRPr lang="zh-CN" sz="1600" kern="100">
                        <a:solidFill>
                          <a:srgbClr val="C00000"/>
                        </a:solidFill>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768">
                <a:tc>
                  <a:txBody>
                    <a:bodyPr/>
                    <a:lstStyle/>
                    <a:p>
                      <a:pPr algn="ctr">
                        <a:spcAft>
                          <a:spcPts val="0"/>
                        </a:spcAft>
                      </a:pPr>
                      <a:r>
                        <a:rPr lang="zh-CN" sz="1200" b="1" kern="100" dirty="0">
                          <a:solidFill>
                            <a:srgbClr val="C00000"/>
                          </a:solidFill>
                          <a:latin typeface="Calibri"/>
                          <a:ea typeface="宋体"/>
                          <a:cs typeface="Times New Roman"/>
                        </a:rPr>
                        <a:t>广安</a:t>
                      </a:r>
                      <a:endParaRPr lang="zh-CN" sz="1600" b="1" kern="100" dirty="0">
                        <a:solidFill>
                          <a:srgbClr val="C00000"/>
                        </a:solidFill>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kern="100">
                          <a:solidFill>
                            <a:srgbClr val="C00000"/>
                          </a:solidFill>
                          <a:latin typeface="Calibri"/>
                          <a:ea typeface="宋体"/>
                          <a:cs typeface="Times New Roman"/>
                        </a:rPr>
                        <a:t>郭</a:t>
                      </a:r>
                      <a:r>
                        <a:rPr lang="en-US" sz="1200" kern="100">
                          <a:solidFill>
                            <a:srgbClr val="C00000"/>
                          </a:solidFill>
                          <a:latin typeface="Calibri"/>
                          <a:ea typeface="宋体"/>
                          <a:cs typeface="Times New Roman"/>
                        </a:rPr>
                        <a:t>  </a:t>
                      </a:r>
                      <a:r>
                        <a:rPr lang="zh-CN" sz="1200" kern="100">
                          <a:solidFill>
                            <a:srgbClr val="C00000"/>
                          </a:solidFill>
                          <a:latin typeface="Calibri"/>
                          <a:ea typeface="宋体"/>
                          <a:cs typeface="Times New Roman"/>
                        </a:rPr>
                        <a:t>璞</a:t>
                      </a:r>
                      <a:endParaRPr lang="zh-CN" sz="1600" kern="100">
                        <a:solidFill>
                          <a:srgbClr val="C00000"/>
                        </a:solidFill>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solidFill>
                            <a:srgbClr val="C00000"/>
                          </a:solidFill>
                          <a:latin typeface="Calibri"/>
                          <a:ea typeface="宋体"/>
                          <a:cs typeface="Times New Roman"/>
                        </a:rPr>
                        <a:t>18982622706</a:t>
                      </a:r>
                      <a:endParaRPr lang="zh-CN" sz="1600" kern="100">
                        <a:solidFill>
                          <a:srgbClr val="C00000"/>
                        </a:solidFill>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768">
                <a:tc>
                  <a:txBody>
                    <a:bodyPr/>
                    <a:lstStyle/>
                    <a:p>
                      <a:pPr algn="ctr">
                        <a:spcAft>
                          <a:spcPts val="0"/>
                        </a:spcAft>
                      </a:pPr>
                      <a:r>
                        <a:rPr lang="zh-CN" sz="1200" b="1" kern="100" dirty="0">
                          <a:solidFill>
                            <a:srgbClr val="C00000"/>
                          </a:solidFill>
                          <a:latin typeface="Calibri"/>
                          <a:ea typeface="宋体"/>
                          <a:cs typeface="Times New Roman"/>
                        </a:rPr>
                        <a:t>广元</a:t>
                      </a:r>
                      <a:endParaRPr lang="zh-CN" sz="1600" b="1" kern="100" dirty="0">
                        <a:solidFill>
                          <a:srgbClr val="C00000"/>
                        </a:solidFill>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kern="100" dirty="0">
                          <a:solidFill>
                            <a:srgbClr val="C00000"/>
                          </a:solidFill>
                          <a:latin typeface="Calibri"/>
                          <a:ea typeface="宋体"/>
                          <a:cs typeface="Times New Roman"/>
                        </a:rPr>
                        <a:t>杨晓萍</a:t>
                      </a:r>
                      <a:endParaRPr lang="zh-CN" sz="1600" kern="100" dirty="0">
                        <a:solidFill>
                          <a:srgbClr val="C00000"/>
                        </a:solidFill>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solidFill>
                            <a:srgbClr val="C00000"/>
                          </a:solidFill>
                          <a:latin typeface="Calibri"/>
                          <a:ea typeface="宋体"/>
                          <a:cs typeface="Times New Roman"/>
                        </a:rPr>
                        <a:t>18980162907</a:t>
                      </a:r>
                      <a:endParaRPr lang="zh-CN" sz="1600" kern="100">
                        <a:solidFill>
                          <a:srgbClr val="C00000"/>
                        </a:solidFill>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768">
                <a:tc>
                  <a:txBody>
                    <a:bodyPr/>
                    <a:lstStyle/>
                    <a:p>
                      <a:pPr algn="ctr">
                        <a:spcAft>
                          <a:spcPts val="0"/>
                        </a:spcAft>
                      </a:pPr>
                      <a:r>
                        <a:rPr lang="zh-CN" sz="1200" b="1" kern="100" dirty="0">
                          <a:solidFill>
                            <a:srgbClr val="C00000"/>
                          </a:solidFill>
                          <a:latin typeface="Calibri"/>
                          <a:ea typeface="宋体"/>
                          <a:cs typeface="Times New Roman"/>
                        </a:rPr>
                        <a:t>乐山</a:t>
                      </a:r>
                      <a:endParaRPr lang="zh-CN" sz="1600" b="1" kern="100" dirty="0">
                        <a:solidFill>
                          <a:srgbClr val="C00000"/>
                        </a:solidFill>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kern="100" dirty="0">
                          <a:solidFill>
                            <a:srgbClr val="C00000"/>
                          </a:solidFill>
                          <a:latin typeface="Calibri"/>
                          <a:ea typeface="宋体"/>
                          <a:cs typeface="Times New Roman"/>
                        </a:rPr>
                        <a:t>刘</a:t>
                      </a:r>
                      <a:r>
                        <a:rPr lang="en-US" sz="1200" kern="100" dirty="0">
                          <a:solidFill>
                            <a:srgbClr val="C00000"/>
                          </a:solidFill>
                          <a:latin typeface="Calibri"/>
                          <a:ea typeface="宋体"/>
                          <a:cs typeface="Times New Roman"/>
                        </a:rPr>
                        <a:t>  </a:t>
                      </a:r>
                      <a:r>
                        <a:rPr lang="zh-CN" sz="1200" kern="100" dirty="0">
                          <a:solidFill>
                            <a:srgbClr val="C00000"/>
                          </a:solidFill>
                          <a:latin typeface="Calibri"/>
                          <a:ea typeface="宋体"/>
                          <a:cs typeface="Times New Roman"/>
                        </a:rPr>
                        <a:t>松</a:t>
                      </a:r>
                      <a:endParaRPr lang="zh-CN" sz="1600" kern="100" dirty="0">
                        <a:solidFill>
                          <a:srgbClr val="C00000"/>
                        </a:solidFill>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solidFill>
                            <a:srgbClr val="C00000"/>
                          </a:solidFill>
                          <a:latin typeface="Calibri"/>
                          <a:ea typeface="宋体"/>
                          <a:cs typeface="Times New Roman"/>
                        </a:rPr>
                        <a:t>13990632399</a:t>
                      </a:r>
                      <a:endParaRPr lang="zh-CN" sz="1600" kern="100">
                        <a:solidFill>
                          <a:srgbClr val="C00000"/>
                        </a:solidFill>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768">
                <a:tc>
                  <a:txBody>
                    <a:bodyPr/>
                    <a:lstStyle/>
                    <a:p>
                      <a:pPr algn="ctr">
                        <a:spcAft>
                          <a:spcPts val="0"/>
                        </a:spcAft>
                      </a:pPr>
                      <a:r>
                        <a:rPr lang="zh-CN" sz="1200" b="1" kern="100" dirty="0">
                          <a:solidFill>
                            <a:srgbClr val="C00000"/>
                          </a:solidFill>
                          <a:latin typeface="Calibri"/>
                          <a:ea typeface="宋体"/>
                          <a:cs typeface="Times New Roman"/>
                        </a:rPr>
                        <a:t>凉山</a:t>
                      </a:r>
                      <a:endParaRPr lang="zh-CN" sz="1600" b="1" kern="100" dirty="0">
                        <a:solidFill>
                          <a:srgbClr val="C00000"/>
                        </a:solidFill>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kern="100" dirty="0">
                          <a:solidFill>
                            <a:srgbClr val="C00000"/>
                          </a:solidFill>
                          <a:latin typeface="Calibri"/>
                          <a:ea typeface="宋体"/>
                          <a:cs typeface="Times New Roman"/>
                        </a:rPr>
                        <a:t>胡</a:t>
                      </a:r>
                      <a:r>
                        <a:rPr lang="en-US" sz="1200" kern="100" dirty="0">
                          <a:solidFill>
                            <a:srgbClr val="C00000"/>
                          </a:solidFill>
                          <a:latin typeface="Calibri"/>
                          <a:ea typeface="宋体"/>
                          <a:cs typeface="Times New Roman"/>
                        </a:rPr>
                        <a:t>  </a:t>
                      </a:r>
                      <a:r>
                        <a:rPr lang="zh-CN" sz="1200" kern="100" dirty="0">
                          <a:solidFill>
                            <a:srgbClr val="C00000"/>
                          </a:solidFill>
                          <a:latin typeface="Calibri"/>
                          <a:ea typeface="宋体"/>
                          <a:cs typeface="Times New Roman"/>
                        </a:rPr>
                        <a:t>珊</a:t>
                      </a:r>
                      <a:endParaRPr lang="zh-CN" sz="1600" kern="100" dirty="0">
                        <a:solidFill>
                          <a:srgbClr val="C00000"/>
                        </a:solidFill>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solidFill>
                            <a:srgbClr val="C00000"/>
                          </a:solidFill>
                          <a:latin typeface="Calibri"/>
                          <a:ea typeface="宋体"/>
                          <a:cs typeface="Times New Roman"/>
                        </a:rPr>
                        <a:t>13608142951</a:t>
                      </a:r>
                      <a:endParaRPr lang="zh-CN" sz="1600" kern="100">
                        <a:solidFill>
                          <a:srgbClr val="C00000"/>
                        </a:solidFill>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768">
                <a:tc>
                  <a:txBody>
                    <a:bodyPr/>
                    <a:lstStyle/>
                    <a:p>
                      <a:pPr algn="ctr">
                        <a:spcAft>
                          <a:spcPts val="0"/>
                        </a:spcAft>
                      </a:pPr>
                      <a:r>
                        <a:rPr lang="zh-CN" sz="1200" b="1" kern="100" dirty="0">
                          <a:solidFill>
                            <a:srgbClr val="C00000"/>
                          </a:solidFill>
                          <a:latin typeface="Calibri"/>
                          <a:ea typeface="宋体"/>
                          <a:cs typeface="Times New Roman"/>
                        </a:rPr>
                        <a:t>泸州</a:t>
                      </a:r>
                      <a:endParaRPr lang="zh-CN" sz="1600" b="1" kern="100" dirty="0">
                        <a:solidFill>
                          <a:srgbClr val="C00000"/>
                        </a:solidFill>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kern="100" dirty="0">
                          <a:solidFill>
                            <a:srgbClr val="C00000"/>
                          </a:solidFill>
                          <a:latin typeface="Calibri"/>
                          <a:ea typeface="宋体"/>
                          <a:cs typeface="Times New Roman"/>
                        </a:rPr>
                        <a:t>余</a:t>
                      </a:r>
                      <a:r>
                        <a:rPr lang="en-US" sz="1200" kern="100" dirty="0">
                          <a:solidFill>
                            <a:srgbClr val="C00000"/>
                          </a:solidFill>
                          <a:latin typeface="Calibri"/>
                          <a:ea typeface="宋体"/>
                          <a:cs typeface="Times New Roman"/>
                        </a:rPr>
                        <a:t>  </a:t>
                      </a:r>
                      <a:r>
                        <a:rPr lang="zh-CN" sz="1200" kern="100" dirty="0">
                          <a:solidFill>
                            <a:srgbClr val="C00000"/>
                          </a:solidFill>
                          <a:latin typeface="Calibri"/>
                          <a:ea typeface="宋体"/>
                          <a:cs typeface="Times New Roman"/>
                        </a:rPr>
                        <a:t>蕾</a:t>
                      </a:r>
                      <a:endParaRPr lang="zh-CN" sz="1600" kern="100" dirty="0">
                        <a:solidFill>
                          <a:srgbClr val="C00000"/>
                        </a:solidFill>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solidFill>
                            <a:srgbClr val="C00000"/>
                          </a:solidFill>
                          <a:latin typeface="Calibri"/>
                          <a:ea typeface="宋体"/>
                          <a:cs typeface="Times New Roman"/>
                        </a:rPr>
                        <a:t>18982785855</a:t>
                      </a:r>
                      <a:endParaRPr lang="zh-CN" sz="1600" kern="100">
                        <a:solidFill>
                          <a:srgbClr val="C00000"/>
                        </a:solidFill>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768">
                <a:tc>
                  <a:txBody>
                    <a:bodyPr/>
                    <a:lstStyle/>
                    <a:p>
                      <a:pPr algn="ctr">
                        <a:spcAft>
                          <a:spcPts val="0"/>
                        </a:spcAft>
                      </a:pPr>
                      <a:r>
                        <a:rPr lang="zh-CN" sz="1200" b="1" kern="100" dirty="0">
                          <a:solidFill>
                            <a:srgbClr val="C00000"/>
                          </a:solidFill>
                          <a:latin typeface="Calibri"/>
                          <a:ea typeface="宋体"/>
                          <a:cs typeface="Times New Roman"/>
                        </a:rPr>
                        <a:t>眉山</a:t>
                      </a:r>
                      <a:endParaRPr lang="zh-CN" sz="1600" b="1" kern="100" dirty="0">
                        <a:solidFill>
                          <a:srgbClr val="C00000"/>
                        </a:solidFill>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kern="100" dirty="0">
                          <a:solidFill>
                            <a:srgbClr val="C00000"/>
                          </a:solidFill>
                          <a:latin typeface="Calibri"/>
                          <a:ea typeface="宋体"/>
                          <a:cs typeface="Times New Roman"/>
                        </a:rPr>
                        <a:t>杨</a:t>
                      </a:r>
                      <a:r>
                        <a:rPr lang="en-US" sz="1200" kern="100" dirty="0">
                          <a:solidFill>
                            <a:srgbClr val="C00000"/>
                          </a:solidFill>
                          <a:latin typeface="Calibri"/>
                          <a:ea typeface="宋体"/>
                          <a:cs typeface="Times New Roman"/>
                        </a:rPr>
                        <a:t>  </a:t>
                      </a:r>
                      <a:r>
                        <a:rPr lang="zh-CN" sz="1200" kern="100" dirty="0">
                          <a:solidFill>
                            <a:srgbClr val="C00000"/>
                          </a:solidFill>
                          <a:latin typeface="Calibri"/>
                          <a:ea typeface="宋体"/>
                          <a:cs typeface="Times New Roman"/>
                        </a:rPr>
                        <a:t>俊</a:t>
                      </a:r>
                      <a:endParaRPr lang="zh-CN" sz="1600" kern="100" dirty="0">
                        <a:solidFill>
                          <a:srgbClr val="C00000"/>
                        </a:solidFill>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solidFill>
                            <a:srgbClr val="C00000"/>
                          </a:solidFill>
                          <a:latin typeface="Calibri"/>
                          <a:ea typeface="宋体"/>
                          <a:cs typeface="Times New Roman"/>
                        </a:rPr>
                        <a:t>13990329788</a:t>
                      </a:r>
                      <a:endParaRPr lang="zh-CN" sz="1600" kern="100">
                        <a:solidFill>
                          <a:srgbClr val="C00000"/>
                        </a:solidFill>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768">
                <a:tc>
                  <a:txBody>
                    <a:bodyPr/>
                    <a:lstStyle/>
                    <a:p>
                      <a:pPr algn="ctr">
                        <a:spcAft>
                          <a:spcPts val="0"/>
                        </a:spcAft>
                      </a:pPr>
                      <a:r>
                        <a:rPr lang="zh-CN" sz="1200" b="1" kern="100" dirty="0">
                          <a:solidFill>
                            <a:srgbClr val="C00000"/>
                          </a:solidFill>
                          <a:latin typeface="Calibri"/>
                          <a:ea typeface="宋体"/>
                          <a:cs typeface="Times New Roman"/>
                        </a:rPr>
                        <a:t>绵阳</a:t>
                      </a:r>
                      <a:endParaRPr lang="zh-CN" sz="1600" b="1" kern="100" dirty="0">
                        <a:solidFill>
                          <a:srgbClr val="C00000"/>
                        </a:solidFill>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kern="100" dirty="0">
                          <a:solidFill>
                            <a:srgbClr val="C00000"/>
                          </a:solidFill>
                          <a:latin typeface="Calibri"/>
                          <a:ea typeface="宋体"/>
                          <a:cs typeface="Times New Roman"/>
                        </a:rPr>
                        <a:t>张</a:t>
                      </a:r>
                      <a:r>
                        <a:rPr lang="en-US" sz="1200" kern="100" dirty="0">
                          <a:solidFill>
                            <a:srgbClr val="C00000"/>
                          </a:solidFill>
                          <a:latin typeface="Calibri"/>
                          <a:ea typeface="宋体"/>
                          <a:cs typeface="Times New Roman"/>
                        </a:rPr>
                        <a:t>  </a:t>
                      </a:r>
                      <a:r>
                        <a:rPr lang="zh-CN" sz="1200" kern="100" dirty="0">
                          <a:solidFill>
                            <a:srgbClr val="C00000"/>
                          </a:solidFill>
                          <a:latin typeface="Calibri"/>
                          <a:ea typeface="宋体"/>
                          <a:cs typeface="Times New Roman"/>
                        </a:rPr>
                        <a:t>虹</a:t>
                      </a:r>
                      <a:endParaRPr lang="zh-CN" sz="1600" kern="100" dirty="0">
                        <a:solidFill>
                          <a:srgbClr val="C00000"/>
                        </a:solidFill>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solidFill>
                            <a:srgbClr val="C00000"/>
                          </a:solidFill>
                          <a:latin typeface="Calibri"/>
                          <a:ea typeface="宋体"/>
                          <a:cs typeface="Times New Roman"/>
                        </a:rPr>
                        <a:t>18681630166</a:t>
                      </a:r>
                      <a:endParaRPr lang="zh-CN" sz="1600" kern="100">
                        <a:solidFill>
                          <a:srgbClr val="C00000"/>
                        </a:solidFill>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768">
                <a:tc>
                  <a:txBody>
                    <a:bodyPr/>
                    <a:lstStyle/>
                    <a:p>
                      <a:pPr algn="ctr">
                        <a:spcAft>
                          <a:spcPts val="0"/>
                        </a:spcAft>
                      </a:pPr>
                      <a:r>
                        <a:rPr lang="zh-CN" sz="1200" b="1" kern="100" dirty="0">
                          <a:solidFill>
                            <a:srgbClr val="C00000"/>
                          </a:solidFill>
                          <a:latin typeface="Calibri"/>
                          <a:ea typeface="宋体"/>
                          <a:cs typeface="Times New Roman"/>
                        </a:rPr>
                        <a:t>南充</a:t>
                      </a:r>
                      <a:endParaRPr lang="zh-CN" sz="1600" b="1" kern="100" dirty="0">
                        <a:solidFill>
                          <a:srgbClr val="C00000"/>
                        </a:solidFill>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kern="100" dirty="0">
                          <a:solidFill>
                            <a:srgbClr val="C00000"/>
                          </a:solidFill>
                          <a:latin typeface="Calibri"/>
                          <a:ea typeface="宋体"/>
                          <a:cs typeface="Times New Roman"/>
                        </a:rPr>
                        <a:t>熊雪峰</a:t>
                      </a:r>
                      <a:endParaRPr lang="zh-CN" sz="1600" kern="100" dirty="0">
                        <a:solidFill>
                          <a:srgbClr val="C00000"/>
                        </a:solidFill>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solidFill>
                            <a:srgbClr val="C00000"/>
                          </a:solidFill>
                          <a:latin typeface="Calibri"/>
                          <a:ea typeface="宋体"/>
                          <a:cs typeface="Times New Roman"/>
                        </a:rPr>
                        <a:t>13628024922</a:t>
                      </a:r>
                      <a:endParaRPr lang="zh-CN" sz="1600" kern="100">
                        <a:solidFill>
                          <a:srgbClr val="C00000"/>
                        </a:solidFill>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768">
                <a:tc>
                  <a:txBody>
                    <a:bodyPr/>
                    <a:lstStyle/>
                    <a:p>
                      <a:pPr algn="ctr">
                        <a:spcAft>
                          <a:spcPts val="0"/>
                        </a:spcAft>
                      </a:pPr>
                      <a:r>
                        <a:rPr lang="zh-CN" sz="1200" b="1" kern="100" dirty="0">
                          <a:solidFill>
                            <a:srgbClr val="C00000"/>
                          </a:solidFill>
                          <a:latin typeface="Calibri"/>
                          <a:ea typeface="宋体"/>
                          <a:cs typeface="Times New Roman"/>
                        </a:rPr>
                        <a:t>内江</a:t>
                      </a:r>
                      <a:endParaRPr lang="zh-CN" sz="1600" b="1" kern="100" dirty="0">
                        <a:solidFill>
                          <a:srgbClr val="C00000"/>
                        </a:solidFill>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kern="100" dirty="0">
                          <a:solidFill>
                            <a:srgbClr val="C00000"/>
                          </a:solidFill>
                          <a:latin typeface="Calibri"/>
                          <a:ea typeface="宋体"/>
                          <a:cs typeface="Times New Roman"/>
                        </a:rPr>
                        <a:t>朱</a:t>
                      </a:r>
                      <a:r>
                        <a:rPr lang="en-US" sz="1200" kern="100" dirty="0">
                          <a:solidFill>
                            <a:srgbClr val="C00000"/>
                          </a:solidFill>
                          <a:latin typeface="Calibri"/>
                          <a:ea typeface="宋体"/>
                          <a:cs typeface="Times New Roman"/>
                        </a:rPr>
                        <a:t>  </a:t>
                      </a:r>
                      <a:r>
                        <a:rPr lang="zh-CN" sz="1200" kern="100" dirty="0">
                          <a:solidFill>
                            <a:srgbClr val="C00000"/>
                          </a:solidFill>
                          <a:latin typeface="Calibri"/>
                          <a:ea typeface="宋体"/>
                          <a:cs typeface="Times New Roman"/>
                        </a:rPr>
                        <a:t>丽</a:t>
                      </a:r>
                      <a:endParaRPr lang="zh-CN" sz="1600" kern="100" dirty="0">
                        <a:solidFill>
                          <a:srgbClr val="C00000"/>
                        </a:solidFill>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a:solidFill>
                            <a:srgbClr val="C00000"/>
                          </a:solidFill>
                          <a:latin typeface="Calibri"/>
                          <a:ea typeface="宋体"/>
                          <a:cs typeface="Times New Roman"/>
                        </a:rPr>
                        <a:t>15802862858</a:t>
                      </a:r>
                      <a:endParaRPr lang="zh-CN" sz="1600" kern="100" dirty="0">
                        <a:solidFill>
                          <a:srgbClr val="C00000"/>
                        </a:solidFill>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768">
                <a:tc>
                  <a:txBody>
                    <a:bodyPr/>
                    <a:lstStyle/>
                    <a:p>
                      <a:pPr algn="ctr">
                        <a:spcAft>
                          <a:spcPts val="0"/>
                        </a:spcAft>
                      </a:pPr>
                      <a:r>
                        <a:rPr lang="zh-CN" sz="1200" b="1" kern="100" dirty="0">
                          <a:solidFill>
                            <a:srgbClr val="C00000"/>
                          </a:solidFill>
                          <a:latin typeface="Calibri"/>
                          <a:ea typeface="宋体"/>
                          <a:cs typeface="Times New Roman"/>
                        </a:rPr>
                        <a:t>攀枝花</a:t>
                      </a:r>
                      <a:endParaRPr lang="zh-CN" sz="1600" b="1" kern="100" dirty="0">
                        <a:solidFill>
                          <a:srgbClr val="C00000"/>
                        </a:solidFill>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kern="100" dirty="0">
                          <a:solidFill>
                            <a:srgbClr val="C00000"/>
                          </a:solidFill>
                          <a:latin typeface="Calibri"/>
                          <a:ea typeface="宋体"/>
                          <a:cs typeface="Times New Roman"/>
                        </a:rPr>
                        <a:t>姚乐武</a:t>
                      </a:r>
                      <a:endParaRPr lang="zh-CN" sz="1600" kern="100" dirty="0">
                        <a:solidFill>
                          <a:srgbClr val="C00000"/>
                        </a:solidFill>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a:solidFill>
                            <a:srgbClr val="C00000"/>
                          </a:solidFill>
                          <a:latin typeface="Calibri"/>
                          <a:ea typeface="宋体"/>
                          <a:cs typeface="Times New Roman"/>
                        </a:rPr>
                        <a:t>13882358000</a:t>
                      </a:r>
                      <a:endParaRPr lang="zh-CN" sz="1600" kern="100" dirty="0">
                        <a:solidFill>
                          <a:srgbClr val="C00000"/>
                        </a:solidFill>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768">
                <a:tc>
                  <a:txBody>
                    <a:bodyPr/>
                    <a:lstStyle/>
                    <a:p>
                      <a:pPr algn="ctr">
                        <a:spcAft>
                          <a:spcPts val="0"/>
                        </a:spcAft>
                      </a:pPr>
                      <a:r>
                        <a:rPr lang="zh-CN" sz="1200" b="1" kern="100" dirty="0">
                          <a:solidFill>
                            <a:srgbClr val="C00000"/>
                          </a:solidFill>
                          <a:latin typeface="Calibri"/>
                          <a:ea typeface="宋体"/>
                          <a:cs typeface="Times New Roman"/>
                        </a:rPr>
                        <a:t>遂宁</a:t>
                      </a:r>
                      <a:endParaRPr lang="zh-CN" sz="1600" b="1" kern="100" dirty="0">
                        <a:solidFill>
                          <a:srgbClr val="C00000"/>
                        </a:solidFill>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kern="100" dirty="0">
                          <a:solidFill>
                            <a:srgbClr val="C00000"/>
                          </a:solidFill>
                          <a:latin typeface="Calibri"/>
                          <a:ea typeface="宋体"/>
                          <a:cs typeface="Times New Roman"/>
                        </a:rPr>
                        <a:t>蒋</a:t>
                      </a:r>
                      <a:r>
                        <a:rPr lang="en-US" sz="1200" kern="100" dirty="0">
                          <a:solidFill>
                            <a:srgbClr val="C00000"/>
                          </a:solidFill>
                          <a:latin typeface="Calibri"/>
                          <a:ea typeface="宋体"/>
                          <a:cs typeface="Times New Roman"/>
                        </a:rPr>
                        <a:t>  </a:t>
                      </a:r>
                      <a:r>
                        <a:rPr lang="zh-CN" sz="1200" kern="100" dirty="0">
                          <a:solidFill>
                            <a:srgbClr val="C00000"/>
                          </a:solidFill>
                          <a:latin typeface="Calibri"/>
                          <a:ea typeface="宋体"/>
                          <a:cs typeface="Times New Roman"/>
                        </a:rPr>
                        <a:t>敏</a:t>
                      </a:r>
                      <a:endParaRPr lang="zh-CN" sz="1600" kern="100" dirty="0">
                        <a:solidFill>
                          <a:srgbClr val="C00000"/>
                        </a:solidFill>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solidFill>
                            <a:srgbClr val="C00000"/>
                          </a:solidFill>
                          <a:latin typeface="Calibri"/>
                          <a:ea typeface="宋体"/>
                          <a:cs typeface="Times New Roman"/>
                        </a:rPr>
                        <a:t>13568720241</a:t>
                      </a:r>
                      <a:endParaRPr lang="zh-CN" sz="1600" kern="100">
                        <a:solidFill>
                          <a:srgbClr val="C00000"/>
                        </a:solidFill>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768">
                <a:tc>
                  <a:txBody>
                    <a:bodyPr/>
                    <a:lstStyle/>
                    <a:p>
                      <a:pPr algn="ctr">
                        <a:spcAft>
                          <a:spcPts val="0"/>
                        </a:spcAft>
                      </a:pPr>
                      <a:r>
                        <a:rPr lang="zh-CN" sz="1200" b="1" kern="100" dirty="0">
                          <a:solidFill>
                            <a:srgbClr val="C00000"/>
                          </a:solidFill>
                          <a:latin typeface="Calibri"/>
                          <a:ea typeface="宋体"/>
                          <a:cs typeface="Times New Roman"/>
                        </a:rPr>
                        <a:t>雅安</a:t>
                      </a:r>
                      <a:endParaRPr lang="zh-CN" sz="1600" b="1" kern="100" dirty="0">
                        <a:solidFill>
                          <a:srgbClr val="C00000"/>
                        </a:solidFill>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kern="100" dirty="0">
                          <a:solidFill>
                            <a:srgbClr val="C00000"/>
                          </a:solidFill>
                          <a:latin typeface="Calibri"/>
                          <a:ea typeface="宋体"/>
                          <a:cs typeface="Times New Roman"/>
                        </a:rPr>
                        <a:t>杨</a:t>
                      </a:r>
                      <a:r>
                        <a:rPr lang="en-US" sz="1200" kern="100" dirty="0">
                          <a:solidFill>
                            <a:srgbClr val="C00000"/>
                          </a:solidFill>
                          <a:latin typeface="Calibri"/>
                          <a:ea typeface="宋体"/>
                          <a:cs typeface="Times New Roman"/>
                        </a:rPr>
                        <a:t>  </a:t>
                      </a:r>
                      <a:r>
                        <a:rPr lang="zh-CN" sz="1200" kern="100" dirty="0">
                          <a:solidFill>
                            <a:srgbClr val="C00000"/>
                          </a:solidFill>
                          <a:latin typeface="Calibri"/>
                          <a:ea typeface="宋体"/>
                          <a:cs typeface="Times New Roman"/>
                        </a:rPr>
                        <a:t>剑</a:t>
                      </a:r>
                      <a:endParaRPr lang="zh-CN" sz="1600" kern="100" dirty="0">
                        <a:solidFill>
                          <a:srgbClr val="C00000"/>
                        </a:solidFill>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a:solidFill>
                            <a:srgbClr val="C00000"/>
                          </a:solidFill>
                          <a:latin typeface="Calibri"/>
                          <a:ea typeface="宋体"/>
                          <a:cs typeface="Times New Roman"/>
                        </a:rPr>
                        <a:t>13981617118</a:t>
                      </a:r>
                      <a:endParaRPr lang="zh-CN" sz="1600" kern="100" dirty="0">
                        <a:solidFill>
                          <a:srgbClr val="C00000"/>
                        </a:solidFill>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768">
                <a:tc>
                  <a:txBody>
                    <a:bodyPr/>
                    <a:lstStyle/>
                    <a:p>
                      <a:pPr algn="ctr">
                        <a:spcAft>
                          <a:spcPts val="0"/>
                        </a:spcAft>
                      </a:pPr>
                      <a:r>
                        <a:rPr lang="zh-CN" sz="1200" b="1" kern="100" dirty="0">
                          <a:solidFill>
                            <a:srgbClr val="C00000"/>
                          </a:solidFill>
                          <a:latin typeface="Calibri"/>
                          <a:ea typeface="宋体"/>
                          <a:cs typeface="Times New Roman"/>
                        </a:rPr>
                        <a:t>宜宾</a:t>
                      </a:r>
                      <a:endParaRPr lang="zh-CN" sz="1600" b="1" kern="100" dirty="0">
                        <a:solidFill>
                          <a:srgbClr val="C00000"/>
                        </a:solidFill>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kern="100">
                          <a:solidFill>
                            <a:srgbClr val="C00000"/>
                          </a:solidFill>
                          <a:latin typeface="Calibri"/>
                          <a:ea typeface="宋体"/>
                          <a:cs typeface="Times New Roman"/>
                        </a:rPr>
                        <a:t>罗常荣</a:t>
                      </a:r>
                      <a:endParaRPr lang="zh-CN" sz="1600" kern="100">
                        <a:solidFill>
                          <a:srgbClr val="C00000"/>
                        </a:solidFill>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a:solidFill>
                            <a:srgbClr val="C00000"/>
                          </a:solidFill>
                          <a:latin typeface="Calibri"/>
                          <a:ea typeface="宋体"/>
                          <a:cs typeface="Times New Roman"/>
                        </a:rPr>
                        <a:t>13990986806</a:t>
                      </a:r>
                      <a:endParaRPr lang="zh-CN" sz="1600" kern="100" dirty="0">
                        <a:solidFill>
                          <a:srgbClr val="C00000"/>
                        </a:solidFill>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768">
                <a:tc>
                  <a:txBody>
                    <a:bodyPr/>
                    <a:lstStyle/>
                    <a:p>
                      <a:pPr algn="ctr">
                        <a:spcAft>
                          <a:spcPts val="0"/>
                        </a:spcAft>
                      </a:pPr>
                      <a:r>
                        <a:rPr lang="zh-CN" sz="1200" b="1" kern="100" dirty="0">
                          <a:solidFill>
                            <a:srgbClr val="C00000"/>
                          </a:solidFill>
                          <a:latin typeface="Calibri"/>
                          <a:ea typeface="宋体"/>
                          <a:cs typeface="Times New Roman"/>
                        </a:rPr>
                        <a:t>资阳</a:t>
                      </a:r>
                      <a:endParaRPr lang="zh-CN" sz="1600" b="1" kern="100" dirty="0">
                        <a:solidFill>
                          <a:srgbClr val="C00000"/>
                        </a:solidFill>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kern="100">
                          <a:solidFill>
                            <a:srgbClr val="C00000"/>
                          </a:solidFill>
                          <a:latin typeface="Calibri"/>
                          <a:ea typeface="宋体"/>
                          <a:cs typeface="Times New Roman"/>
                        </a:rPr>
                        <a:t>吴</a:t>
                      </a:r>
                      <a:r>
                        <a:rPr lang="en-US" sz="1200" kern="100">
                          <a:solidFill>
                            <a:srgbClr val="C00000"/>
                          </a:solidFill>
                          <a:latin typeface="Calibri"/>
                          <a:ea typeface="宋体"/>
                          <a:cs typeface="Times New Roman"/>
                        </a:rPr>
                        <a:t>  </a:t>
                      </a:r>
                      <a:r>
                        <a:rPr lang="zh-CN" sz="1200" kern="100">
                          <a:solidFill>
                            <a:srgbClr val="C00000"/>
                          </a:solidFill>
                          <a:latin typeface="Calibri"/>
                          <a:ea typeface="宋体"/>
                          <a:cs typeface="Times New Roman"/>
                        </a:rPr>
                        <a:t>强</a:t>
                      </a:r>
                      <a:endParaRPr lang="zh-CN" sz="1600" kern="100">
                        <a:solidFill>
                          <a:srgbClr val="C00000"/>
                        </a:solidFill>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a:solidFill>
                            <a:srgbClr val="C00000"/>
                          </a:solidFill>
                          <a:latin typeface="Calibri"/>
                          <a:ea typeface="宋体"/>
                          <a:cs typeface="Times New Roman"/>
                        </a:rPr>
                        <a:t>13778999639</a:t>
                      </a:r>
                      <a:endParaRPr lang="zh-CN" sz="1600" kern="100" dirty="0">
                        <a:solidFill>
                          <a:srgbClr val="C00000"/>
                        </a:solidFill>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768">
                <a:tc>
                  <a:txBody>
                    <a:bodyPr/>
                    <a:lstStyle/>
                    <a:p>
                      <a:pPr algn="ctr">
                        <a:spcAft>
                          <a:spcPts val="0"/>
                        </a:spcAft>
                      </a:pPr>
                      <a:r>
                        <a:rPr lang="zh-CN" sz="1200" b="1" kern="100" dirty="0">
                          <a:solidFill>
                            <a:srgbClr val="C00000"/>
                          </a:solidFill>
                          <a:latin typeface="Calibri"/>
                          <a:ea typeface="宋体"/>
                          <a:cs typeface="Times New Roman"/>
                        </a:rPr>
                        <a:t>自贡</a:t>
                      </a:r>
                      <a:endParaRPr lang="zh-CN" sz="1600" b="1" kern="100" dirty="0">
                        <a:solidFill>
                          <a:srgbClr val="C00000"/>
                        </a:solidFill>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kern="100">
                          <a:solidFill>
                            <a:srgbClr val="C00000"/>
                          </a:solidFill>
                          <a:latin typeface="Calibri"/>
                          <a:ea typeface="宋体"/>
                          <a:cs typeface="Times New Roman"/>
                        </a:rPr>
                        <a:t>谢崇军</a:t>
                      </a:r>
                      <a:endParaRPr lang="zh-CN" sz="1600" kern="100">
                        <a:solidFill>
                          <a:srgbClr val="C00000"/>
                        </a:solidFill>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a:solidFill>
                            <a:srgbClr val="C00000"/>
                          </a:solidFill>
                          <a:latin typeface="Calibri"/>
                          <a:ea typeface="宋体"/>
                          <a:cs typeface="Times New Roman"/>
                        </a:rPr>
                        <a:t>13608152639</a:t>
                      </a:r>
                      <a:endParaRPr lang="zh-CN" sz="1600" kern="100" dirty="0">
                        <a:solidFill>
                          <a:srgbClr val="C00000"/>
                        </a:solidFill>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768">
                <a:tc>
                  <a:txBody>
                    <a:bodyPr/>
                    <a:lstStyle/>
                    <a:p>
                      <a:pPr algn="ctr">
                        <a:spcAft>
                          <a:spcPts val="0"/>
                        </a:spcAft>
                      </a:pPr>
                      <a:r>
                        <a:rPr lang="zh-CN" sz="1200" b="1" kern="100" dirty="0">
                          <a:solidFill>
                            <a:srgbClr val="C00000"/>
                          </a:solidFill>
                          <a:latin typeface="Calibri"/>
                          <a:ea typeface="宋体"/>
                          <a:cs typeface="Times New Roman"/>
                        </a:rPr>
                        <a:t>巴中</a:t>
                      </a:r>
                      <a:endParaRPr lang="zh-CN" sz="1600" b="1" kern="100" dirty="0">
                        <a:solidFill>
                          <a:srgbClr val="C00000"/>
                        </a:solidFill>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kern="100">
                          <a:solidFill>
                            <a:srgbClr val="C00000"/>
                          </a:solidFill>
                          <a:latin typeface="Calibri"/>
                          <a:ea typeface="宋体"/>
                          <a:cs typeface="Times New Roman"/>
                        </a:rPr>
                        <a:t>刘晓明</a:t>
                      </a:r>
                      <a:endParaRPr lang="zh-CN" sz="1600" kern="100">
                        <a:solidFill>
                          <a:srgbClr val="C00000"/>
                        </a:solidFill>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a:solidFill>
                            <a:srgbClr val="C00000"/>
                          </a:solidFill>
                          <a:latin typeface="Calibri"/>
                          <a:ea typeface="宋体"/>
                          <a:cs typeface="Times New Roman"/>
                        </a:rPr>
                        <a:t>13881653303</a:t>
                      </a:r>
                      <a:endParaRPr lang="zh-CN" sz="1600" kern="100" dirty="0">
                        <a:solidFill>
                          <a:srgbClr val="C00000"/>
                        </a:solidFill>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768">
                <a:tc>
                  <a:txBody>
                    <a:bodyPr/>
                    <a:lstStyle/>
                    <a:p>
                      <a:pPr algn="ctr">
                        <a:spcAft>
                          <a:spcPts val="0"/>
                        </a:spcAft>
                      </a:pPr>
                      <a:r>
                        <a:rPr lang="zh-CN" sz="1200" b="1" kern="100" dirty="0">
                          <a:solidFill>
                            <a:srgbClr val="C00000"/>
                          </a:solidFill>
                          <a:latin typeface="Calibri"/>
                          <a:ea typeface="宋体"/>
                          <a:cs typeface="Times New Roman"/>
                        </a:rPr>
                        <a:t>甘孜</a:t>
                      </a:r>
                      <a:endParaRPr lang="zh-CN" sz="1600" b="1" kern="100" dirty="0">
                        <a:solidFill>
                          <a:srgbClr val="C00000"/>
                        </a:solidFill>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kern="100">
                          <a:solidFill>
                            <a:srgbClr val="C00000"/>
                          </a:solidFill>
                          <a:latin typeface="Calibri"/>
                          <a:ea typeface="宋体"/>
                          <a:cs typeface="Times New Roman"/>
                        </a:rPr>
                        <a:t>杨</a:t>
                      </a:r>
                      <a:r>
                        <a:rPr lang="en-US" sz="1200" kern="100">
                          <a:solidFill>
                            <a:srgbClr val="C00000"/>
                          </a:solidFill>
                          <a:latin typeface="Calibri"/>
                          <a:ea typeface="宋体"/>
                          <a:cs typeface="Times New Roman"/>
                        </a:rPr>
                        <a:t>  </a:t>
                      </a:r>
                      <a:r>
                        <a:rPr lang="zh-CN" sz="1200" kern="100">
                          <a:solidFill>
                            <a:srgbClr val="C00000"/>
                          </a:solidFill>
                          <a:latin typeface="Calibri"/>
                          <a:ea typeface="宋体"/>
                          <a:cs typeface="Times New Roman"/>
                        </a:rPr>
                        <a:t>杰</a:t>
                      </a:r>
                      <a:endParaRPr lang="zh-CN" sz="1600" kern="100">
                        <a:solidFill>
                          <a:srgbClr val="C00000"/>
                        </a:solidFill>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a:solidFill>
                            <a:srgbClr val="C00000"/>
                          </a:solidFill>
                          <a:latin typeface="Calibri"/>
                          <a:ea typeface="宋体"/>
                          <a:cs typeface="Times New Roman"/>
                        </a:rPr>
                        <a:t>15183604326</a:t>
                      </a:r>
                      <a:endParaRPr lang="zh-CN" sz="1600" kern="100" dirty="0">
                        <a:solidFill>
                          <a:srgbClr val="C00000"/>
                        </a:solidFill>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768">
                <a:tc>
                  <a:txBody>
                    <a:bodyPr/>
                    <a:lstStyle/>
                    <a:p>
                      <a:pPr algn="ctr">
                        <a:spcAft>
                          <a:spcPts val="0"/>
                        </a:spcAft>
                      </a:pPr>
                      <a:r>
                        <a:rPr lang="zh-CN" sz="1200" b="1" kern="100" dirty="0">
                          <a:solidFill>
                            <a:srgbClr val="C00000"/>
                          </a:solidFill>
                          <a:latin typeface="Calibri"/>
                          <a:ea typeface="宋体"/>
                          <a:cs typeface="Times New Roman"/>
                        </a:rPr>
                        <a:t>阿坝</a:t>
                      </a:r>
                      <a:endParaRPr lang="zh-CN" sz="1600" b="1" kern="100" dirty="0">
                        <a:solidFill>
                          <a:srgbClr val="C00000"/>
                        </a:solidFill>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kern="100">
                          <a:solidFill>
                            <a:srgbClr val="C00000"/>
                          </a:solidFill>
                          <a:latin typeface="Calibri"/>
                          <a:ea typeface="宋体"/>
                          <a:cs typeface="Times New Roman"/>
                        </a:rPr>
                        <a:t>苏</a:t>
                      </a:r>
                      <a:r>
                        <a:rPr lang="en-US" sz="1200" kern="100">
                          <a:solidFill>
                            <a:srgbClr val="C00000"/>
                          </a:solidFill>
                          <a:latin typeface="Calibri"/>
                          <a:ea typeface="宋体"/>
                          <a:cs typeface="Times New Roman"/>
                        </a:rPr>
                        <a:t>  </a:t>
                      </a:r>
                      <a:r>
                        <a:rPr lang="zh-CN" sz="1200" kern="100">
                          <a:solidFill>
                            <a:srgbClr val="C00000"/>
                          </a:solidFill>
                          <a:latin typeface="Calibri"/>
                          <a:ea typeface="宋体"/>
                          <a:cs typeface="Times New Roman"/>
                        </a:rPr>
                        <a:t>秦</a:t>
                      </a:r>
                      <a:endParaRPr lang="zh-CN" sz="1600" kern="100">
                        <a:solidFill>
                          <a:srgbClr val="C00000"/>
                        </a:solidFill>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a:solidFill>
                            <a:srgbClr val="C00000"/>
                          </a:solidFill>
                          <a:latin typeface="Calibri"/>
                          <a:ea typeface="宋体"/>
                          <a:cs typeface="Times New Roman"/>
                        </a:rPr>
                        <a:t>13699606909</a:t>
                      </a:r>
                      <a:endParaRPr lang="zh-CN" sz="1600" kern="100" dirty="0">
                        <a:solidFill>
                          <a:srgbClr val="C00000"/>
                        </a:solidFill>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1377" name="Rectangle 1"/>
          <p:cNvSpPr>
            <a:spLocks noChangeArrowheads="1"/>
          </p:cNvSpPr>
          <p:nvPr/>
        </p:nvSpPr>
        <p:spPr bwMode="auto">
          <a:xfrm>
            <a:off x="546265" y="676893"/>
            <a:ext cx="7956468"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b="1" i="0" u="none" strike="noStrike" cap="none" normalizeH="0" baseline="0" dirty="0" smtClean="0">
                <a:ln>
                  <a:noFill/>
                </a:ln>
                <a:solidFill>
                  <a:srgbClr val="C00000"/>
                </a:solidFill>
                <a:effectLst/>
                <a:latin typeface="Calibri" pitchFamily="34" charset="0"/>
                <a:ea typeface="宋体" pitchFamily="2" charset="-122"/>
                <a:cs typeface="Times New Roman" pitchFamily="18" charset="0"/>
              </a:rPr>
              <a:t>中国太平洋财产保险股份有限公司四川分公司市州联系人目录</a:t>
            </a:r>
            <a:endParaRPr kumimoji="0" lang="zh-CN" sz="1800" b="0" i="0" u="none" strike="noStrike" cap="none" normalizeH="0" baseline="0" dirty="0" smtClean="0">
              <a:ln>
                <a:noFill/>
              </a:ln>
              <a:solidFill>
                <a:srgbClr val="C00000"/>
              </a:solidFill>
              <a:effectLst/>
              <a:latin typeface="Arial" pitchFamily="34" charset="0"/>
              <a:ea typeface="宋体" pitchFamily="2" charset="-122"/>
              <a:cs typeface="宋体" pitchFamily="2" charset="-122"/>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矩形 45"/>
          <p:cNvSpPr/>
          <p:nvPr/>
        </p:nvSpPr>
        <p:spPr>
          <a:xfrm>
            <a:off x="822536" y="196061"/>
            <a:ext cx="5293255" cy="400101"/>
          </a:xfrm>
          <a:prstGeom prst="rect">
            <a:avLst/>
          </a:prstGeom>
        </p:spPr>
        <p:txBody>
          <a:bodyPr wrap="square" lIns="91432" tIns="45716" rIns="91432" bIns="45716">
            <a:spAutoFit/>
          </a:bodyPr>
          <a:lstStyle/>
          <a:p>
            <a:r>
              <a:rPr lang="zh-CN" altLang="en-US" sz="2000" b="1" dirty="0" smtClean="0">
                <a:solidFill>
                  <a:srgbClr val="0070C0"/>
                </a:solidFill>
                <a:latin typeface="微软雅黑" pitchFamily="34" charset="-122"/>
                <a:ea typeface="微软雅黑" pitchFamily="34" charset="-122"/>
              </a:rPr>
              <a:t>公众责任险服务人员</a:t>
            </a:r>
            <a:endParaRPr lang="zh-CN" altLang="en-US" sz="2000" b="1" dirty="0">
              <a:solidFill>
                <a:srgbClr val="0070C0"/>
              </a:solidFill>
              <a:latin typeface="微软雅黑" pitchFamily="34" charset="-122"/>
              <a:ea typeface="微软雅黑" pitchFamily="34" charset="-122"/>
            </a:endParaRPr>
          </a:p>
        </p:txBody>
      </p:sp>
      <p:grpSp>
        <p:nvGrpSpPr>
          <p:cNvPr id="23" name="组合 22"/>
          <p:cNvGrpSpPr/>
          <p:nvPr/>
        </p:nvGrpSpPr>
        <p:grpSpPr>
          <a:xfrm>
            <a:off x="1537600" y="1769423"/>
            <a:ext cx="374328" cy="521558"/>
            <a:chOff x="6418795" y="1759134"/>
            <a:chExt cx="339725" cy="670267"/>
          </a:xfrm>
          <a:solidFill>
            <a:schemeClr val="tx2">
              <a:lumMod val="75000"/>
            </a:schemeClr>
          </a:solidFill>
        </p:grpSpPr>
        <p:sp>
          <p:nvSpPr>
            <p:cNvPr id="24" name="Freeform 5"/>
            <p:cNvSpPr>
              <a:spLocks noEditPoints="1"/>
            </p:cNvSpPr>
            <p:nvPr/>
          </p:nvSpPr>
          <p:spPr bwMode="auto">
            <a:xfrm>
              <a:off x="6509003" y="2248426"/>
              <a:ext cx="157163" cy="180975"/>
            </a:xfrm>
            <a:custGeom>
              <a:avLst/>
              <a:gdLst>
                <a:gd name="T0" fmla="*/ 12 w 44"/>
                <a:gd name="T1" fmla="*/ 16 h 51"/>
                <a:gd name="T2" fmla="*/ 21 w 44"/>
                <a:gd name="T3" fmla="*/ 51 h 51"/>
                <a:gd name="T4" fmla="*/ 22 w 44"/>
                <a:gd name="T5" fmla="*/ 48 h 51"/>
                <a:gd name="T6" fmla="*/ 27 w 44"/>
                <a:gd name="T7" fmla="*/ 47 h 51"/>
                <a:gd name="T8" fmla="*/ 12 w 44"/>
                <a:gd name="T9" fmla="*/ 16 h 51"/>
                <a:gd name="T10" fmla="*/ 27 w 44"/>
                <a:gd name="T11" fmla="*/ 23 h 51"/>
                <a:gd name="T12" fmla="*/ 29 w 44"/>
                <a:gd name="T13" fmla="*/ 26 h 51"/>
                <a:gd name="T14" fmla="*/ 27 w 44"/>
                <a:gd name="T15" fmla="*/ 23 h 51"/>
                <a:gd name="T16" fmla="*/ 16 w 44"/>
                <a:gd name="T17" fmla="*/ 34 h 51"/>
                <a:gd name="T18" fmla="*/ 16 w 44"/>
                <a:gd name="T19" fmla="*/ 31 h 51"/>
                <a:gd name="T20" fmla="*/ 11 w 44"/>
                <a:gd name="T21" fmla="*/ 28 h 51"/>
                <a:gd name="T22" fmla="*/ 16 w 44"/>
                <a:gd name="T23" fmla="*/ 21 h 51"/>
                <a:gd name="T24" fmla="*/ 22 w 44"/>
                <a:gd name="T25" fmla="*/ 41 h 51"/>
                <a:gd name="T26" fmla="*/ 16 w 44"/>
                <a:gd name="T27" fmla="*/ 34 h 51"/>
                <a:gd name="T28" fmla="*/ 25 w 44"/>
                <a:gd name="T29" fmla="*/ 41 h 51"/>
                <a:gd name="T30" fmla="*/ 22 w 44"/>
                <a:gd name="T31" fmla="*/ 35 h 51"/>
                <a:gd name="T32" fmla="*/ 19 w 44"/>
                <a:gd name="T33" fmla="*/ 19 h 51"/>
                <a:gd name="T34" fmla="*/ 22 w 44"/>
                <a:gd name="T35" fmla="*/ 19 h 51"/>
                <a:gd name="T36" fmla="*/ 29 w 44"/>
                <a:gd name="T37" fmla="*/ 39 h 51"/>
                <a:gd name="T38" fmla="*/ 25 w 44"/>
                <a:gd name="T39" fmla="*/ 41 h 51"/>
                <a:gd name="T40" fmla="*/ 29 w 44"/>
                <a:gd name="T41" fmla="*/ 31 h 51"/>
                <a:gd name="T42" fmla="*/ 28 w 44"/>
                <a:gd name="T43" fmla="*/ 27 h 51"/>
                <a:gd name="T44" fmla="*/ 29 w 44"/>
                <a:gd name="T45" fmla="*/ 3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 h="51">
                  <a:moveTo>
                    <a:pt x="12" y="16"/>
                  </a:moveTo>
                  <a:cubicBezTo>
                    <a:pt x="0" y="30"/>
                    <a:pt x="9" y="43"/>
                    <a:pt x="21" y="51"/>
                  </a:cubicBezTo>
                  <a:cubicBezTo>
                    <a:pt x="23" y="50"/>
                    <a:pt x="20" y="48"/>
                    <a:pt x="22" y="48"/>
                  </a:cubicBezTo>
                  <a:cubicBezTo>
                    <a:pt x="23" y="46"/>
                    <a:pt x="25" y="47"/>
                    <a:pt x="27" y="47"/>
                  </a:cubicBezTo>
                  <a:cubicBezTo>
                    <a:pt x="44" y="38"/>
                    <a:pt x="31" y="0"/>
                    <a:pt x="12" y="16"/>
                  </a:cubicBezTo>
                  <a:close/>
                  <a:moveTo>
                    <a:pt x="27" y="23"/>
                  </a:moveTo>
                  <a:cubicBezTo>
                    <a:pt x="28" y="23"/>
                    <a:pt x="28" y="25"/>
                    <a:pt x="29" y="26"/>
                  </a:cubicBezTo>
                  <a:cubicBezTo>
                    <a:pt x="27" y="27"/>
                    <a:pt x="27" y="25"/>
                    <a:pt x="27" y="23"/>
                  </a:cubicBezTo>
                  <a:close/>
                  <a:moveTo>
                    <a:pt x="16" y="34"/>
                  </a:moveTo>
                  <a:cubicBezTo>
                    <a:pt x="16" y="33"/>
                    <a:pt x="17" y="33"/>
                    <a:pt x="16" y="31"/>
                  </a:cubicBezTo>
                  <a:cubicBezTo>
                    <a:pt x="15" y="28"/>
                    <a:pt x="13" y="29"/>
                    <a:pt x="11" y="28"/>
                  </a:cubicBezTo>
                  <a:cubicBezTo>
                    <a:pt x="12" y="25"/>
                    <a:pt x="13" y="22"/>
                    <a:pt x="16" y="21"/>
                  </a:cubicBezTo>
                  <a:cubicBezTo>
                    <a:pt x="17" y="29"/>
                    <a:pt x="19" y="36"/>
                    <a:pt x="22" y="41"/>
                  </a:cubicBezTo>
                  <a:cubicBezTo>
                    <a:pt x="19" y="42"/>
                    <a:pt x="20" y="34"/>
                    <a:pt x="16" y="34"/>
                  </a:cubicBezTo>
                  <a:close/>
                  <a:moveTo>
                    <a:pt x="25" y="41"/>
                  </a:moveTo>
                  <a:cubicBezTo>
                    <a:pt x="25" y="38"/>
                    <a:pt x="23" y="38"/>
                    <a:pt x="22" y="35"/>
                  </a:cubicBezTo>
                  <a:cubicBezTo>
                    <a:pt x="24" y="30"/>
                    <a:pt x="17" y="27"/>
                    <a:pt x="19" y="19"/>
                  </a:cubicBezTo>
                  <a:cubicBezTo>
                    <a:pt x="21" y="17"/>
                    <a:pt x="22" y="21"/>
                    <a:pt x="22" y="19"/>
                  </a:cubicBezTo>
                  <a:cubicBezTo>
                    <a:pt x="25" y="25"/>
                    <a:pt x="25" y="33"/>
                    <a:pt x="29" y="39"/>
                  </a:cubicBezTo>
                  <a:cubicBezTo>
                    <a:pt x="27" y="39"/>
                    <a:pt x="27" y="42"/>
                    <a:pt x="25" y="41"/>
                  </a:cubicBezTo>
                  <a:close/>
                  <a:moveTo>
                    <a:pt x="29" y="31"/>
                  </a:moveTo>
                  <a:cubicBezTo>
                    <a:pt x="27" y="32"/>
                    <a:pt x="28" y="28"/>
                    <a:pt x="28" y="27"/>
                  </a:cubicBezTo>
                  <a:cubicBezTo>
                    <a:pt x="30" y="26"/>
                    <a:pt x="29" y="30"/>
                    <a:pt x="29" y="31"/>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6"/>
            <p:cNvSpPr>
              <a:spLocks noEditPoints="1"/>
            </p:cNvSpPr>
            <p:nvPr/>
          </p:nvSpPr>
          <p:spPr bwMode="auto">
            <a:xfrm>
              <a:off x="6418795" y="1759134"/>
              <a:ext cx="339725" cy="488950"/>
            </a:xfrm>
            <a:custGeom>
              <a:avLst/>
              <a:gdLst>
                <a:gd name="T0" fmla="*/ 36 w 95"/>
                <a:gd name="T1" fmla="*/ 6 h 138"/>
                <a:gd name="T2" fmla="*/ 0 w 95"/>
                <a:gd name="T3" fmla="*/ 50 h 138"/>
                <a:gd name="T4" fmla="*/ 2 w 95"/>
                <a:gd name="T5" fmla="*/ 69 h 138"/>
                <a:gd name="T6" fmla="*/ 39 w 95"/>
                <a:gd name="T7" fmla="*/ 65 h 138"/>
                <a:gd name="T8" fmla="*/ 43 w 95"/>
                <a:gd name="T9" fmla="*/ 49 h 138"/>
                <a:gd name="T10" fmla="*/ 64 w 95"/>
                <a:gd name="T11" fmla="*/ 64 h 138"/>
                <a:gd name="T12" fmla="*/ 61 w 95"/>
                <a:gd name="T13" fmla="*/ 69 h 138"/>
                <a:gd name="T14" fmla="*/ 33 w 95"/>
                <a:gd name="T15" fmla="*/ 91 h 138"/>
                <a:gd name="T16" fmla="*/ 30 w 95"/>
                <a:gd name="T17" fmla="*/ 107 h 138"/>
                <a:gd name="T18" fmla="*/ 44 w 95"/>
                <a:gd name="T19" fmla="*/ 138 h 138"/>
                <a:gd name="T20" fmla="*/ 63 w 95"/>
                <a:gd name="T21" fmla="*/ 112 h 138"/>
                <a:gd name="T22" fmla="*/ 67 w 95"/>
                <a:gd name="T23" fmla="*/ 101 h 138"/>
                <a:gd name="T24" fmla="*/ 95 w 95"/>
                <a:gd name="T25" fmla="*/ 45 h 138"/>
                <a:gd name="T26" fmla="*/ 5 w 95"/>
                <a:gd name="T27" fmla="*/ 55 h 138"/>
                <a:gd name="T28" fmla="*/ 5 w 95"/>
                <a:gd name="T29" fmla="*/ 55 h 138"/>
                <a:gd name="T30" fmla="*/ 8 w 95"/>
                <a:gd name="T31" fmla="*/ 39 h 138"/>
                <a:gd name="T32" fmla="*/ 24 w 95"/>
                <a:gd name="T33" fmla="*/ 72 h 138"/>
                <a:gd name="T34" fmla="*/ 9 w 95"/>
                <a:gd name="T35" fmla="*/ 37 h 138"/>
                <a:gd name="T36" fmla="*/ 29 w 95"/>
                <a:gd name="T37" fmla="*/ 70 h 138"/>
                <a:gd name="T38" fmla="*/ 32 w 95"/>
                <a:gd name="T39" fmla="*/ 65 h 138"/>
                <a:gd name="T40" fmla="*/ 14 w 95"/>
                <a:gd name="T41" fmla="*/ 26 h 138"/>
                <a:gd name="T42" fmla="*/ 18 w 95"/>
                <a:gd name="T43" fmla="*/ 24 h 138"/>
                <a:gd name="T44" fmla="*/ 34 w 95"/>
                <a:gd name="T45" fmla="*/ 59 h 138"/>
                <a:gd name="T46" fmla="*/ 36 w 95"/>
                <a:gd name="T47" fmla="*/ 55 h 138"/>
                <a:gd name="T48" fmla="*/ 20 w 95"/>
                <a:gd name="T49" fmla="*/ 23 h 138"/>
                <a:gd name="T50" fmla="*/ 28 w 95"/>
                <a:gd name="T51" fmla="*/ 27 h 138"/>
                <a:gd name="T52" fmla="*/ 41 w 95"/>
                <a:gd name="T53" fmla="*/ 45 h 138"/>
                <a:gd name="T54" fmla="*/ 26 w 95"/>
                <a:gd name="T55" fmla="*/ 17 h 138"/>
                <a:gd name="T56" fmla="*/ 43 w 95"/>
                <a:gd name="T57" fmla="*/ 44 h 138"/>
                <a:gd name="T58" fmla="*/ 46 w 95"/>
                <a:gd name="T59" fmla="*/ 41 h 138"/>
                <a:gd name="T60" fmla="*/ 39 w 95"/>
                <a:gd name="T61" fmla="*/ 13 h 138"/>
                <a:gd name="T62" fmla="*/ 46 w 95"/>
                <a:gd name="T63" fmla="*/ 41 h 138"/>
                <a:gd name="T64" fmla="*/ 45 w 95"/>
                <a:gd name="T65" fmla="*/ 11 h 138"/>
                <a:gd name="T66" fmla="*/ 50 w 95"/>
                <a:gd name="T67" fmla="*/ 16 h 138"/>
                <a:gd name="T68" fmla="*/ 66 w 95"/>
                <a:gd name="T69" fmla="*/ 44 h 138"/>
                <a:gd name="T70" fmla="*/ 45 w 95"/>
                <a:gd name="T71" fmla="*/ 131 h 138"/>
                <a:gd name="T72" fmla="*/ 36 w 95"/>
                <a:gd name="T73" fmla="*/ 110 h 138"/>
                <a:gd name="T74" fmla="*/ 42 w 95"/>
                <a:gd name="T75" fmla="*/ 117 h 138"/>
                <a:gd name="T76" fmla="*/ 41 w 95"/>
                <a:gd name="T77" fmla="*/ 99 h 138"/>
                <a:gd name="T78" fmla="*/ 45 w 95"/>
                <a:gd name="T79" fmla="*/ 131 h 138"/>
                <a:gd name="T80" fmla="*/ 48 w 95"/>
                <a:gd name="T81" fmla="*/ 90 h 138"/>
                <a:gd name="T82" fmla="*/ 52 w 95"/>
                <a:gd name="T83" fmla="*/ 115 h 138"/>
                <a:gd name="T84" fmla="*/ 54 w 95"/>
                <a:gd name="T85" fmla="*/ 99 h 138"/>
                <a:gd name="T86" fmla="*/ 62 w 95"/>
                <a:gd name="T87" fmla="*/ 100 h 138"/>
                <a:gd name="T88" fmla="*/ 65 w 95"/>
                <a:gd name="T89" fmla="*/ 97 h 138"/>
                <a:gd name="T90" fmla="*/ 69 w 95"/>
                <a:gd name="T91" fmla="*/ 94 h 138"/>
                <a:gd name="T92" fmla="*/ 72 w 95"/>
                <a:gd name="T93" fmla="*/ 90 h 138"/>
                <a:gd name="T94" fmla="*/ 66 w 95"/>
                <a:gd name="T95" fmla="*/ 71 h 138"/>
                <a:gd name="T96" fmla="*/ 72 w 95"/>
                <a:gd name="T97" fmla="*/ 68 h 138"/>
                <a:gd name="T98" fmla="*/ 79 w 95"/>
                <a:gd name="T99" fmla="*/ 82 h 138"/>
                <a:gd name="T100" fmla="*/ 75 w 95"/>
                <a:gd name="T101" fmla="*/ 59 h 138"/>
                <a:gd name="T102" fmla="*/ 69 w 95"/>
                <a:gd name="T103" fmla="*/ 55 h 138"/>
                <a:gd name="T104" fmla="*/ 54 w 95"/>
                <a:gd name="T105" fmla="*/ 12 h 138"/>
                <a:gd name="T106" fmla="*/ 63 w 95"/>
                <a:gd name="T107" fmla="*/ 11 h 138"/>
                <a:gd name="T108" fmla="*/ 79 w 95"/>
                <a:gd name="T109" fmla="*/ 82 h 138"/>
                <a:gd name="T110" fmla="*/ 79 w 95"/>
                <a:gd name="T111" fmla="*/ 47 h 138"/>
                <a:gd name="T112" fmla="*/ 77 w 95"/>
                <a:gd name="T113" fmla="*/ 21 h 138"/>
                <a:gd name="T114" fmla="*/ 78 w 95"/>
                <a:gd name="T115" fmla="*/ 27 h 138"/>
                <a:gd name="T116" fmla="*/ 86 w 95"/>
                <a:gd name="T117" fmla="*/ 56 h 138"/>
                <a:gd name="T118" fmla="*/ 86 w 95"/>
                <a:gd name="T119" fmla="*/ 67 h 138"/>
                <a:gd name="T120" fmla="*/ 87 w 95"/>
                <a:gd name="T121" fmla="*/ 47 h 138"/>
                <a:gd name="T122" fmla="*/ 88 w 95"/>
                <a:gd name="T123" fmla="*/ 3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5" h="138">
                  <a:moveTo>
                    <a:pt x="59" y="5"/>
                  </a:moveTo>
                  <a:cubicBezTo>
                    <a:pt x="53" y="0"/>
                    <a:pt x="42" y="8"/>
                    <a:pt x="36" y="6"/>
                  </a:cubicBezTo>
                  <a:cubicBezTo>
                    <a:pt x="26" y="11"/>
                    <a:pt x="15" y="17"/>
                    <a:pt x="8" y="27"/>
                  </a:cubicBezTo>
                  <a:cubicBezTo>
                    <a:pt x="4" y="32"/>
                    <a:pt x="1" y="42"/>
                    <a:pt x="0" y="50"/>
                  </a:cubicBezTo>
                  <a:cubicBezTo>
                    <a:pt x="0" y="52"/>
                    <a:pt x="1" y="53"/>
                    <a:pt x="1" y="55"/>
                  </a:cubicBezTo>
                  <a:cubicBezTo>
                    <a:pt x="2" y="60"/>
                    <a:pt x="0" y="64"/>
                    <a:pt x="2" y="69"/>
                  </a:cubicBezTo>
                  <a:cubicBezTo>
                    <a:pt x="3" y="71"/>
                    <a:pt x="10" y="83"/>
                    <a:pt x="12" y="84"/>
                  </a:cubicBezTo>
                  <a:cubicBezTo>
                    <a:pt x="24" y="91"/>
                    <a:pt x="36" y="73"/>
                    <a:pt x="39" y="65"/>
                  </a:cubicBezTo>
                  <a:cubicBezTo>
                    <a:pt x="40" y="63"/>
                    <a:pt x="39" y="59"/>
                    <a:pt x="40" y="57"/>
                  </a:cubicBezTo>
                  <a:cubicBezTo>
                    <a:pt x="41" y="54"/>
                    <a:pt x="43" y="52"/>
                    <a:pt x="43" y="49"/>
                  </a:cubicBezTo>
                  <a:cubicBezTo>
                    <a:pt x="48" y="49"/>
                    <a:pt x="50" y="45"/>
                    <a:pt x="54" y="45"/>
                  </a:cubicBezTo>
                  <a:cubicBezTo>
                    <a:pt x="62" y="44"/>
                    <a:pt x="67" y="54"/>
                    <a:pt x="64" y="64"/>
                  </a:cubicBezTo>
                  <a:cubicBezTo>
                    <a:pt x="63" y="63"/>
                    <a:pt x="61" y="63"/>
                    <a:pt x="60" y="64"/>
                  </a:cubicBezTo>
                  <a:cubicBezTo>
                    <a:pt x="60" y="66"/>
                    <a:pt x="62" y="67"/>
                    <a:pt x="61" y="69"/>
                  </a:cubicBezTo>
                  <a:cubicBezTo>
                    <a:pt x="52" y="78"/>
                    <a:pt x="44" y="87"/>
                    <a:pt x="35" y="96"/>
                  </a:cubicBezTo>
                  <a:cubicBezTo>
                    <a:pt x="36" y="93"/>
                    <a:pt x="34" y="92"/>
                    <a:pt x="33" y="91"/>
                  </a:cubicBezTo>
                  <a:cubicBezTo>
                    <a:pt x="30" y="94"/>
                    <a:pt x="33" y="97"/>
                    <a:pt x="33" y="103"/>
                  </a:cubicBezTo>
                  <a:cubicBezTo>
                    <a:pt x="33" y="105"/>
                    <a:pt x="30" y="105"/>
                    <a:pt x="30" y="107"/>
                  </a:cubicBezTo>
                  <a:cubicBezTo>
                    <a:pt x="31" y="112"/>
                    <a:pt x="30" y="117"/>
                    <a:pt x="31" y="123"/>
                  </a:cubicBezTo>
                  <a:cubicBezTo>
                    <a:pt x="33" y="129"/>
                    <a:pt x="41" y="138"/>
                    <a:pt x="44" y="138"/>
                  </a:cubicBezTo>
                  <a:cubicBezTo>
                    <a:pt x="49" y="138"/>
                    <a:pt x="51" y="132"/>
                    <a:pt x="55" y="130"/>
                  </a:cubicBezTo>
                  <a:cubicBezTo>
                    <a:pt x="55" y="124"/>
                    <a:pt x="56" y="115"/>
                    <a:pt x="63" y="112"/>
                  </a:cubicBezTo>
                  <a:cubicBezTo>
                    <a:pt x="62" y="109"/>
                    <a:pt x="64" y="104"/>
                    <a:pt x="67" y="105"/>
                  </a:cubicBezTo>
                  <a:cubicBezTo>
                    <a:pt x="68" y="103"/>
                    <a:pt x="67" y="104"/>
                    <a:pt x="67" y="101"/>
                  </a:cubicBezTo>
                  <a:cubicBezTo>
                    <a:pt x="80" y="94"/>
                    <a:pt x="87" y="81"/>
                    <a:pt x="93" y="68"/>
                  </a:cubicBezTo>
                  <a:cubicBezTo>
                    <a:pt x="94" y="58"/>
                    <a:pt x="94" y="52"/>
                    <a:pt x="95" y="45"/>
                  </a:cubicBezTo>
                  <a:cubicBezTo>
                    <a:pt x="91" y="25"/>
                    <a:pt x="81" y="6"/>
                    <a:pt x="59" y="5"/>
                  </a:cubicBezTo>
                  <a:close/>
                  <a:moveTo>
                    <a:pt x="5" y="55"/>
                  </a:moveTo>
                  <a:cubicBezTo>
                    <a:pt x="9" y="61"/>
                    <a:pt x="12" y="69"/>
                    <a:pt x="15" y="76"/>
                  </a:cubicBezTo>
                  <a:cubicBezTo>
                    <a:pt x="10" y="71"/>
                    <a:pt x="4" y="64"/>
                    <a:pt x="5" y="55"/>
                  </a:cubicBezTo>
                  <a:close/>
                  <a:moveTo>
                    <a:pt x="20" y="78"/>
                  </a:moveTo>
                  <a:cubicBezTo>
                    <a:pt x="17" y="65"/>
                    <a:pt x="5" y="54"/>
                    <a:pt x="8" y="39"/>
                  </a:cubicBezTo>
                  <a:cubicBezTo>
                    <a:pt x="12" y="47"/>
                    <a:pt x="15" y="56"/>
                    <a:pt x="20" y="64"/>
                  </a:cubicBezTo>
                  <a:cubicBezTo>
                    <a:pt x="20" y="67"/>
                    <a:pt x="21" y="73"/>
                    <a:pt x="24" y="72"/>
                  </a:cubicBezTo>
                  <a:cubicBezTo>
                    <a:pt x="27" y="61"/>
                    <a:pt x="15" y="50"/>
                    <a:pt x="13" y="38"/>
                  </a:cubicBezTo>
                  <a:cubicBezTo>
                    <a:pt x="12" y="37"/>
                    <a:pt x="11" y="37"/>
                    <a:pt x="9" y="37"/>
                  </a:cubicBezTo>
                  <a:cubicBezTo>
                    <a:pt x="9" y="35"/>
                    <a:pt x="11" y="34"/>
                    <a:pt x="11" y="32"/>
                  </a:cubicBezTo>
                  <a:cubicBezTo>
                    <a:pt x="17" y="45"/>
                    <a:pt x="23" y="57"/>
                    <a:pt x="29" y="70"/>
                  </a:cubicBezTo>
                  <a:cubicBezTo>
                    <a:pt x="27" y="74"/>
                    <a:pt x="25" y="78"/>
                    <a:pt x="20" y="78"/>
                  </a:cubicBezTo>
                  <a:close/>
                  <a:moveTo>
                    <a:pt x="32" y="65"/>
                  </a:moveTo>
                  <a:cubicBezTo>
                    <a:pt x="27" y="64"/>
                    <a:pt x="30" y="55"/>
                    <a:pt x="25" y="54"/>
                  </a:cubicBezTo>
                  <a:cubicBezTo>
                    <a:pt x="23" y="44"/>
                    <a:pt x="16" y="37"/>
                    <a:pt x="14" y="26"/>
                  </a:cubicBezTo>
                  <a:cubicBezTo>
                    <a:pt x="14" y="25"/>
                    <a:pt x="15" y="26"/>
                    <a:pt x="15" y="27"/>
                  </a:cubicBezTo>
                  <a:cubicBezTo>
                    <a:pt x="15" y="25"/>
                    <a:pt x="17" y="25"/>
                    <a:pt x="18" y="24"/>
                  </a:cubicBezTo>
                  <a:cubicBezTo>
                    <a:pt x="22" y="36"/>
                    <a:pt x="27" y="45"/>
                    <a:pt x="31" y="57"/>
                  </a:cubicBezTo>
                  <a:cubicBezTo>
                    <a:pt x="31" y="59"/>
                    <a:pt x="32" y="59"/>
                    <a:pt x="34" y="59"/>
                  </a:cubicBezTo>
                  <a:cubicBezTo>
                    <a:pt x="33" y="61"/>
                    <a:pt x="33" y="64"/>
                    <a:pt x="32" y="65"/>
                  </a:cubicBezTo>
                  <a:close/>
                  <a:moveTo>
                    <a:pt x="36" y="55"/>
                  </a:moveTo>
                  <a:cubicBezTo>
                    <a:pt x="30" y="50"/>
                    <a:pt x="30" y="38"/>
                    <a:pt x="25" y="35"/>
                  </a:cubicBezTo>
                  <a:cubicBezTo>
                    <a:pt x="26" y="31"/>
                    <a:pt x="24" y="24"/>
                    <a:pt x="20" y="23"/>
                  </a:cubicBezTo>
                  <a:cubicBezTo>
                    <a:pt x="20" y="20"/>
                    <a:pt x="22" y="19"/>
                    <a:pt x="24" y="18"/>
                  </a:cubicBezTo>
                  <a:cubicBezTo>
                    <a:pt x="27" y="18"/>
                    <a:pt x="27" y="23"/>
                    <a:pt x="28" y="27"/>
                  </a:cubicBezTo>
                  <a:cubicBezTo>
                    <a:pt x="31" y="35"/>
                    <a:pt x="37" y="45"/>
                    <a:pt x="36" y="55"/>
                  </a:cubicBezTo>
                  <a:close/>
                  <a:moveTo>
                    <a:pt x="41" y="45"/>
                  </a:moveTo>
                  <a:cubicBezTo>
                    <a:pt x="34" y="38"/>
                    <a:pt x="34" y="26"/>
                    <a:pt x="29" y="17"/>
                  </a:cubicBezTo>
                  <a:cubicBezTo>
                    <a:pt x="28" y="17"/>
                    <a:pt x="27" y="17"/>
                    <a:pt x="26" y="17"/>
                  </a:cubicBezTo>
                  <a:cubicBezTo>
                    <a:pt x="27" y="15"/>
                    <a:pt x="30" y="15"/>
                    <a:pt x="33" y="14"/>
                  </a:cubicBezTo>
                  <a:cubicBezTo>
                    <a:pt x="34" y="27"/>
                    <a:pt x="40" y="34"/>
                    <a:pt x="43" y="44"/>
                  </a:cubicBezTo>
                  <a:cubicBezTo>
                    <a:pt x="42" y="44"/>
                    <a:pt x="41" y="44"/>
                    <a:pt x="41" y="45"/>
                  </a:cubicBezTo>
                  <a:close/>
                  <a:moveTo>
                    <a:pt x="46" y="41"/>
                  </a:moveTo>
                  <a:cubicBezTo>
                    <a:pt x="43" y="33"/>
                    <a:pt x="39" y="22"/>
                    <a:pt x="35" y="13"/>
                  </a:cubicBezTo>
                  <a:cubicBezTo>
                    <a:pt x="37" y="14"/>
                    <a:pt x="37" y="12"/>
                    <a:pt x="39" y="13"/>
                  </a:cubicBezTo>
                  <a:cubicBezTo>
                    <a:pt x="44" y="21"/>
                    <a:pt x="48" y="30"/>
                    <a:pt x="51" y="40"/>
                  </a:cubicBezTo>
                  <a:cubicBezTo>
                    <a:pt x="48" y="40"/>
                    <a:pt x="48" y="42"/>
                    <a:pt x="46" y="41"/>
                  </a:cubicBezTo>
                  <a:close/>
                  <a:moveTo>
                    <a:pt x="54" y="38"/>
                  </a:moveTo>
                  <a:cubicBezTo>
                    <a:pt x="53" y="27"/>
                    <a:pt x="45" y="20"/>
                    <a:pt x="45" y="11"/>
                  </a:cubicBezTo>
                  <a:cubicBezTo>
                    <a:pt x="46" y="9"/>
                    <a:pt x="47" y="11"/>
                    <a:pt x="49" y="11"/>
                  </a:cubicBezTo>
                  <a:cubicBezTo>
                    <a:pt x="50" y="13"/>
                    <a:pt x="49" y="15"/>
                    <a:pt x="50" y="16"/>
                  </a:cubicBezTo>
                  <a:cubicBezTo>
                    <a:pt x="50" y="18"/>
                    <a:pt x="53" y="17"/>
                    <a:pt x="53" y="18"/>
                  </a:cubicBezTo>
                  <a:cubicBezTo>
                    <a:pt x="57" y="27"/>
                    <a:pt x="63" y="34"/>
                    <a:pt x="66" y="44"/>
                  </a:cubicBezTo>
                  <a:cubicBezTo>
                    <a:pt x="63" y="44"/>
                    <a:pt x="58" y="40"/>
                    <a:pt x="54" y="38"/>
                  </a:cubicBezTo>
                  <a:close/>
                  <a:moveTo>
                    <a:pt x="45" y="131"/>
                  </a:moveTo>
                  <a:cubicBezTo>
                    <a:pt x="43" y="131"/>
                    <a:pt x="43" y="130"/>
                    <a:pt x="41" y="130"/>
                  </a:cubicBezTo>
                  <a:cubicBezTo>
                    <a:pt x="41" y="124"/>
                    <a:pt x="36" y="119"/>
                    <a:pt x="36" y="110"/>
                  </a:cubicBezTo>
                  <a:cubicBezTo>
                    <a:pt x="40" y="113"/>
                    <a:pt x="39" y="120"/>
                    <a:pt x="42" y="123"/>
                  </a:cubicBezTo>
                  <a:cubicBezTo>
                    <a:pt x="44" y="123"/>
                    <a:pt x="45" y="117"/>
                    <a:pt x="42" y="117"/>
                  </a:cubicBezTo>
                  <a:cubicBezTo>
                    <a:pt x="43" y="112"/>
                    <a:pt x="39" y="108"/>
                    <a:pt x="38" y="103"/>
                  </a:cubicBezTo>
                  <a:cubicBezTo>
                    <a:pt x="39" y="102"/>
                    <a:pt x="41" y="101"/>
                    <a:pt x="41" y="99"/>
                  </a:cubicBezTo>
                  <a:cubicBezTo>
                    <a:pt x="47" y="105"/>
                    <a:pt x="46" y="114"/>
                    <a:pt x="50" y="121"/>
                  </a:cubicBezTo>
                  <a:cubicBezTo>
                    <a:pt x="49" y="125"/>
                    <a:pt x="48" y="129"/>
                    <a:pt x="45" y="131"/>
                  </a:cubicBezTo>
                  <a:close/>
                  <a:moveTo>
                    <a:pt x="52" y="115"/>
                  </a:moveTo>
                  <a:cubicBezTo>
                    <a:pt x="48" y="109"/>
                    <a:pt x="43" y="96"/>
                    <a:pt x="48" y="90"/>
                  </a:cubicBezTo>
                  <a:cubicBezTo>
                    <a:pt x="52" y="94"/>
                    <a:pt x="52" y="103"/>
                    <a:pt x="56" y="107"/>
                  </a:cubicBezTo>
                  <a:cubicBezTo>
                    <a:pt x="54" y="109"/>
                    <a:pt x="53" y="113"/>
                    <a:pt x="52" y="115"/>
                  </a:cubicBezTo>
                  <a:close/>
                  <a:moveTo>
                    <a:pt x="59" y="104"/>
                  </a:moveTo>
                  <a:cubicBezTo>
                    <a:pt x="57" y="102"/>
                    <a:pt x="58" y="99"/>
                    <a:pt x="54" y="99"/>
                  </a:cubicBezTo>
                  <a:cubicBezTo>
                    <a:pt x="56" y="92"/>
                    <a:pt x="48" y="87"/>
                    <a:pt x="55" y="83"/>
                  </a:cubicBezTo>
                  <a:cubicBezTo>
                    <a:pt x="59" y="87"/>
                    <a:pt x="58" y="95"/>
                    <a:pt x="62" y="100"/>
                  </a:cubicBezTo>
                  <a:cubicBezTo>
                    <a:pt x="62" y="102"/>
                    <a:pt x="59" y="102"/>
                    <a:pt x="59" y="104"/>
                  </a:cubicBezTo>
                  <a:close/>
                  <a:moveTo>
                    <a:pt x="65" y="97"/>
                  </a:moveTo>
                  <a:cubicBezTo>
                    <a:pt x="61" y="92"/>
                    <a:pt x="57" y="82"/>
                    <a:pt x="62" y="76"/>
                  </a:cubicBezTo>
                  <a:cubicBezTo>
                    <a:pt x="66" y="80"/>
                    <a:pt x="66" y="89"/>
                    <a:pt x="69" y="94"/>
                  </a:cubicBezTo>
                  <a:cubicBezTo>
                    <a:pt x="67" y="94"/>
                    <a:pt x="66" y="96"/>
                    <a:pt x="65" y="97"/>
                  </a:cubicBezTo>
                  <a:close/>
                  <a:moveTo>
                    <a:pt x="72" y="90"/>
                  </a:moveTo>
                  <a:cubicBezTo>
                    <a:pt x="69" y="89"/>
                    <a:pt x="72" y="88"/>
                    <a:pt x="68" y="86"/>
                  </a:cubicBezTo>
                  <a:cubicBezTo>
                    <a:pt x="68" y="81"/>
                    <a:pt x="67" y="76"/>
                    <a:pt x="66" y="71"/>
                  </a:cubicBezTo>
                  <a:cubicBezTo>
                    <a:pt x="67" y="68"/>
                    <a:pt x="70" y="65"/>
                    <a:pt x="71" y="61"/>
                  </a:cubicBezTo>
                  <a:cubicBezTo>
                    <a:pt x="73" y="63"/>
                    <a:pt x="71" y="65"/>
                    <a:pt x="72" y="68"/>
                  </a:cubicBezTo>
                  <a:cubicBezTo>
                    <a:pt x="72" y="76"/>
                    <a:pt x="79" y="87"/>
                    <a:pt x="72" y="90"/>
                  </a:cubicBezTo>
                  <a:close/>
                  <a:moveTo>
                    <a:pt x="79" y="82"/>
                  </a:moveTo>
                  <a:cubicBezTo>
                    <a:pt x="79" y="82"/>
                    <a:pt x="78" y="82"/>
                    <a:pt x="77" y="82"/>
                  </a:cubicBezTo>
                  <a:cubicBezTo>
                    <a:pt x="77" y="76"/>
                    <a:pt x="74" y="68"/>
                    <a:pt x="75" y="59"/>
                  </a:cubicBezTo>
                  <a:cubicBezTo>
                    <a:pt x="73" y="59"/>
                    <a:pt x="72" y="60"/>
                    <a:pt x="70" y="60"/>
                  </a:cubicBezTo>
                  <a:cubicBezTo>
                    <a:pt x="70" y="58"/>
                    <a:pt x="69" y="57"/>
                    <a:pt x="69" y="55"/>
                  </a:cubicBezTo>
                  <a:cubicBezTo>
                    <a:pt x="69" y="54"/>
                    <a:pt x="70" y="53"/>
                    <a:pt x="72" y="53"/>
                  </a:cubicBezTo>
                  <a:cubicBezTo>
                    <a:pt x="69" y="39"/>
                    <a:pt x="62" y="24"/>
                    <a:pt x="54" y="12"/>
                  </a:cubicBezTo>
                  <a:cubicBezTo>
                    <a:pt x="56" y="13"/>
                    <a:pt x="56" y="12"/>
                    <a:pt x="56" y="9"/>
                  </a:cubicBezTo>
                  <a:cubicBezTo>
                    <a:pt x="58" y="10"/>
                    <a:pt x="60" y="12"/>
                    <a:pt x="63" y="11"/>
                  </a:cubicBezTo>
                  <a:cubicBezTo>
                    <a:pt x="73" y="29"/>
                    <a:pt x="76" y="51"/>
                    <a:pt x="83" y="72"/>
                  </a:cubicBezTo>
                  <a:cubicBezTo>
                    <a:pt x="81" y="75"/>
                    <a:pt x="82" y="81"/>
                    <a:pt x="79" y="82"/>
                  </a:cubicBezTo>
                  <a:close/>
                  <a:moveTo>
                    <a:pt x="86" y="67"/>
                  </a:moveTo>
                  <a:cubicBezTo>
                    <a:pt x="81" y="63"/>
                    <a:pt x="85" y="52"/>
                    <a:pt x="79" y="47"/>
                  </a:cubicBezTo>
                  <a:cubicBezTo>
                    <a:pt x="78" y="37"/>
                    <a:pt x="73" y="23"/>
                    <a:pt x="69" y="14"/>
                  </a:cubicBezTo>
                  <a:cubicBezTo>
                    <a:pt x="71" y="15"/>
                    <a:pt x="76" y="18"/>
                    <a:pt x="77" y="21"/>
                  </a:cubicBezTo>
                  <a:cubicBezTo>
                    <a:pt x="75" y="20"/>
                    <a:pt x="75" y="22"/>
                    <a:pt x="75" y="23"/>
                  </a:cubicBezTo>
                  <a:cubicBezTo>
                    <a:pt x="77" y="24"/>
                    <a:pt x="76" y="26"/>
                    <a:pt x="78" y="27"/>
                  </a:cubicBezTo>
                  <a:cubicBezTo>
                    <a:pt x="80" y="26"/>
                    <a:pt x="76" y="24"/>
                    <a:pt x="78" y="23"/>
                  </a:cubicBezTo>
                  <a:cubicBezTo>
                    <a:pt x="82" y="31"/>
                    <a:pt x="82" y="44"/>
                    <a:pt x="86" y="56"/>
                  </a:cubicBezTo>
                  <a:cubicBezTo>
                    <a:pt x="86" y="57"/>
                    <a:pt x="88" y="57"/>
                    <a:pt x="89" y="57"/>
                  </a:cubicBezTo>
                  <a:cubicBezTo>
                    <a:pt x="87" y="59"/>
                    <a:pt x="87" y="64"/>
                    <a:pt x="86" y="67"/>
                  </a:cubicBezTo>
                  <a:close/>
                  <a:moveTo>
                    <a:pt x="88" y="34"/>
                  </a:moveTo>
                  <a:cubicBezTo>
                    <a:pt x="85" y="38"/>
                    <a:pt x="92" y="45"/>
                    <a:pt x="87" y="47"/>
                  </a:cubicBezTo>
                  <a:cubicBezTo>
                    <a:pt x="86" y="42"/>
                    <a:pt x="85" y="38"/>
                    <a:pt x="85" y="34"/>
                  </a:cubicBezTo>
                  <a:cubicBezTo>
                    <a:pt x="86" y="34"/>
                    <a:pt x="86" y="34"/>
                    <a:pt x="88" y="34"/>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6" name="Group 18"/>
          <p:cNvGrpSpPr/>
          <p:nvPr/>
        </p:nvGrpSpPr>
        <p:grpSpPr>
          <a:xfrm>
            <a:off x="1052964" y="2565070"/>
            <a:ext cx="1405227" cy="1410416"/>
            <a:chOff x="5265738" y="1744663"/>
            <a:chExt cx="1020762" cy="1133475"/>
          </a:xfrm>
          <a:solidFill>
            <a:schemeClr val="tx2">
              <a:lumMod val="75000"/>
            </a:schemeClr>
          </a:solidFill>
        </p:grpSpPr>
        <p:sp>
          <p:nvSpPr>
            <p:cNvPr id="27" name="Freeform 5"/>
            <p:cNvSpPr>
              <a:spLocks noEditPoints="1"/>
            </p:cNvSpPr>
            <p:nvPr/>
          </p:nvSpPr>
          <p:spPr bwMode="auto">
            <a:xfrm>
              <a:off x="5535613" y="2108201"/>
              <a:ext cx="481012" cy="338138"/>
            </a:xfrm>
            <a:custGeom>
              <a:avLst/>
              <a:gdLst/>
              <a:ahLst/>
              <a:cxnLst>
                <a:cxn ang="0">
                  <a:pos x="64" y="88"/>
                </a:cxn>
                <a:cxn ang="0">
                  <a:pos x="127" y="0"/>
                </a:cxn>
                <a:cxn ang="0">
                  <a:pos x="0" y="0"/>
                </a:cxn>
                <a:cxn ang="0">
                  <a:pos x="64" y="88"/>
                </a:cxn>
                <a:cxn ang="0">
                  <a:pos x="64" y="88"/>
                </a:cxn>
                <a:cxn ang="0">
                  <a:pos x="64" y="88"/>
                </a:cxn>
              </a:cxnLst>
              <a:rect l="0" t="0" r="r" b="b"/>
              <a:pathLst>
                <a:path w="127" h="89">
                  <a:moveTo>
                    <a:pt x="64" y="88"/>
                  </a:moveTo>
                  <a:cubicBezTo>
                    <a:pt x="102" y="87"/>
                    <a:pt x="127" y="52"/>
                    <a:pt x="127" y="0"/>
                  </a:cubicBezTo>
                  <a:cubicBezTo>
                    <a:pt x="0" y="0"/>
                    <a:pt x="0" y="0"/>
                    <a:pt x="0" y="0"/>
                  </a:cubicBezTo>
                  <a:cubicBezTo>
                    <a:pt x="1" y="54"/>
                    <a:pt x="25" y="89"/>
                    <a:pt x="64" y="88"/>
                  </a:cubicBezTo>
                  <a:close/>
                  <a:moveTo>
                    <a:pt x="64" y="88"/>
                  </a:moveTo>
                  <a:cubicBezTo>
                    <a:pt x="64" y="88"/>
                    <a:pt x="64" y="88"/>
                    <a:pt x="64" y="88"/>
                  </a:cubicBezTo>
                </a:path>
              </a:pathLst>
            </a:custGeom>
            <a:grpFill/>
            <a:ln w="9525">
              <a:noFill/>
              <a:round/>
            </a:ln>
          </p:spPr>
          <p:txBody>
            <a:bodyPr vert="horz" wrap="square" lIns="121920" tIns="60960" rIns="121920" bIns="60960" numCol="1" anchor="t" anchorCtr="0" compatLnSpc="1"/>
            <a:lstStyle/>
            <a:p>
              <a:endParaRPr lang="en-US" sz="2665">
                <a:latin typeface="Arial" panose="020B0604020202020204"/>
                <a:ea typeface="微软雅黑" panose="020B0503020204020204" pitchFamily="34" charset="-122"/>
                <a:sym typeface="Arial" panose="020B0604020202020204"/>
              </a:endParaRPr>
            </a:p>
          </p:txBody>
        </p:sp>
        <p:sp>
          <p:nvSpPr>
            <p:cNvPr id="28" name="Freeform 6"/>
            <p:cNvSpPr>
              <a:spLocks noEditPoints="1"/>
            </p:cNvSpPr>
            <p:nvPr/>
          </p:nvSpPr>
          <p:spPr bwMode="auto">
            <a:xfrm>
              <a:off x="5265738" y="2430463"/>
              <a:ext cx="1020762" cy="447675"/>
            </a:xfrm>
            <a:custGeom>
              <a:avLst/>
              <a:gdLst/>
              <a:ahLst/>
              <a:cxnLst>
                <a:cxn ang="0">
                  <a:pos x="222" y="39"/>
                </a:cxn>
                <a:cxn ang="0">
                  <a:pos x="210" y="28"/>
                </a:cxn>
                <a:cxn ang="0">
                  <a:pos x="176" y="13"/>
                </a:cxn>
                <a:cxn ang="0">
                  <a:pos x="162" y="1"/>
                </a:cxn>
                <a:cxn ang="0">
                  <a:pos x="134" y="26"/>
                </a:cxn>
                <a:cxn ang="0">
                  <a:pos x="108" y="0"/>
                </a:cxn>
                <a:cxn ang="0">
                  <a:pos x="92" y="14"/>
                </a:cxn>
                <a:cxn ang="0">
                  <a:pos x="59" y="29"/>
                </a:cxn>
                <a:cxn ang="0">
                  <a:pos x="48" y="39"/>
                </a:cxn>
                <a:cxn ang="0">
                  <a:pos x="0" y="118"/>
                </a:cxn>
                <a:cxn ang="0">
                  <a:pos x="121" y="118"/>
                </a:cxn>
                <a:cxn ang="0">
                  <a:pos x="134" y="53"/>
                </a:cxn>
                <a:cxn ang="0">
                  <a:pos x="148" y="118"/>
                </a:cxn>
                <a:cxn ang="0">
                  <a:pos x="269" y="118"/>
                </a:cxn>
                <a:cxn ang="0">
                  <a:pos x="222" y="39"/>
                </a:cxn>
                <a:cxn ang="0">
                  <a:pos x="212" y="86"/>
                </a:cxn>
                <a:cxn ang="0">
                  <a:pos x="200" y="86"/>
                </a:cxn>
                <a:cxn ang="0">
                  <a:pos x="200" y="98"/>
                </a:cxn>
                <a:cxn ang="0">
                  <a:pos x="185" y="98"/>
                </a:cxn>
                <a:cxn ang="0">
                  <a:pos x="185" y="86"/>
                </a:cxn>
                <a:cxn ang="0">
                  <a:pos x="173" y="86"/>
                </a:cxn>
                <a:cxn ang="0">
                  <a:pos x="173" y="72"/>
                </a:cxn>
                <a:cxn ang="0">
                  <a:pos x="185" y="72"/>
                </a:cxn>
                <a:cxn ang="0">
                  <a:pos x="185" y="59"/>
                </a:cxn>
                <a:cxn ang="0">
                  <a:pos x="200" y="59"/>
                </a:cxn>
                <a:cxn ang="0">
                  <a:pos x="200" y="72"/>
                </a:cxn>
                <a:cxn ang="0">
                  <a:pos x="212" y="72"/>
                </a:cxn>
                <a:cxn ang="0">
                  <a:pos x="212" y="86"/>
                </a:cxn>
                <a:cxn ang="0">
                  <a:pos x="212" y="86"/>
                </a:cxn>
                <a:cxn ang="0">
                  <a:pos x="212" y="86"/>
                </a:cxn>
              </a:cxnLst>
              <a:rect l="0" t="0" r="r" b="b"/>
              <a:pathLst>
                <a:path w="269" h="118">
                  <a:moveTo>
                    <a:pt x="222" y="39"/>
                  </a:moveTo>
                  <a:cubicBezTo>
                    <a:pt x="219" y="34"/>
                    <a:pt x="214" y="30"/>
                    <a:pt x="210" y="28"/>
                  </a:cubicBezTo>
                  <a:cubicBezTo>
                    <a:pt x="176" y="13"/>
                    <a:pt x="176" y="13"/>
                    <a:pt x="176" y="13"/>
                  </a:cubicBezTo>
                  <a:cubicBezTo>
                    <a:pt x="162" y="1"/>
                    <a:pt x="162" y="1"/>
                    <a:pt x="162" y="1"/>
                  </a:cubicBezTo>
                  <a:cubicBezTo>
                    <a:pt x="134" y="26"/>
                    <a:pt x="134" y="26"/>
                    <a:pt x="134" y="26"/>
                  </a:cubicBezTo>
                  <a:cubicBezTo>
                    <a:pt x="108" y="0"/>
                    <a:pt x="108" y="0"/>
                    <a:pt x="108" y="0"/>
                  </a:cubicBezTo>
                  <a:cubicBezTo>
                    <a:pt x="92" y="14"/>
                    <a:pt x="92" y="14"/>
                    <a:pt x="92" y="14"/>
                  </a:cubicBezTo>
                  <a:cubicBezTo>
                    <a:pt x="59" y="29"/>
                    <a:pt x="59" y="29"/>
                    <a:pt x="59" y="29"/>
                  </a:cubicBezTo>
                  <a:cubicBezTo>
                    <a:pt x="55" y="31"/>
                    <a:pt x="50" y="34"/>
                    <a:pt x="48" y="39"/>
                  </a:cubicBezTo>
                  <a:cubicBezTo>
                    <a:pt x="0" y="118"/>
                    <a:pt x="0" y="118"/>
                    <a:pt x="0" y="118"/>
                  </a:cubicBezTo>
                  <a:cubicBezTo>
                    <a:pt x="121" y="118"/>
                    <a:pt x="121" y="118"/>
                    <a:pt x="121" y="118"/>
                  </a:cubicBezTo>
                  <a:cubicBezTo>
                    <a:pt x="134" y="53"/>
                    <a:pt x="134" y="53"/>
                    <a:pt x="134" y="53"/>
                  </a:cubicBezTo>
                  <a:cubicBezTo>
                    <a:pt x="148" y="118"/>
                    <a:pt x="148" y="118"/>
                    <a:pt x="148" y="118"/>
                  </a:cubicBezTo>
                  <a:cubicBezTo>
                    <a:pt x="269" y="118"/>
                    <a:pt x="269" y="118"/>
                    <a:pt x="269" y="118"/>
                  </a:cubicBezTo>
                  <a:lnTo>
                    <a:pt x="222" y="39"/>
                  </a:lnTo>
                  <a:close/>
                  <a:moveTo>
                    <a:pt x="212" y="86"/>
                  </a:moveTo>
                  <a:cubicBezTo>
                    <a:pt x="200" y="86"/>
                    <a:pt x="200" y="86"/>
                    <a:pt x="200" y="86"/>
                  </a:cubicBezTo>
                  <a:cubicBezTo>
                    <a:pt x="200" y="98"/>
                    <a:pt x="200" y="98"/>
                    <a:pt x="200" y="98"/>
                  </a:cubicBezTo>
                  <a:cubicBezTo>
                    <a:pt x="185" y="98"/>
                    <a:pt x="185" y="98"/>
                    <a:pt x="185" y="98"/>
                  </a:cubicBezTo>
                  <a:cubicBezTo>
                    <a:pt x="185" y="86"/>
                    <a:pt x="185" y="86"/>
                    <a:pt x="185" y="86"/>
                  </a:cubicBezTo>
                  <a:cubicBezTo>
                    <a:pt x="173" y="86"/>
                    <a:pt x="173" y="86"/>
                    <a:pt x="173" y="86"/>
                  </a:cubicBezTo>
                  <a:cubicBezTo>
                    <a:pt x="173" y="72"/>
                    <a:pt x="173" y="72"/>
                    <a:pt x="173" y="72"/>
                  </a:cubicBezTo>
                  <a:cubicBezTo>
                    <a:pt x="185" y="72"/>
                    <a:pt x="185" y="72"/>
                    <a:pt x="185" y="72"/>
                  </a:cubicBezTo>
                  <a:cubicBezTo>
                    <a:pt x="185" y="59"/>
                    <a:pt x="185" y="59"/>
                    <a:pt x="185" y="59"/>
                  </a:cubicBezTo>
                  <a:cubicBezTo>
                    <a:pt x="200" y="59"/>
                    <a:pt x="200" y="59"/>
                    <a:pt x="200" y="59"/>
                  </a:cubicBezTo>
                  <a:cubicBezTo>
                    <a:pt x="200" y="72"/>
                    <a:pt x="200" y="72"/>
                    <a:pt x="200" y="72"/>
                  </a:cubicBezTo>
                  <a:cubicBezTo>
                    <a:pt x="212" y="72"/>
                    <a:pt x="212" y="72"/>
                    <a:pt x="212" y="72"/>
                  </a:cubicBezTo>
                  <a:lnTo>
                    <a:pt x="212" y="86"/>
                  </a:lnTo>
                  <a:close/>
                  <a:moveTo>
                    <a:pt x="212" y="86"/>
                  </a:moveTo>
                  <a:cubicBezTo>
                    <a:pt x="212" y="86"/>
                    <a:pt x="212" y="86"/>
                    <a:pt x="212" y="86"/>
                  </a:cubicBezTo>
                </a:path>
              </a:pathLst>
            </a:custGeom>
            <a:grpFill/>
            <a:ln w="9525">
              <a:noFill/>
              <a:round/>
            </a:ln>
          </p:spPr>
          <p:txBody>
            <a:bodyPr vert="horz" wrap="square" lIns="121920" tIns="60960" rIns="121920" bIns="60960" numCol="1" anchor="t" anchorCtr="0" compatLnSpc="1"/>
            <a:lstStyle/>
            <a:p>
              <a:endParaRPr lang="en-US" sz="2665">
                <a:latin typeface="Arial" panose="020B0604020202020204"/>
                <a:ea typeface="微软雅黑" panose="020B0503020204020204" pitchFamily="34" charset="-122"/>
                <a:sym typeface="Arial" panose="020B0604020202020204"/>
              </a:endParaRPr>
            </a:p>
          </p:txBody>
        </p:sp>
        <p:sp>
          <p:nvSpPr>
            <p:cNvPr id="29" name="Freeform 7"/>
            <p:cNvSpPr>
              <a:spLocks noEditPoints="1"/>
            </p:cNvSpPr>
            <p:nvPr/>
          </p:nvSpPr>
          <p:spPr bwMode="auto">
            <a:xfrm>
              <a:off x="5535613" y="1744663"/>
              <a:ext cx="481012" cy="311150"/>
            </a:xfrm>
            <a:custGeom>
              <a:avLst/>
              <a:gdLst/>
              <a:ahLst/>
              <a:cxnLst>
                <a:cxn ang="0">
                  <a:pos x="127" y="65"/>
                </a:cxn>
                <a:cxn ang="0">
                  <a:pos x="92" y="28"/>
                </a:cxn>
                <a:cxn ang="0">
                  <a:pos x="92" y="28"/>
                </a:cxn>
                <a:cxn ang="0">
                  <a:pos x="64" y="0"/>
                </a:cxn>
                <a:cxn ang="0">
                  <a:pos x="36" y="28"/>
                </a:cxn>
                <a:cxn ang="0">
                  <a:pos x="36" y="28"/>
                </a:cxn>
                <a:cxn ang="0">
                  <a:pos x="0" y="65"/>
                </a:cxn>
                <a:cxn ang="0">
                  <a:pos x="0" y="82"/>
                </a:cxn>
                <a:cxn ang="0">
                  <a:pos x="127" y="82"/>
                </a:cxn>
                <a:cxn ang="0">
                  <a:pos x="127" y="65"/>
                </a:cxn>
                <a:cxn ang="0">
                  <a:pos x="64" y="12"/>
                </a:cxn>
                <a:cxn ang="0">
                  <a:pos x="79" y="28"/>
                </a:cxn>
                <a:cxn ang="0">
                  <a:pos x="64" y="44"/>
                </a:cxn>
                <a:cxn ang="0">
                  <a:pos x="48" y="28"/>
                </a:cxn>
                <a:cxn ang="0">
                  <a:pos x="64" y="12"/>
                </a:cxn>
                <a:cxn ang="0">
                  <a:pos x="64" y="12"/>
                </a:cxn>
                <a:cxn ang="0">
                  <a:pos x="64" y="12"/>
                </a:cxn>
              </a:cxnLst>
              <a:rect l="0" t="0" r="r" b="b"/>
              <a:pathLst>
                <a:path w="127" h="82">
                  <a:moveTo>
                    <a:pt x="127" y="65"/>
                  </a:moveTo>
                  <a:cubicBezTo>
                    <a:pt x="127" y="45"/>
                    <a:pt x="111" y="29"/>
                    <a:pt x="92" y="28"/>
                  </a:cubicBezTo>
                  <a:cubicBezTo>
                    <a:pt x="92" y="28"/>
                    <a:pt x="92" y="28"/>
                    <a:pt x="92" y="28"/>
                  </a:cubicBezTo>
                  <a:cubicBezTo>
                    <a:pt x="92" y="12"/>
                    <a:pt x="79" y="0"/>
                    <a:pt x="64" y="0"/>
                  </a:cubicBezTo>
                  <a:cubicBezTo>
                    <a:pt x="48" y="0"/>
                    <a:pt x="36" y="12"/>
                    <a:pt x="36" y="28"/>
                  </a:cubicBezTo>
                  <a:cubicBezTo>
                    <a:pt x="36" y="28"/>
                    <a:pt x="36" y="28"/>
                    <a:pt x="36" y="28"/>
                  </a:cubicBezTo>
                  <a:cubicBezTo>
                    <a:pt x="16" y="29"/>
                    <a:pt x="0" y="45"/>
                    <a:pt x="0" y="65"/>
                  </a:cubicBezTo>
                  <a:cubicBezTo>
                    <a:pt x="0" y="82"/>
                    <a:pt x="0" y="82"/>
                    <a:pt x="0" y="82"/>
                  </a:cubicBezTo>
                  <a:cubicBezTo>
                    <a:pt x="127" y="82"/>
                    <a:pt x="127" y="82"/>
                    <a:pt x="127" y="82"/>
                  </a:cubicBezTo>
                  <a:lnTo>
                    <a:pt x="127" y="65"/>
                  </a:lnTo>
                  <a:close/>
                  <a:moveTo>
                    <a:pt x="64" y="12"/>
                  </a:moveTo>
                  <a:cubicBezTo>
                    <a:pt x="72" y="12"/>
                    <a:pt x="79" y="19"/>
                    <a:pt x="79" y="28"/>
                  </a:cubicBezTo>
                  <a:cubicBezTo>
                    <a:pt x="79" y="37"/>
                    <a:pt x="72" y="44"/>
                    <a:pt x="64" y="44"/>
                  </a:cubicBezTo>
                  <a:cubicBezTo>
                    <a:pt x="55" y="44"/>
                    <a:pt x="48" y="37"/>
                    <a:pt x="48" y="28"/>
                  </a:cubicBezTo>
                  <a:cubicBezTo>
                    <a:pt x="48" y="19"/>
                    <a:pt x="55" y="12"/>
                    <a:pt x="64" y="12"/>
                  </a:cubicBezTo>
                  <a:close/>
                  <a:moveTo>
                    <a:pt x="64" y="12"/>
                  </a:moveTo>
                  <a:cubicBezTo>
                    <a:pt x="64" y="12"/>
                    <a:pt x="64" y="12"/>
                    <a:pt x="64" y="12"/>
                  </a:cubicBezTo>
                </a:path>
              </a:pathLst>
            </a:custGeom>
            <a:grpFill/>
            <a:ln w="9525">
              <a:noFill/>
              <a:round/>
            </a:ln>
          </p:spPr>
          <p:txBody>
            <a:bodyPr vert="horz" wrap="square" lIns="121920" tIns="60960" rIns="121920" bIns="60960" numCol="1" anchor="t" anchorCtr="0" compatLnSpc="1"/>
            <a:lstStyle/>
            <a:p>
              <a:endParaRPr lang="en-US" sz="2665">
                <a:latin typeface="Arial" panose="020B0604020202020204"/>
                <a:ea typeface="微软雅黑" panose="020B0503020204020204" pitchFamily="34" charset="-122"/>
                <a:sym typeface="Arial" panose="020B0604020202020204"/>
              </a:endParaRPr>
            </a:p>
          </p:txBody>
        </p:sp>
      </p:grpSp>
      <p:sp>
        <p:nvSpPr>
          <p:cNvPr id="30" name="Rounded Rectangle 36"/>
          <p:cNvSpPr/>
          <p:nvPr/>
        </p:nvSpPr>
        <p:spPr>
          <a:xfrm>
            <a:off x="539758" y="1591294"/>
            <a:ext cx="2262819" cy="2753478"/>
          </a:xfrm>
          <a:prstGeom prst="roundRect">
            <a:avLst>
              <a:gd name="adj" fmla="val 7614"/>
            </a:avLst>
          </a:prstGeom>
          <a:noFill/>
          <a:ln w="19050">
            <a:solidFill>
              <a:schemeClr val="accent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5" dirty="0">
              <a:latin typeface="Arial" panose="020B0604020202020204"/>
              <a:ea typeface="微软雅黑" panose="020B0503020204020204" pitchFamily="34" charset="-122"/>
              <a:sym typeface="Arial" panose="020B0604020202020204"/>
            </a:endParaRPr>
          </a:p>
        </p:txBody>
      </p:sp>
      <p:sp>
        <p:nvSpPr>
          <p:cNvPr id="103425" name="Rectangle 1"/>
          <p:cNvSpPr>
            <a:spLocks noChangeArrowheads="1"/>
          </p:cNvSpPr>
          <p:nvPr/>
        </p:nvSpPr>
        <p:spPr bwMode="auto">
          <a:xfrm>
            <a:off x="1330036" y="866899"/>
            <a:ext cx="6828312" cy="400110"/>
          </a:xfrm>
          <a:prstGeom prst="rect">
            <a:avLst/>
          </a:prstGeom>
          <a:solidFill>
            <a:schemeClr val="accent6">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ctr" defTabSz="914400" rtl="0" eaLnBrk="1" fontAlgn="base" latinLnBrk="0" hangingPunct="1">
              <a:lnSpc>
                <a:spcPct val="100000"/>
              </a:lnSpc>
              <a:spcBef>
                <a:spcPct val="0"/>
              </a:spcBef>
              <a:spcAft>
                <a:spcPct val="0"/>
              </a:spcAft>
              <a:buClrTx/>
              <a:buSzTx/>
              <a:buFontTx/>
              <a:buNone/>
              <a:tabLst/>
            </a:pPr>
            <a:r>
              <a:rPr lang="zh-CN" sz="2000" b="1" dirty="0" smtClean="0">
                <a:solidFill>
                  <a:schemeClr val="accent6">
                    <a:lumMod val="75000"/>
                  </a:schemeClr>
                </a:solidFill>
                <a:latin typeface="微软雅黑" pitchFamily="34" charset="-122"/>
                <a:ea typeface="微软雅黑" pitchFamily="34" charset="-122"/>
              </a:rPr>
              <a:t>发生紧急或重大保险事故时，请第一时间联系</a:t>
            </a:r>
          </a:p>
        </p:txBody>
      </p:sp>
      <p:sp>
        <p:nvSpPr>
          <p:cNvPr id="41" name="矩形 40"/>
          <p:cNvSpPr/>
          <p:nvPr/>
        </p:nvSpPr>
        <p:spPr>
          <a:xfrm>
            <a:off x="3111334" y="1769424"/>
            <a:ext cx="5652655" cy="2308324"/>
          </a:xfrm>
          <a:prstGeom prst="rect">
            <a:avLst/>
          </a:prstGeom>
        </p:spPr>
        <p:txBody>
          <a:bodyPr wrap="square">
            <a:spAutoFit/>
          </a:bodyPr>
          <a:lstStyle/>
          <a:p>
            <a:pPr lvl="0" indent="228600">
              <a:lnSpc>
                <a:spcPct val="200000"/>
              </a:lnSpc>
            </a:pPr>
            <a:r>
              <a:rPr lang="en-US" altLang="zh-CN" sz="1600" b="1" dirty="0" smtClean="0"/>
              <a:t>1.</a:t>
            </a:r>
            <a:r>
              <a:rPr lang="zh-CN" altLang="en-US" sz="1600" b="1" dirty="0" smtClean="0"/>
              <a:t>中汇国际保险经纪股份有限公司四川分公司：</a:t>
            </a:r>
          </a:p>
          <a:p>
            <a:pPr lvl="0" indent="228600">
              <a:lnSpc>
                <a:spcPct val="200000"/>
              </a:lnSpc>
            </a:pPr>
            <a:r>
              <a:rPr lang="zh-CN" altLang="en-US" sz="1600" b="1" dirty="0" smtClean="0"/>
              <a:t>汪道伟  </a:t>
            </a:r>
            <a:r>
              <a:rPr lang="en-US" altLang="zh-CN" sz="1600" b="1" dirty="0" smtClean="0"/>
              <a:t>18981795913      </a:t>
            </a:r>
            <a:r>
              <a:rPr lang="zh-CN" altLang="en-US" sz="1600" b="1" dirty="0" smtClean="0"/>
              <a:t>李钟清 </a:t>
            </a:r>
            <a:r>
              <a:rPr lang="en-US" altLang="zh-CN" sz="1600" b="1" dirty="0" smtClean="0"/>
              <a:t>18683887217</a:t>
            </a:r>
          </a:p>
          <a:p>
            <a:pPr lvl="0" indent="228600">
              <a:lnSpc>
                <a:spcPct val="200000"/>
              </a:lnSpc>
            </a:pPr>
            <a:r>
              <a:rPr lang="en-US" altLang="zh-CN" sz="1600" b="1" dirty="0" smtClean="0"/>
              <a:t>2.</a:t>
            </a:r>
            <a:r>
              <a:rPr lang="zh-CN" altLang="en-US" sz="1600" b="1" dirty="0" smtClean="0"/>
              <a:t>保险公司服务专员</a:t>
            </a:r>
          </a:p>
          <a:p>
            <a:pPr lvl="0" indent="228600">
              <a:lnSpc>
                <a:spcPct val="150000"/>
              </a:lnSpc>
            </a:pPr>
            <a:r>
              <a:rPr lang="zh-CN" altLang="en-US" sz="1600" b="1" dirty="0" smtClean="0"/>
              <a:t>中国太平洋财产保险股份有限公司四川分公司</a:t>
            </a:r>
          </a:p>
          <a:p>
            <a:pPr lvl="0" indent="228600">
              <a:lnSpc>
                <a:spcPct val="150000"/>
              </a:lnSpc>
            </a:pPr>
            <a:r>
              <a:rPr lang="zh-CN" altLang="en-US" sz="1600" b="1" dirty="0" smtClean="0"/>
              <a:t>汤莉  </a:t>
            </a:r>
            <a:r>
              <a:rPr lang="en-US" altLang="zh-CN" sz="1600" b="1" dirty="0" smtClean="0"/>
              <a:t>13350096771        </a:t>
            </a:r>
            <a:r>
              <a:rPr lang="zh-CN" altLang="en-US" sz="1600" b="1" dirty="0" smtClean="0"/>
              <a:t>刘丽君 </a:t>
            </a:r>
            <a:r>
              <a:rPr lang="en-US" altLang="zh-CN" sz="1600" b="1" dirty="0" smtClean="0"/>
              <a:t>13880465256</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矩形 45"/>
          <p:cNvSpPr/>
          <p:nvPr/>
        </p:nvSpPr>
        <p:spPr>
          <a:xfrm>
            <a:off x="822536" y="196061"/>
            <a:ext cx="5293255" cy="707878"/>
          </a:xfrm>
          <a:prstGeom prst="rect">
            <a:avLst/>
          </a:prstGeom>
        </p:spPr>
        <p:txBody>
          <a:bodyPr wrap="square" lIns="91432" tIns="45716" rIns="91432" bIns="45716">
            <a:spAutoFit/>
          </a:bodyPr>
          <a:lstStyle/>
          <a:p>
            <a:r>
              <a:rPr lang="zh-CN" altLang="en-US" sz="2000" b="1" dirty="0" smtClean="0">
                <a:solidFill>
                  <a:srgbClr val="0070C0"/>
                </a:solidFill>
                <a:latin typeface="微软雅黑" pitchFamily="34" charset="-122"/>
                <a:ea typeface="微软雅黑" pitchFamily="34" charset="-122"/>
              </a:rPr>
              <a:t>公众责任险服务人员</a:t>
            </a:r>
            <a:r>
              <a:rPr lang="en-US" altLang="zh-CN" sz="2000" b="1" dirty="0" smtClean="0">
                <a:solidFill>
                  <a:srgbClr val="0070C0"/>
                </a:solidFill>
                <a:latin typeface="微软雅黑" pitchFamily="34" charset="-122"/>
                <a:ea typeface="微软雅黑" pitchFamily="34" charset="-122"/>
              </a:rPr>
              <a:t>——</a:t>
            </a:r>
            <a:r>
              <a:rPr lang="zh-CN" altLang="en-US" sz="2000" b="1" dirty="0" smtClean="0">
                <a:solidFill>
                  <a:srgbClr val="FF0000"/>
                </a:solidFill>
                <a:latin typeface="微软雅黑" pitchFamily="34" charset="-122"/>
                <a:ea typeface="微软雅黑" pitchFamily="34" charset="-122"/>
              </a:rPr>
              <a:t>发生保险事故时</a:t>
            </a:r>
          </a:p>
          <a:p>
            <a:endParaRPr lang="zh-CN" altLang="en-US" sz="2000" b="1" dirty="0">
              <a:solidFill>
                <a:srgbClr val="0070C0"/>
              </a:solidFill>
              <a:latin typeface="微软雅黑" pitchFamily="34" charset="-122"/>
              <a:ea typeface="微软雅黑" pitchFamily="34" charset="-122"/>
            </a:endParaRPr>
          </a:p>
        </p:txBody>
      </p:sp>
      <p:sp>
        <p:nvSpPr>
          <p:cNvPr id="31" name="矩形 30"/>
          <p:cNvSpPr/>
          <p:nvPr/>
        </p:nvSpPr>
        <p:spPr>
          <a:xfrm>
            <a:off x="3372592" y="2101932"/>
            <a:ext cx="5450774" cy="1323439"/>
          </a:xfrm>
          <a:prstGeom prst="rect">
            <a:avLst/>
          </a:prstGeom>
        </p:spPr>
        <p:txBody>
          <a:bodyPr wrap="square">
            <a:spAutoFit/>
          </a:bodyPr>
          <a:lstStyle/>
          <a:p>
            <a:r>
              <a:rPr lang="en-US" altLang="zh-CN" sz="2000" b="1" dirty="0" smtClean="0"/>
              <a:t>1.</a:t>
            </a:r>
            <a:r>
              <a:rPr lang="zh-CN" altLang="en-US" sz="2000" b="1" dirty="0" smtClean="0"/>
              <a:t>请及时联系当地保险服务人员进行保险报案</a:t>
            </a:r>
            <a:endParaRPr lang="en-US" altLang="zh-CN" sz="2000" b="1" dirty="0" smtClean="0"/>
          </a:p>
          <a:p>
            <a:endParaRPr lang="en-US" altLang="zh-CN" sz="2000" b="1" dirty="0" smtClean="0"/>
          </a:p>
          <a:p>
            <a:r>
              <a:rPr lang="en-US" altLang="zh-CN" sz="2000" b="1" dirty="0" smtClean="0"/>
              <a:t>2.</a:t>
            </a:r>
            <a:r>
              <a:rPr lang="zh-CN" altLang="en-US" sz="2000" b="1" dirty="0" smtClean="0"/>
              <a:t>拨打太平洋保险公司全国</a:t>
            </a:r>
            <a:r>
              <a:rPr lang="en-US" sz="2000" b="1" dirty="0" smtClean="0"/>
              <a:t>7*24</a:t>
            </a:r>
            <a:r>
              <a:rPr lang="zh-CN" altLang="en-US" sz="2000" b="1" dirty="0" smtClean="0"/>
              <a:t>小时服务</a:t>
            </a:r>
            <a:endParaRPr lang="en-US" altLang="zh-CN" sz="2000" b="1" dirty="0" smtClean="0"/>
          </a:p>
          <a:p>
            <a:r>
              <a:rPr lang="en-US" altLang="zh-CN" sz="2000" b="1" dirty="0" smtClean="0"/>
              <a:t>    </a:t>
            </a:r>
            <a:r>
              <a:rPr lang="zh-CN" altLang="en-US" sz="2000" b="1" dirty="0" smtClean="0"/>
              <a:t>热线</a:t>
            </a:r>
            <a:r>
              <a:rPr lang="en-US" sz="2000" b="1" dirty="0" smtClean="0">
                <a:solidFill>
                  <a:srgbClr val="FF0000"/>
                </a:solidFill>
              </a:rPr>
              <a:t>95500</a:t>
            </a:r>
            <a:r>
              <a:rPr lang="zh-CN" altLang="en-US" sz="2000" b="1" dirty="0" smtClean="0"/>
              <a:t>进行保险报案。</a:t>
            </a:r>
            <a:endParaRPr lang="zh-CN" altLang="en-US" sz="2000" dirty="0"/>
          </a:p>
        </p:txBody>
      </p:sp>
      <p:grpSp>
        <p:nvGrpSpPr>
          <p:cNvPr id="4" name="Group 229"/>
          <p:cNvGrpSpPr/>
          <p:nvPr/>
        </p:nvGrpSpPr>
        <p:grpSpPr>
          <a:xfrm>
            <a:off x="688770" y="1650670"/>
            <a:ext cx="2303812" cy="2055914"/>
            <a:chOff x="8488363" y="2493963"/>
            <a:chExt cx="3025775" cy="2776538"/>
          </a:xfrm>
        </p:grpSpPr>
        <p:sp>
          <p:nvSpPr>
            <p:cNvPr id="33" name="Freeform 74"/>
            <p:cNvSpPr/>
            <p:nvPr/>
          </p:nvSpPr>
          <p:spPr bwMode="auto">
            <a:xfrm>
              <a:off x="8488363" y="3109913"/>
              <a:ext cx="3025775" cy="2044700"/>
            </a:xfrm>
            <a:custGeom>
              <a:avLst/>
              <a:gdLst>
                <a:gd name="T0" fmla="*/ 552 w 552"/>
                <a:gd name="T1" fmla="*/ 333 h 372"/>
                <a:gd name="T2" fmla="*/ 513 w 552"/>
                <a:gd name="T3" fmla="*/ 372 h 372"/>
                <a:gd name="T4" fmla="*/ 39 w 552"/>
                <a:gd name="T5" fmla="*/ 372 h 372"/>
                <a:gd name="T6" fmla="*/ 0 w 552"/>
                <a:gd name="T7" fmla="*/ 333 h 372"/>
                <a:gd name="T8" fmla="*/ 0 w 552"/>
                <a:gd name="T9" fmla="*/ 40 h 372"/>
                <a:gd name="T10" fmla="*/ 39 w 552"/>
                <a:gd name="T11" fmla="*/ 0 h 372"/>
                <a:gd name="T12" fmla="*/ 513 w 552"/>
                <a:gd name="T13" fmla="*/ 0 h 372"/>
                <a:gd name="T14" fmla="*/ 552 w 552"/>
                <a:gd name="T15" fmla="*/ 40 h 372"/>
                <a:gd name="T16" fmla="*/ 552 w 552"/>
                <a:gd name="T17" fmla="*/ 333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2" h="372">
                  <a:moveTo>
                    <a:pt x="552" y="333"/>
                  </a:moveTo>
                  <a:cubicBezTo>
                    <a:pt x="552" y="354"/>
                    <a:pt x="535" y="372"/>
                    <a:pt x="513" y="372"/>
                  </a:cubicBezTo>
                  <a:cubicBezTo>
                    <a:pt x="39" y="372"/>
                    <a:pt x="39" y="372"/>
                    <a:pt x="39" y="372"/>
                  </a:cubicBezTo>
                  <a:cubicBezTo>
                    <a:pt x="17" y="372"/>
                    <a:pt x="0" y="354"/>
                    <a:pt x="0" y="333"/>
                  </a:cubicBezTo>
                  <a:cubicBezTo>
                    <a:pt x="0" y="40"/>
                    <a:pt x="0" y="40"/>
                    <a:pt x="0" y="40"/>
                  </a:cubicBezTo>
                  <a:cubicBezTo>
                    <a:pt x="0" y="18"/>
                    <a:pt x="17" y="0"/>
                    <a:pt x="39" y="0"/>
                  </a:cubicBezTo>
                  <a:cubicBezTo>
                    <a:pt x="513" y="0"/>
                    <a:pt x="513" y="0"/>
                    <a:pt x="513" y="0"/>
                  </a:cubicBezTo>
                  <a:cubicBezTo>
                    <a:pt x="535" y="0"/>
                    <a:pt x="552" y="18"/>
                    <a:pt x="552" y="40"/>
                  </a:cubicBezTo>
                  <a:lnTo>
                    <a:pt x="552" y="333"/>
                  </a:lnTo>
                  <a:close/>
                </a:path>
              </a:pathLst>
            </a:custGeom>
            <a:solidFill>
              <a:srgbClr val="D60000"/>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a:ea typeface="微软雅黑" panose="020B0503020204020204" pitchFamily="34" charset="-122"/>
                <a:sym typeface="Arial" panose="020B0604020202020204"/>
              </a:endParaRPr>
            </a:p>
          </p:txBody>
        </p:sp>
        <p:sp>
          <p:nvSpPr>
            <p:cNvPr id="34" name="Freeform 75"/>
            <p:cNvSpPr/>
            <p:nvPr/>
          </p:nvSpPr>
          <p:spPr bwMode="auto">
            <a:xfrm>
              <a:off x="10001250" y="3109913"/>
              <a:ext cx="1512888" cy="2044700"/>
            </a:xfrm>
            <a:custGeom>
              <a:avLst/>
              <a:gdLst>
                <a:gd name="T0" fmla="*/ 237 w 276"/>
                <a:gd name="T1" fmla="*/ 0 h 372"/>
                <a:gd name="T2" fmla="*/ 0 w 276"/>
                <a:gd name="T3" fmla="*/ 0 h 372"/>
                <a:gd name="T4" fmla="*/ 0 w 276"/>
                <a:gd name="T5" fmla="*/ 372 h 372"/>
                <a:gd name="T6" fmla="*/ 237 w 276"/>
                <a:gd name="T7" fmla="*/ 372 h 372"/>
                <a:gd name="T8" fmla="*/ 276 w 276"/>
                <a:gd name="T9" fmla="*/ 333 h 372"/>
                <a:gd name="T10" fmla="*/ 276 w 276"/>
                <a:gd name="T11" fmla="*/ 40 h 372"/>
                <a:gd name="T12" fmla="*/ 237 w 276"/>
                <a:gd name="T13" fmla="*/ 0 h 372"/>
              </a:gdLst>
              <a:ahLst/>
              <a:cxnLst>
                <a:cxn ang="0">
                  <a:pos x="T0" y="T1"/>
                </a:cxn>
                <a:cxn ang="0">
                  <a:pos x="T2" y="T3"/>
                </a:cxn>
                <a:cxn ang="0">
                  <a:pos x="T4" y="T5"/>
                </a:cxn>
                <a:cxn ang="0">
                  <a:pos x="T6" y="T7"/>
                </a:cxn>
                <a:cxn ang="0">
                  <a:pos x="T8" y="T9"/>
                </a:cxn>
                <a:cxn ang="0">
                  <a:pos x="T10" y="T11"/>
                </a:cxn>
                <a:cxn ang="0">
                  <a:pos x="T12" y="T13"/>
                </a:cxn>
              </a:cxnLst>
              <a:rect l="0" t="0" r="r" b="b"/>
              <a:pathLst>
                <a:path w="276" h="372">
                  <a:moveTo>
                    <a:pt x="237" y="0"/>
                  </a:moveTo>
                  <a:cubicBezTo>
                    <a:pt x="0" y="0"/>
                    <a:pt x="0" y="0"/>
                    <a:pt x="0" y="0"/>
                  </a:cubicBezTo>
                  <a:cubicBezTo>
                    <a:pt x="0" y="372"/>
                    <a:pt x="0" y="372"/>
                    <a:pt x="0" y="372"/>
                  </a:cubicBezTo>
                  <a:cubicBezTo>
                    <a:pt x="237" y="372"/>
                    <a:pt x="237" y="372"/>
                    <a:pt x="237" y="372"/>
                  </a:cubicBezTo>
                  <a:cubicBezTo>
                    <a:pt x="259" y="372"/>
                    <a:pt x="276" y="354"/>
                    <a:pt x="276" y="333"/>
                  </a:cubicBezTo>
                  <a:cubicBezTo>
                    <a:pt x="276" y="40"/>
                    <a:pt x="276" y="40"/>
                    <a:pt x="276" y="40"/>
                  </a:cubicBezTo>
                  <a:cubicBezTo>
                    <a:pt x="276" y="18"/>
                    <a:pt x="259" y="0"/>
                    <a:pt x="237" y="0"/>
                  </a:cubicBezTo>
                  <a:close/>
                </a:path>
              </a:pathLst>
            </a:custGeom>
            <a:solidFill>
              <a:srgbClr val="B40001"/>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a:ea typeface="微软雅黑" panose="020B0503020204020204" pitchFamily="34" charset="-122"/>
                <a:sym typeface="Arial" panose="020B0604020202020204"/>
              </a:endParaRPr>
            </a:p>
          </p:txBody>
        </p:sp>
        <p:sp>
          <p:nvSpPr>
            <p:cNvPr id="35" name="Freeform 76"/>
            <p:cNvSpPr/>
            <p:nvPr/>
          </p:nvSpPr>
          <p:spPr bwMode="auto">
            <a:xfrm>
              <a:off x="9250363" y="2493963"/>
              <a:ext cx="1501775" cy="615950"/>
            </a:xfrm>
            <a:custGeom>
              <a:avLst/>
              <a:gdLst>
                <a:gd name="T0" fmla="*/ 32 w 274"/>
                <a:gd name="T1" fmla="*/ 112 h 112"/>
                <a:gd name="T2" fmla="*/ 32 w 274"/>
                <a:gd name="T3" fmla="*/ 59 h 112"/>
                <a:gd name="T4" fmla="*/ 59 w 274"/>
                <a:gd name="T5" fmla="*/ 32 h 112"/>
                <a:gd name="T6" fmla="*/ 215 w 274"/>
                <a:gd name="T7" fmla="*/ 32 h 112"/>
                <a:gd name="T8" fmla="*/ 242 w 274"/>
                <a:gd name="T9" fmla="*/ 59 h 112"/>
                <a:gd name="T10" fmla="*/ 242 w 274"/>
                <a:gd name="T11" fmla="*/ 112 h 112"/>
                <a:gd name="T12" fmla="*/ 274 w 274"/>
                <a:gd name="T13" fmla="*/ 112 h 112"/>
                <a:gd name="T14" fmla="*/ 274 w 274"/>
                <a:gd name="T15" fmla="*/ 59 h 112"/>
                <a:gd name="T16" fmla="*/ 215 w 274"/>
                <a:gd name="T17" fmla="*/ 0 h 112"/>
                <a:gd name="T18" fmla="*/ 59 w 274"/>
                <a:gd name="T19" fmla="*/ 0 h 112"/>
                <a:gd name="T20" fmla="*/ 0 w 274"/>
                <a:gd name="T21" fmla="*/ 59 h 112"/>
                <a:gd name="T22" fmla="*/ 0 w 274"/>
                <a:gd name="T23" fmla="*/ 112 h 112"/>
                <a:gd name="T24" fmla="*/ 32 w 274"/>
                <a:gd name="T2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4" h="112">
                  <a:moveTo>
                    <a:pt x="32" y="112"/>
                  </a:moveTo>
                  <a:cubicBezTo>
                    <a:pt x="32" y="59"/>
                    <a:pt x="32" y="59"/>
                    <a:pt x="32" y="59"/>
                  </a:cubicBezTo>
                  <a:cubicBezTo>
                    <a:pt x="32" y="44"/>
                    <a:pt x="44" y="32"/>
                    <a:pt x="59" y="32"/>
                  </a:cubicBezTo>
                  <a:cubicBezTo>
                    <a:pt x="215" y="32"/>
                    <a:pt x="215" y="32"/>
                    <a:pt x="215" y="32"/>
                  </a:cubicBezTo>
                  <a:cubicBezTo>
                    <a:pt x="230" y="32"/>
                    <a:pt x="242" y="44"/>
                    <a:pt x="242" y="59"/>
                  </a:cubicBezTo>
                  <a:cubicBezTo>
                    <a:pt x="242" y="112"/>
                    <a:pt x="242" y="112"/>
                    <a:pt x="242" y="112"/>
                  </a:cubicBezTo>
                  <a:cubicBezTo>
                    <a:pt x="274" y="112"/>
                    <a:pt x="274" y="112"/>
                    <a:pt x="274" y="112"/>
                  </a:cubicBezTo>
                  <a:cubicBezTo>
                    <a:pt x="274" y="59"/>
                    <a:pt x="274" y="59"/>
                    <a:pt x="274" y="59"/>
                  </a:cubicBezTo>
                  <a:cubicBezTo>
                    <a:pt x="274" y="27"/>
                    <a:pt x="248" y="0"/>
                    <a:pt x="215" y="0"/>
                  </a:cubicBezTo>
                  <a:cubicBezTo>
                    <a:pt x="59" y="0"/>
                    <a:pt x="59" y="0"/>
                    <a:pt x="59" y="0"/>
                  </a:cubicBezTo>
                  <a:cubicBezTo>
                    <a:pt x="26" y="0"/>
                    <a:pt x="0" y="27"/>
                    <a:pt x="0" y="59"/>
                  </a:cubicBezTo>
                  <a:cubicBezTo>
                    <a:pt x="0" y="112"/>
                    <a:pt x="0" y="112"/>
                    <a:pt x="0" y="112"/>
                  </a:cubicBezTo>
                  <a:lnTo>
                    <a:pt x="32" y="112"/>
                  </a:lnTo>
                  <a:close/>
                </a:path>
              </a:pathLst>
            </a:custGeom>
            <a:solidFill>
              <a:srgbClr val="A70F0A"/>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a:ea typeface="微软雅黑" panose="020B0503020204020204" pitchFamily="34" charset="-122"/>
                <a:sym typeface="Arial" panose="020B0604020202020204"/>
              </a:endParaRPr>
            </a:p>
          </p:txBody>
        </p:sp>
        <p:sp>
          <p:nvSpPr>
            <p:cNvPr id="36" name="Rectangle 77"/>
            <p:cNvSpPr>
              <a:spLocks noChangeArrowheads="1"/>
            </p:cNvSpPr>
            <p:nvPr/>
          </p:nvSpPr>
          <p:spPr bwMode="auto">
            <a:xfrm>
              <a:off x="8756650" y="5154613"/>
              <a:ext cx="257175" cy="115888"/>
            </a:xfrm>
            <a:prstGeom prst="rect">
              <a:avLst/>
            </a:prstGeom>
            <a:solidFill>
              <a:srgbClr val="4A050A"/>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Arial" panose="020B0604020202020204"/>
                <a:ea typeface="微软雅黑" panose="020B0503020204020204" pitchFamily="34" charset="-122"/>
                <a:sym typeface="Arial" panose="020B0604020202020204"/>
              </a:endParaRPr>
            </a:p>
          </p:txBody>
        </p:sp>
        <p:sp>
          <p:nvSpPr>
            <p:cNvPr id="37" name="Rectangle 78"/>
            <p:cNvSpPr>
              <a:spLocks noChangeArrowheads="1"/>
            </p:cNvSpPr>
            <p:nvPr/>
          </p:nvSpPr>
          <p:spPr bwMode="auto">
            <a:xfrm>
              <a:off x="11004550" y="5154613"/>
              <a:ext cx="252413" cy="115888"/>
            </a:xfrm>
            <a:prstGeom prst="rect">
              <a:avLst/>
            </a:prstGeom>
            <a:solidFill>
              <a:srgbClr val="4A050A"/>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Arial" panose="020B0604020202020204"/>
                <a:ea typeface="微软雅黑" panose="020B0503020204020204" pitchFamily="34" charset="-122"/>
                <a:sym typeface="Arial" panose="020B0604020202020204"/>
              </a:endParaRPr>
            </a:p>
          </p:txBody>
        </p:sp>
        <p:sp>
          <p:nvSpPr>
            <p:cNvPr id="38" name="Oval 79"/>
            <p:cNvSpPr>
              <a:spLocks noChangeArrowheads="1"/>
            </p:cNvSpPr>
            <p:nvPr/>
          </p:nvSpPr>
          <p:spPr bwMode="auto">
            <a:xfrm>
              <a:off x="9304338" y="3433763"/>
              <a:ext cx="1393825" cy="1397000"/>
            </a:xfrm>
            <a:prstGeom prst="ellipse">
              <a:avLst/>
            </a:prstGeom>
            <a:solidFill>
              <a:srgbClr val="FFFFFF"/>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a:ea typeface="微软雅黑" panose="020B0503020204020204" pitchFamily="34" charset="-122"/>
                <a:sym typeface="Arial" panose="020B0604020202020204"/>
              </a:endParaRPr>
            </a:p>
          </p:txBody>
        </p:sp>
        <p:sp>
          <p:nvSpPr>
            <p:cNvPr id="39" name="Rectangle 80"/>
            <p:cNvSpPr>
              <a:spLocks noChangeArrowheads="1"/>
            </p:cNvSpPr>
            <p:nvPr/>
          </p:nvSpPr>
          <p:spPr bwMode="auto">
            <a:xfrm>
              <a:off x="9907588" y="3736975"/>
              <a:ext cx="187325" cy="796925"/>
            </a:xfrm>
            <a:prstGeom prst="rect">
              <a:avLst/>
            </a:prstGeom>
            <a:solidFill>
              <a:srgbClr val="D6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Arial" panose="020B0604020202020204"/>
                <a:ea typeface="微软雅黑" panose="020B0503020204020204" pitchFamily="34" charset="-122"/>
                <a:sym typeface="Arial" panose="020B0604020202020204"/>
              </a:endParaRPr>
            </a:p>
          </p:txBody>
        </p:sp>
        <p:sp>
          <p:nvSpPr>
            <p:cNvPr id="40" name="Rectangle 81"/>
            <p:cNvSpPr>
              <a:spLocks noChangeArrowheads="1"/>
            </p:cNvSpPr>
            <p:nvPr/>
          </p:nvSpPr>
          <p:spPr bwMode="auto">
            <a:xfrm>
              <a:off x="9601200" y="4038600"/>
              <a:ext cx="800100" cy="192088"/>
            </a:xfrm>
            <a:prstGeom prst="rect">
              <a:avLst/>
            </a:prstGeom>
            <a:solidFill>
              <a:srgbClr val="D6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Arial" panose="020B0604020202020204"/>
                <a:ea typeface="微软雅黑" panose="020B0503020204020204" pitchFamily="34" charset="-122"/>
                <a:sym typeface="Arial" panose="020B0604020202020204"/>
              </a:endParaRPr>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3078566" y="1686297"/>
            <a:ext cx="2906598" cy="950026"/>
          </a:xfrm>
        </p:spPr>
        <p:txBody>
          <a:bodyPr/>
          <a:lstStyle/>
          <a:p>
            <a:r>
              <a:rPr lang="zh-CN" altLang="en-US" dirty="0" smtClean="0"/>
              <a:t>感谢聆听！</a:t>
            </a:r>
            <a:endParaRPr lang="zh-CN"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斜纹 4">
            <a:extLst>
              <a:ext uri="{FF2B5EF4-FFF2-40B4-BE49-F238E27FC236}">
                <a16:creationId xmlns:a16="http://schemas.microsoft.com/office/drawing/2014/main" xmlns="" id="{8B1B2E7C-BD70-4F6A-B895-2148F27DC74C}"/>
              </a:ext>
            </a:extLst>
          </p:cNvPr>
          <p:cNvSpPr/>
          <p:nvPr/>
        </p:nvSpPr>
        <p:spPr>
          <a:xfrm rot="16200000">
            <a:off x="-36220" y="828271"/>
            <a:ext cx="4351449" cy="4279008"/>
          </a:xfrm>
          <a:prstGeom prst="diagStripe">
            <a:avLst>
              <a:gd name="adj" fmla="val 82734"/>
            </a:avLst>
          </a:prstGeom>
          <a:gradFill flip="none" rotWithShape="1">
            <a:gsLst>
              <a:gs pos="0">
                <a:schemeClr val="bg2">
                  <a:lumMod val="50000"/>
                  <a:tint val="66000"/>
                  <a:satMod val="160000"/>
                </a:schemeClr>
              </a:gs>
              <a:gs pos="50000">
                <a:schemeClr val="bg2">
                  <a:lumMod val="50000"/>
                  <a:tint val="44500"/>
                  <a:satMod val="160000"/>
                </a:schemeClr>
              </a:gs>
              <a:gs pos="100000">
                <a:schemeClr val="bg2">
                  <a:lumMod val="50000"/>
                  <a:tint val="23500"/>
                  <a:satMod val="16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9" rIns="68573" bIns="34289" rtlCol="0" anchor="ctr"/>
          <a:lstStyle/>
          <a:p>
            <a:pPr algn="ctr" eaLnBrk="1" hangingPunct="1"/>
            <a:endParaRPr lang="zh-CN" altLang="en-US" sz="1100" dirty="0">
              <a:solidFill>
                <a:srgbClr val="000000"/>
              </a:solidFill>
              <a:cs typeface="+mn-ea"/>
            </a:endParaRPr>
          </a:p>
        </p:txBody>
      </p:sp>
      <p:sp>
        <p:nvSpPr>
          <p:cNvPr id="6" name="斜纹 5">
            <a:extLst>
              <a:ext uri="{FF2B5EF4-FFF2-40B4-BE49-F238E27FC236}">
                <a16:creationId xmlns:a16="http://schemas.microsoft.com/office/drawing/2014/main" xmlns="" id="{1AF04E94-4DED-40E7-B76F-EA33DCE0CDB6}"/>
              </a:ext>
            </a:extLst>
          </p:cNvPr>
          <p:cNvSpPr/>
          <p:nvPr/>
        </p:nvSpPr>
        <p:spPr>
          <a:xfrm rot="16200000">
            <a:off x="9663" y="-9659"/>
            <a:ext cx="3226159" cy="3245476"/>
          </a:xfrm>
          <a:prstGeom prst="diagStripe">
            <a:avLst>
              <a:gd name="adj" fmla="val 69043"/>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73" tIns="34289" rIns="68573" bIns="34289" rtlCol="0" anchor="ctr"/>
          <a:lstStyle/>
          <a:p>
            <a:pPr algn="ctr" eaLnBrk="1" hangingPunct="1"/>
            <a:endParaRPr lang="zh-CN" altLang="en-US" sz="1100" dirty="0">
              <a:solidFill>
                <a:srgbClr val="000000"/>
              </a:solidFill>
              <a:cs typeface="+mn-ea"/>
            </a:endParaRPr>
          </a:p>
        </p:txBody>
      </p:sp>
      <p:sp>
        <p:nvSpPr>
          <p:cNvPr id="7" name="文本框 6">
            <a:extLst>
              <a:ext uri="{FF2B5EF4-FFF2-40B4-BE49-F238E27FC236}">
                <a16:creationId xmlns:a16="http://schemas.microsoft.com/office/drawing/2014/main" xmlns="" id="{AE92A94F-E54C-4F89-9294-E8D2407ABE57}"/>
              </a:ext>
            </a:extLst>
          </p:cNvPr>
          <p:cNvSpPr txBox="1"/>
          <p:nvPr/>
        </p:nvSpPr>
        <p:spPr>
          <a:xfrm>
            <a:off x="2787734" y="411163"/>
            <a:ext cx="1469571" cy="842537"/>
          </a:xfrm>
          <a:prstGeom prst="rect">
            <a:avLst/>
          </a:prstGeom>
          <a:noFill/>
        </p:spPr>
        <p:txBody>
          <a:bodyPr wrap="square" lIns="68573" tIns="34289" rIns="68573" bIns="34289" rtlCol="0">
            <a:spAutoFit/>
          </a:bodyPr>
          <a:lstStyle/>
          <a:p>
            <a:pPr eaLnBrk="1" hangingPunct="1"/>
            <a:r>
              <a:rPr lang="zh-CN" altLang="en-US" sz="5000" b="1" dirty="0">
                <a:solidFill>
                  <a:srgbClr val="474747"/>
                </a:solidFill>
                <a:effectLst>
                  <a:reflection blurRad="127000" stA="55000" endA="300" endPos="22000" dir="5400000" sy="-100000" algn="bl" rotWithShape="0"/>
                </a:effectLst>
                <a:latin typeface="Microsoft YaHei"/>
                <a:ea typeface="Microsoft YaHei"/>
                <a:cs typeface="+mn-ea"/>
              </a:rPr>
              <a:t>目录</a:t>
            </a:r>
          </a:p>
        </p:txBody>
      </p:sp>
      <p:sp>
        <p:nvSpPr>
          <p:cNvPr id="8" name="文本框 7">
            <a:extLst>
              <a:ext uri="{FF2B5EF4-FFF2-40B4-BE49-F238E27FC236}">
                <a16:creationId xmlns:a16="http://schemas.microsoft.com/office/drawing/2014/main" xmlns="" id="{075CE76D-328E-4AB0-98AA-D8FC23BFCAC6}"/>
              </a:ext>
            </a:extLst>
          </p:cNvPr>
          <p:cNvSpPr txBox="1"/>
          <p:nvPr/>
        </p:nvSpPr>
        <p:spPr>
          <a:xfrm>
            <a:off x="2833416" y="1161818"/>
            <a:ext cx="1707078" cy="392415"/>
          </a:xfrm>
          <a:prstGeom prst="rect">
            <a:avLst/>
          </a:prstGeom>
          <a:noFill/>
        </p:spPr>
        <p:txBody>
          <a:bodyPr wrap="square" lIns="68573" tIns="34289" rIns="68573" bIns="34289" rtlCol="0">
            <a:spAutoFit/>
          </a:bodyPr>
          <a:lstStyle/>
          <a:p>
            <a:pPr eaLnBrk="1" hangingPunct="1"/>
            <a:r>
              <a:rPr lang="en-US" altLang="zh-CN" sz="2100" dirty="0">
                <a:solidFill>
                  <a:srgbClr val="474747"/>
                </a:solidFill>
                <a:effectLst>
                  <a:reflection blurRad="127000" stA="55000" endA="300" endPos="24000" dir="5400000" sy="-100000" algn="bl" rotWithShape="0"/>
                </a:effectLst>
                <a:latin typeface="Arial Black" panose="020B0A04020102020204" pitchFamily="34" charset="0"/>
                <a:ea typeface="Microsoft YaHei"/>
                <a:cs typeface="+mn-ea"/>
              </a:rPr>
              <a:t>Contents</a:t>
            </a:r>
            <a:endParaRPr lang="zh-CN" altLang="en-US" sz="2100" dirty="0">
              <a:solidFill>
                <a:srgbClr val="474747"/>
              </a:solidFill>
              <a:effectLst>
                <a:reflection blurRad="127000" stA="55000" endA="300" endPos="24000" dir="5400000" sy="-100000" algn="bl" rotWithShape="0"/>
              </a:effectLst>
              <a:latin typeface="Arial Black" panose="020B0A04020102020204" pitchFamily="34" charset="0"/>
              <a:ea typeface="Microsoft YaHei"/>
              <a:cs typeface="+mn-ea"/>
            </a:endParaRPr>
          </a:p>
        </p:txBody>
      </p:sp>
      <p:sp>
        <p:nvSpPr>
          <p:cNvPr id="9" name="等腰三角形 8">
            <a:extLst>
              <a:ext uri="{FF2B5EF4-FFF2-40B4-BE49-F238E27FC236}">
                <a16:creationId xmlns:a16="http://schemas.microsoft.com/office/drawing/2014/main" xmlns="" id="{3B5147B3-19ED-4E1D-9C88-CF120E3771EF}"/>
              </a:ext>
            </a:extLst>
          </p:cNvPr>
          <p:cNvSpPr/>
          <p:nvPr/>
        </p:nvSpPr>
        <p:spPr>
          <a:xfrm rot="5400000">
            <a:off x="2931289" y="1569352"/>
            <a:ext cx="219242" cy="189002"/>
          </a:xfrm>
          <a:prstGeom prst="triangle">
            <a:avLst/>
          </a:prstGeom>
          <a:solidFill>
            <a:srgbClr val="474747"/>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9" rIns="68573" bIns="34289" rtlCol="0" anchor="ctr"/>
          <a:lstStyle/>
          <a:p>
            <a:pPr algn="ctr" eaLnBrk="1" hangingPunct="1"/>
            <a:endParaRPr lang="zh-CN" altLang="en-US" sz="1100" dirty="0">
              <a:solidFill>
                <a:srgbClr val="474747"/>
              </a:solidFill>
              <a:cs typeface="+mn-ea"/>
            </a:endParaRPr>
          </a:p>
        </p:txBody>
      </p:sp>
      <p:sp>
        <p:nvSpPr>
          <p:cNvPr id="10" name="矩形: 圆角 9">
            <a:extLst>
              <a:ext uri="{FF2B5EF4-FFF2-40B4-BE49-F238E27FC236}">
                <a16:creationId xmlns:a16="http://schemas.microsoft.com/office/drawing/2014/main" xmlns="" id="{9641135D-CC50-45F5-8AD9-A7E3EC302FF6}"/>
              </a:ext>
            </a:extLst>
          </p:cNvPr>
          <p:cNvSpPr/>
          <p:nvPr/>
        </p:nvSpPr>
        <p:spPr>
          <a:xfrm>
            <a:off x="4797635" y="997527"/>
            <a:ext cx="642313" cy="59098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73" tIns="34289" rIns="68573" bIns="34289" rtlCol="0" anchor="ctr"/>
          <a:lstStyle/>
          <a:p>
            <a:pPr algn="ctr" eaLnBrk="1" hangingPunct="1"/>
            <a:r>
              <a:rPr lang="en-US" altLang="zh-CN" sz="1800" b="1" dirty="0">
                <a:solidFill>
                  <a:srgbClr val="FFFFFF"/>
                </a:solidFill>
                <a:latin typeface="微软雅黑" pitchFamily="34" charset="-122"/>
                <a:ea typeface="微软雅黑" pitchFamily="34" charset="-122"/>
                <a:cs typeface="+mn-ea"/>
              </a:rPr>
              <a:t>01</a:t>
            </a:r>
            <a:endParaRPr lang="zh-CN" altLang="en-US" sz="1800" b="1" dirty="0">
              <a:solidFill>
                <a:srgbClr val="FFFFFF"/>
              </a:solidFill>
              <a:latin typeface="微软雅黑" pitchFamily="34" charset="-122"/>
              <a:ea typeface="微软雅黑" pitchFamily="34" charset="-122"/>
              <a:cs typeface="+mn-ea"/>
            </a:endParaRPr>
          </a:p>
        </p:txBody>
      </p:sp>
      <p:sp>
        <p:nvSpPr>
          <p:cNvPr id="11" name="文本框 10">
            <a:extLst>
              <a:ext uri="{FF2B5EF4-FFF2-40B4-BE49-F238E27FC236}">
                <a16:creationId xmlns:a16="http://schemas.microsoft.com/office/drawing/2014/main" xmlns="" id="{2E614EB7-C329-485A-8573-4457DCA867BF}"/>
              </a:ext>
            </a:extLst>
          </p:cNvPr>
          <p:cNvSpPr txBox="1"/>
          <p:nvPr/>
        </p:nvSpPr>
        <p:spPr>
          <a:xfrm>
            <a:off x="5661121" y="1127268"/>
            <a:ext cx="3114744" cy="377024"/>
          </a:xfrm>
          <a:prstGeom prst="rect">
            <a:avLst/>
          </a:prstGeom>
          <a:noFill/>
        </p:spPr>
        <p:txBody>
          <a:bodyPr wrap="square" lIns="68573" tIns="34289" rIns="68573" bIns="34289" rtlCol="0">
            <a:spAutoFit/>
          </a:bodyPr>
          <a:lstStyle/>
          <a:p>
            <a:pPr eaLnBrk="1" hangingPunct="1"/>
            <a:r>
              <a:rPr lang="zh-CN" altLang="en-US" sz="2000" b="1" dirty="0" smtClean="0">
                <a:solidFill>
                  <a:srgbClr val="0064AC"/>
                </a:solidFill>
                <a:effectLst>
                  <a:reflection blurRad="25400" stA="55000" endA="300" endPos="20000" dir="5400000" sy="-100000" algn="bl" rotWithShape="0"/>
                </a:effectLst>
                <a:latin typeface="Microsoft YaHei"/>
                <a:ea typeface="Microsoft YaHei"/>
                <a:cs typeface="+mn-ea"/>
              </a:rPr>
              <a:t>保险简介</a:t>
            </a:r>
            <a:endParaRPr lang="zh-CN" altLang="en-US" sz="2000" b="1" dirty="0">
              <a:solidFill>
                <a:srgbClr val="0064AC"/>
              </a:solidFill>
              <a:effectLst>
                <a:reflection blurRad="25400" stA="55000" endA="300" endPos="20000" dir="5400000" sy="-100000" algn="bl" rotWithShape="0"/>
              </a:effectLst>
              <a:latin typeface="Microsoft YaHei"/>
              <a:ea typeface="Microsoft YaHei"/>
              <a:cs typeface="+mn-ea"/>
            </a:endParaRPr>
          </a:p>
        </p:txBody>
      </p:sp>
      <p:sp>
        <p:nvSpPr>
          <p:cNvPr id="12" name="矩形: 圆角 11">
            <a:extLst>
              <a:ext uri="{FF2B5EF4-FFF2-40B4-BE49-F238E27FC236}">
                <a16:creationId xmlns:a16="http://schemas.microsoft.com/office/drawing/2014/main" xmlns="" id="{89E8E750-F836-4891-8D08-DE1E4A910B92}"/>
              </a:ext>
            </a:extLst>
          </p:cNvPr>
          <p:cNvSpPr/>
          <p:nvPr/>
        </p:nvSpPr>
        <p:spPr>
          <a:xfrm>
            <a:off x="4797635" y="1828797"/>
            <a:ext cx="642313" cy="59098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73" tIns="34289" rIns="68573" bIns="34289" rtlCol="0" anchor="ctr"/>
          <a:lstStyle/>
          <a:p>
            <a:pPr algn="ctr" eaLnBrk="1" hangingPunct="1"/>
            <a:r>
              <a:rPr lang="en-US" altLang="zh-CN" sz="1800" b="1" dirty="0">
                <a:solidFill>
                  <a:srgbClr val="FFFFFF"/>
                </a:solidFill>
                <a:latin typeface="微软雅黑" pitchFamily="34" charset="-122"/>
                <a:ea typeface="微软雅黑" pitchFamily="34" charset="-122"/>
                <a:cs typeface="+mn-ea"/>
              </a:rPr>
              <a:t>02</a:t>
            </a:r>
            <a:endParaRPr lang="zh-CN" altLang="en-US" sz="1800" b="1" dirty="0">
              <a:solidFill>
                <a:srgbClr val="FFFFFF"/>
              </a:solidFill>
              <a:latin typeface="微软雅黑" pitchFamily="34" charset="-122"/>
              <a:ea typeface="微软雅黑" pitchFamily="34" charset="-122"/>
              <a:cs typeface="+mn-ea"/>
            </a:endParaRPr>
          </a:p>
        </p:txBody>
      </p:sp>
      <p:sp>
        <p:nvSpPr>
          <p:cNvPr id="14" name="矩形: 圆角 13">
            <a:extLst>
              <a:ext uri="{FF2B5EF4-FFF2-40B4-BE49-F238E27FC236}">
                <a16:creationId xmlns:a16="http://schemas.microsoft.com/office/drawing/2014/main" xmlns="" id="{949EB4BB-05F3-493D-A3F7-DC801AC89266}"/>
              </a:ext>
            </a:extLst>
          </p:cNvPr>
          <p:cNvSpPr/>
          <p:nvPr/>
        </p:nvSpPr>
        <p:spPr>
          <a:xfrm>
            <a:off x="4797635" y="2660066"/>
            <a:ext cx="642313" cy="59098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73" tIns="34289" rIns="68573" bIns="34289" rtlCol="0" anchor="ctr"/>
          <a:lstStyle/>
          <a:p>
            <a:pPr algn="ctr" eaLnBrk="1" hangingPunct="1"/>
            <a:r>
              <a:rPr lang="en-US" altLang="zh-CN" sz="1800" b="1" dirty="0">
                <a:solidFill>
                  <a:srgbClr val="FFFFFF"/>
                </a:solidFill>
                <a:latin typeface="微软雅黑" pitchFamily="34" charset="-122"/>
                <a:ea typeface="微软雅黑" pitchFamily="34" charset="-122"/>
                <a:cs typeface="+mn-ea"/>
              </a:rPr>
              <a:t>03</a:t>
            </a:r>
            <a:endParaRPr lang="zh-CN" altLang="en-US" sz="1800" b="1" dirty="0">
              <a:solidFill>
                <a:srgbClr val="FFFFFF"/>
              </a:solidFill>
              <a:latin typeface="微软雅黑" pitchFamily="34" charset="-122"/>
              <a:ea typeface="微软雅黑" pitchFamily="34" charset="-122"/>
              <a:cs typeface="+mn-ea"/>
            </a:endParaRPr>
          </a:p>
        </p:txBody>
      </p:sp>
      <p:sp>
        <p:nvSpPr>
          <p:cNvPr id="16" name="矩形: 圆角 15">
            <a:extLst>
              <a:ext uri="{FF2B5EF4-FFF2-40B4-BE49-F238E27FC236}">
                <a16:creationId xmlns:a16="http://schemas.microsoft.com/office/drawing/2014/main" xmlns="" id="{B959BC5E-C220-4A69-9AB9-A08B6F86A631}"/>
              </a:ext>
            </a:extLst>
          </p:cNvPr>
          <p:cNvSpPr/>
          <p:nvPr/>
        </p:nvSpPr>
        <p:spPr>
          <a:xfrm>
            <a:off x="4797635" y="3491334"/>
            <a:ext cx="642313" cy="59098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73" tIns="34289" rIns="68573" bIns="34289" rtlCol="0" anchor="ctr"/>
          <a:lstStyle/>
          <a:p>
            <a:pPr algn="ctr" eaLnBrk="1" hangingPunct="1"/>
            <a:r>
              <a:rPr lang="en-US" altLang="zh-CN" sz="1800" b="1" dirty="0">
                <a:solidFill>
                  <a:srgbClr val="FFFFFF"/>
                </a:solidFill>
                <a:latin typeface="微软雅黑" pitchFamily="34" charset="-122"/>
                <a:ea typeface="微软雅黑" pitchFamily="34" charset="-122"/>
                <a:cs typeface="+mn-ea"/>
              </a:rPr>
              <a:t>04</a:t>
            </a:r>
            <a:endParaRPr lang="zh-CN" altLang="en-US" sz="1800" b="1" dirty="0">
              <a:solidFill>
                <a:srgbClr val="FFFFFF"/>
              </a:solidFill>
              <a:latin typeface="微软雅黑" pitchFamily="34" charset="-122"/>
              <a:ea typeface="微软雅黑" pitchFamily="34" charset="-122"/>
              <a:cs typeface="+mn-ea"/>
            </a:endParaRPr>
          </a:p>
        </p:txBody>
      </p:sp>
      <p:sp>
        <p:nvSpPr>
          <p:cNvPr id="17" name="文本框 16">
            <a:extLst>
              <a:ext uri="{FF2B5EF4-FFF2-40B4-BE49-F238E27FC236}">
                <a16:creationId xmlns:a16="http://schemas.microsoft.com/office/drawing/2014/main" xmlns="" id="{3342FB95-AB8E-4655-8436-C1647478B4AF}"/>
              </a:ext>
            </a:extLst>
          </p:cNvPr>
          <p:cNvSpPr txBox="1"/>
          <p:nvPr/>
        </p:nvSpPr>
        <p:spPr>
          <a:xfrm>
            <a:off x="5708627" y="3597325"/>
            <a:ext cx="2699107" cy="346247"/>
          </a:xfrm>
          <a:prstGeom prst="rect">
            <a:avLst/>
          </a:prstGeom>
          <a:noFill/>
        </p:spPr>
        <p:txBody>
          <a:bodyPr wrap="square" lIns="68573" tIns="34289" rIns="68573" bIns="34289" rtlCol="0">
            <a:spAutoFit/>
          </a:bodyPr>
          <a:lstStyle/>
          <a:p>
            <a:pPr eaLnBrk="1" hangingPunct="1"/>
            <a:r>
              <a:rPr lang="zh-CN" altLang="en-US" sz="1800" b="1" dirty="0" smtClean="0">
                <a:solidFill>
                  <a:srgbClr val="0064AC"/>
                </a:solidFill>
                <a:effectLst>
                  <a:reflection blurRad="25400" stA="55000" endA="300" endPos="20000" dir="5400000" sy="-100000" algn="bl" rotWithShape="0"/>
                </a:effectLst>
                <a:latin typeface="Microsoft YaHei"/>
                <a:ea typeface="Microsoft YaHei"/>
                <a:cs typeface="+mn-ea"/>
              </a:rPr>
              <a:t>服务人员名单</a:t>
            </a:r>
            <a:endParaRPr lang="zh-CN" altLang="en-US" sz="1500" b="1" dirty="0">
              <a:solidFill>
                <a:srgbClr val="0064AC"/>
              </a:solidFill>
              <a:effectLst>
                <a:reflection blurRad="25400" stA="55000" endA="300" endPos="20000" dir="5400000" sy="-100000" algn="bl" rotWithShape="0"/>
              </a:effectLst>
              <a:latin typeface="Microsoft YaHei"/>
              <a:ea typeface="Microsoft YaHei"/>
              <a:cs typeface="+mn-ea"/>
            </a:endParaRPr>
          </a:p>
        </p:txBody>
      </p:sp>
      <p:sp>
        <p:nvSpPr>
          <p:cNvPr id="20" name="任意多边形: 形状 19">
            <a:extLst>
              <a:ext uri="{FF2B5EF4-FFF2-40B4-BE49-F238E27FC236}">
                <a16:creationId xmlns:a16="http://schemas.microsoft.com/office/drawing/2014/main" xmlns="" id="{B04CFB2E-A0C1-4BEB-9342-DC5FB593637E}"/>
              </a:ext>
            </a:extLst>
          </p:cNvPr>
          <p:cNvSpPr>
            <a:spLocks noChangeAspect="1"/>
          </p:cNvSpPr>
          <p:nvPr/>
        </p:nvSpPr>
        <p:spPr>
          <a:xfrm rot="10800000" flipH="1">
            <a:off x="6" y="1928666"/>
            <a:ext cx="3173033" cy="3158544"/>
          </a:xfrm>
          <a:custGeom>
            <a:avLst/>
            <a:gdLst>
              <a:gd name="connsiteX0" fmla="*/ 4230711 w 4230711"/>
              <a:gd name="connsiteY0" fmla="*/ 0 h 4211392"/>
              <a:gd name="connsiteX1" fmla="*/ 0 w 4230711"/>
              <a:gd name="connsiteY1" fmla="*/ 0 h 4211392"/>
              <a:gd name="connsiteX2" fmla="*/ 0 w 4230711"/>
              <a:gd name="connsiteY2" fmla="*/ 4211392 h 4211392"/>
            </a:gdLst>
            <a:ahLst/>
            <a:cxnLst>
              <a:cxn ang="0">
                <a:pos x="connsiteX0" y="connsiteY0"/>
              </a:cxn>
              <a:cxn ang="0">
                <a:pos x="connsiteX1" y="connsiteY1"/>
              </a:cxn>
              <a:cxn ang="0">
                <a:pos x="connsiteX2" y="connsiteY2"/>
              </a:cxn>
            </a:cxnLst>
            <a:rect l="l" t="t" r="r" b="b"/>
            <a:pathLst>
              <a:path w="4230711" h="4211392">
                <a:moveTo>
                  <a:pt x="4230711" y="0"/>
                </a:moveTo>
                <a:lnTo>
                  <a:pt x="0" y="0"/>
                </a:lnTo>
                <a:lnTo>
                  <a:pt x="0" y="4211392"/>
                </a:lnTo>
                <a:close/>
              </a:path>
            </a:pathLst>
          </a:custGeom>
          <a:blipFill dpi="0" rotWithShape="1">
            <a:blip r:embed="rId4"/>
            <a:srcRect/>
            <a:stretch>
              <a:fillRect/>
            </a:stretch>
          </a:blipFill>
          <a:ln w="12700" cap="flat" cmpd="sng" algn="ctr">
            <a:noFill/>
            <a:prstDash val="solid"/>
            <a:miter lim="800000"/>
          </a:ln>
          <a:effectLst/>
          <a:extLst>
            <a:ext uri="{91240B29-F687-4F45-9708-019B960494DF}">
              <a14:hiddenLine xmlns:a14="http://schemas.microsoft.com/office/drawing/2010/main" xmlns="" w="12700" cap="flat" cmpd="sng" algn="ctr">
                <a:solidFill>
                  <a:schemeClr val="dk1"/>
                </a:solidFill>
                <a:prstDash val="solid"/>
                <a:miter lim="800000"/>
              </a14:hiddenLine>
            </a:ext>
          </a:extLst>
        </p:spPr>
        <p:style>
          <a:lnRef idx="2">
            <a:schemeClr val="dk1"/>
          </a:lnRef>
          <a:fillRef idx="1">
            <a:schemeClr val="lt1"/>
          </a:fillRef>
          <a:effectRef idx="0">
            <a:schemeClr val="dk1"/>
          </a:effectRef>
          <a:fontRef idx="minor">
            <a:schemeClr val="dk1"/>
          </a:fontRef>
        </p:style>
        <p:txBody>
          <a:bodyPr wrap="square" lIns="68573" tIns="34289" rIns="68573" bIns="34289" rtlCol="0" anchor="ctr">
            <a:noAutofit/>
          </a:bodyPr>
          <a:lstStyle/>
          <a:p>
            <a:pPr algn="ctr" eaLnBrk="1" hangingPunct="1"/>
            <a:endParaRPr lang="zh-CN" altLang="en-US" sz="1100" dirty="0">
              <a:solidFill>
                <a:srgbClr val="000000"/>
              </a:solidFill>
              <a:cs typeface="+mn-ea"/>
            </a:endParaRPr>
          </a:p>
        </p:txBody>
      </p:sp>
      <p:sp>
        <p:nvSpPr>
          <p:cNvPr id="18" name="文本框 10">
            <a:extLst>
              <a:ext uri="{FF2B5EF4-FFF2-40B4-BE49-F238E27FC236}">
                <a16:creationId xmlns:a16="http://schemas.microsoft.com/office/drawing/2014/main" xmlns="" id="{2E614EB7-C329-485A-8573-4457DCA867BF}"/>
              </a:ext>
            </a:extLst>
          </p:cNvPr>
          <p:cNvSpPr txBox="1"/>
          <p:nvPr/>
        </p:nvSpPr>
        <p:spPr>
          <a:xfrm>
            <a:off x="5649246" y="1909057"/>
            <a:ext cx="3114744" cy="377024"/>
          </a:xfrm>
          <a:prstGeom prst="rect">
            <a:avLst/>
          </a:prstGeom>
          <a:noFill/>
        </p:spPr>
        <p:txBody>
          <a:bodyPr wrap="square" lIns="68573" tIns="34289" rIns="68573" bIns="34289" rtlCol="0">
            <a:spAutoFit/>
          </a:bodyPr>
          <a:lstStyle/>
          <a:p>
            <a:pPr eaLnBrk="1" hangingPunct="1"/>
            <a:r>
              <a:rPr lang="zh-CN" altLang="en-US" sz="2000" b="1" dirty="0" smtClean="0">
                <a:solidFill>
                  <a:srgbClr val="0064AC"/>
                </a:solidFill>
                <a:effectLst>
                  <a:reflection blurRad="25400" stA="55000" endA="300" endPos="20000" dir="5400000" sy="-100000" algn="bl" rotWithShape="0"/>
                </a:effectLst>
                <a:latin typeface="Microsoft YaHei"/>
                <a:ea typeface="Microsoft YaHei"/>
                <a:cs typeface="+mn-ea"/>
              </a:rPr>
              <a:t>保险方案</a:t>
            </a:r>
          </a:p>
        </p:txBody>
      </p:sp>
      <p:sp>
        <p:nvSpPr>
          <p:cNvPr id="19" name="文本框 10">
            <a:extLst>
              <a:ext uri="{FF2B5EF4-FFF2-40B4-BE49-F238E27FC236}">
                <a16:creationId xmlns:a16="http://schemas.microsoft.com/office/drawing/2014/main" xmlns="" id="{2E614EB7-C329-485A-8573-4457DCA867BF}"/>
              </a:ext>
            </a:extLst>
          </p:cNvPr>
          <p:cNvSpPr txBox="1"/>
          <p:nvPr/>
        </p:nvSpPr>
        <p:spPr>
          <a:xfrm>
            <a:off x="5696747" y="2809605"/>
            <a:ext cx="3114744" cy="346247"/>
          </a:xfrm>
          <a:prstGeom prst="rect">
            <a:avLst/>
          </a:prstGeom>
          <a:noFill/>
        </p:spPr>
        <p:txBody>
          <a:bodyPr wrap="square" lIns="68573" tIns="34289" rIns="68573" bIns="34289" rtlCol="0">
            <a:spAutoFit/>
          </a:bodyPr>
          <a:lstStyle/>
          <a:p>
            <a:pPr eaLnBrk="1" hangingPunct="1"/>
            <a:r>
              <a:rPr lang="zh-CN" altLang="en-US" sz="1800" b="1" dirty="0" smtClean="0">
                <a:solidFill>
                  <a:srgbClr val="0064AC"/>
                </a:solidFill>
                <a:effectLst>
                  <a:reflection blurRad="25400" stA="55000" endA="300" endPos="20000" dir="5400000" sy="-100000" algn="bl" rotWithShape="0"/>
                </a:effectLst>
                <a:latin typeface="Microsoft YaHei"/>
                <a:ea typeface="Microsoft YaHei"/>
                <a:cs typeface="+mn-ea"/>
              </a:rPr>
              <a:t>保费标准</a:t>
            </a:r>
          </a:p>
        </p:txBody>
      </p:sp>
    </p:spTree>
    <p:extLst>
      <p:ext uri="{BB962C8B-B14F-4D97-AF65-F5344CB8AC3E}">
        <p14:creationId xmlns:p14="http://schemas.microsoft.com/office/powerpoint/2010/main" xmlns="" val="695494623"/>
      </p:ext>
    </p:extLst>
  </p:cSld>
  <p:clrMapOvr>
    <a:masterClrMapping/>
  </p:clrMapOvr>
  <p:transition spd="slow" advTm="0">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88827" y="1348105"/>
            <a:ext cx="3111063" cy="523220"/>
          </a:xfrm>
          <a:prstGeom prst="rect">
            <a:avLst/>
          </a:prstGeom>
        </p:spPr>
        <p:txBody>
          <a:bodyPr wrap="square" lIns="91432" tIns="45716" rIns="91432" bIns="45716">
            <a:spAutoFit/>
          </a:bodyPr>
          <a:lstStyle/>
          <a:p>
            <a:r>
              <a:rPr lang="zh-CN" altLang="en-US" sz="2800" b="1" dirty="0" smtClean="0">
                <a:solidFill>
                  <a:srgbClr val="0070C0"/>
                </a:solidFill>
                <a:latin typeface="微软雅黑" pitchFamily="34" charset="-122"/>
                <a:ea typeface="微软雅黑" pitchFamily="34" charset="-122"/>
              </a:rPr>
              <a:t>保险简介</a:t>
            </a:r>
            <a:endParaRPr lang="zh-CN" altLang="en-US" sz="2800" b="1" dirty="0">
              <a:solidFill>
                <a:srgbClr val="0070C0"/>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AutoShape 5"/>
          <p:cNvSpPr/>
          <p:nvPr/>
        </p:nvSpPr>
        <p:spPr bwMode="auto">
          <a:xfrm>
            <a:off x="3436959" y="716334"/>
            <a:ext cx="2603500" cy="2603500"/>
          </a:xfrm>
          <a:prstGeom prst="diamond">
            <a:avLst/>
          </a:prstGeom>
          <a:solidFill>
            <a:srgbClr val="71C14E"/>
          </a:solidFill>
          <a:ln w="25400">
            <a:solidFill>
              <a:schemeClr val="tx1">
                <a:alpha val="0"/>
              </a:schemeClr>
            </a:solidFill>
            <a:miter lim="800000"/>
          </a:ln>
        </p:spPr>
        <p:txBody>
          <a:bodyPr lIns="0" tIns="0" rIns="0" bIns="0"/>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a:lnSpc>
                <a:spcPct val="100000"/>
              </a:lnSpc>
              <a:spcBef>
                <a:spcPct val="0"/>
              </a:spcBef>
              <a:buFont typeface="Arial" panose="020B0604020202020204" pitchFamily="34" charset="0"/>
              <a:buNone/>
              <a:defRPr/>
            </a:pPr>
            <a:endParaRPr lang="es-ES" altLang="en-US" sz="2900" dirty="0" smtClean="0">
              <a:solidFill>
                <a:srgbClr val="000000"/>
              </a:solidFill>
              <a:latin typeface="+mn-lt"/>
              <a:ea typeface="微软雅黑" panose="020B0503020204020204" pitchFamily="34" charset="-122"/>
              <a:cs typeface="+mn-ea"/>
              <a:sym typeface="+mn-lt"/>
            </a:endParaRPr>
          </a:p>
        </p:txBody>
      </p:sp>
      <p:sp>
        <p:nvSpPr>
          <p:cNvPr id="46" name="矩形 45"/>
          <p:cNvSpPr/>
          <p:nvPr/>
        </p:nvSpPr>
        <p:spPr>
          <a:xfrm>
            <a:off x="798787" y="160435"/>
            <a:ext cx="3310758" cy="400110"/>
          </a:xfrm>
          <a:prstGeom prst="rect">
            <a:avLst/>
          </a:prstGeom>
        </p:spPr>
        <p:txBody>
          <a:bodyPr wrap="square" lIns="91432" tIns="45716" rIns="91432" bIns="45716">
            <a:spAutoFit/>
          </a:bodyPr>
          <a:lstStyle/>
          <a:p>
            <a:r>
              <a:rPr lang="zh-CN" altLang="en-US" sz="2000" b="1" dirty="0" smtClean="0">
                <a:solidFill>
                  <a:srgbClr val="0070C0"/>
                </a:solidFill>
                <a:latin typeface="微软雅黑" pitchFamily="34" charset="-122"/>
                <a:ea typeface="微软雅黑" pitchFamily="34" charset="-122"/>
              </a:rPr>
              <a:t>体育场馆风险</a:t>
            </a:r>
            <a:endParaRPr lang="zh-CN" altLang="en-US" sz="2000" b="1" dirty="0">
              <a:solidFill>
                <a:srgbClr val="0070C0"/>
              </a:solidFill>
              <a:latin typeface="微软雅黑" pitchFamily="34" charset="-122"/>
              <a:ea typeface="微软雅黑" pitchFamily="34" charset="-122"/>
            </a:endParaRPr>
          </a:p>
        </p:txBody>
      </p:sp>
      <p:pic>
        <p:nvPicPr>
          <p:cNvPr id="47" name="图片 46" descr="举重.jpg"/>
          <p:cNvPicPr>
            <a:picLocks noChangeAspect="1"/>
          </p:cNvPicPr>
          <p:nvPr/>
        </p:nvPicPr>
        <p:blipFill>
          <a:blip r:embed="rId3"/>
          <a:stretch>
            <a:fillRect/>
          </a:stretch>
        </p:blipFill>
        <p:spPr>
          <a:xfrm>
            <a:off x="487383" y="768086"/>
            <a:ext cx="3015838" cy="1998869"/>
          </a:xfrm>
          <a:prstGeom prst="rect">
            <a:avLst/>
          </a:prstGeom>
        </p:spPr>
      </p:pic>
      <p:pic>
        <p:nvPicPr>
          <p:cNvPr id="48" name="图片 47" descr="攀岩.jpg"/>
          <p:cNvPicPr>
            <a:picLocks noChangeAspect="1"/>
          </p:cNvPicPr>
          <p:nvPr/>
        </p:nvPicPr>
        <p:blipFill>
          <a:blip r:embed="rId4"/>
          <a:stretch>
            <a:fillRect/>
          </a:stretch>
        </p:blipFill>
        <p:spPr>
          <a:xfrm>
            <a:off x="5937663" y="748146"/>
            <a:ext cx="3040084" cy="2018380"/>
          </a:xfrm>
          <a:prstGeom prst="rect">
            <a:avLst/>
          </a:prstGeom>
        </p:spPr>
      </p:pic>
      <p:pic>
        <p:nvPicPr>
          <p:cNvPr id="49" name="图片 48" descr="摔伤.jpg"/>
          <p:cNvPicPr>
            <a:picLocks noChangeAspect="1"/>
          </p:cNvPicPr>
          <p:nvPr/>
        </p:nvPicPr>
        <p:blipFill>
          <a:blip r:embed="rId5"/>
          <a:stretch>
            <a:fillRect/>
          </a:stretch>
        </p:blipFill>
        <p:spPr>
          <a:xfrm>
            <a:off x="3443848" y="3218213"/>
            <a:ext cx="2824471" cy="1521525"/>
          </a:xfrm>
          <a:prstGeom prst="rect">
            <a:avLst/>
          </a:prstGeom>
        </p:spPr>
      </p:pic>
      <p:pic>
        <p:nvPicPr>
          <p:cNvPr id="51" name="图片 50" descr="田径受伤.jpg"/>
          <p:cNvPicPr>
            <a:picLocks noChangeAspect="1"/>
          </p:cNvPicPr>
          <p:nvPr/>
        </p:nvPicPr>
        <p:blipFill>
          <a:blip r:embed="rId6"/>
          <a:stretch>
            <a:fillRect/>
          </a:stretch>
        </p:blipFill>
        <p:spPr>
          <a:xfrm>
            <a:off x="6495803" y="3187783"/>
            <a:ext cx="2345376" cy="1465860"/>
          </a:xfrm>
          <a:prstGeom prst="rect">
            <a:avLst/>
          </a:prstGeom>
        </p:spPr>
      </p:pic>
      <p:pic>
        <p:nvPicPr>
          <p:cNvPr id="1026" name="Picture 2" descr="H:\姚乐武\桑兰.jpg"/>
          <p:cNvPicPr>
            <a:picLocks noChangeAspect="1" noChangeArrowheads="1"/>
          </p:cNvPicPr>
          <p:nvPr/>
        </p:nvPicPr>
        <p:blipFill>
          <a:blip r:embed="rId7"/>
          <a:srcRect/>
          <a:stretch>
            <a:fillRect/>
          </a:stretch>
        </p:blipFill>
        <p:spPr bwMode="auto">
          <a:xfrm>
            <a:off x="360351" y="3301344"/>
            <a:ext cx="2519428" cy="1420957"/>
          </a:xfrm>
          <a:prstGeom prst="rect">
            <a:avLst/>
          </a:prstGeom>
          <a:noFill/>
        </p:spPr>
      </p:pic>
      <p:sp>
        <p:nvSpPr>
          <p:cNvPr id="57" name="AutoShape 7"/>
          <p:cNvSpPr/>
          <p:nvPr/>
        </p:nvSpPr>
        <p:spPr bwMode="auto">
          <a:xfrm>
            <a:off x="4572003" y="997527"/>
            <a:ext cx="385021" cy="377536"/>
          </a:xfrm>
          <a:custGeom>
            <a:avLst/>
            <a:gdLst>
              <a:gd name="T0" fmla="*/ 2147483646 w 21600"/>
              <a:gd name="T1" fmla="*/ 1909151226 h 21600"/>
              <a:gd name="T2" fmla="*/ 2147483646 w 21600"/>
              <a:gd name="T3" fmla="*/ 0 h 21600"/>
              <a:gd name="T4" fmla="*/ 0 w 21600"/>
              <a:gd name="T5" fmla="*/ 1909151226 h 21600"/>
              <a:gd name="T6" fmla="*/ 2108142533 w 21600"/>
              <a:gd name="T7" fmla="*/ 2147483646 h 21600"/>
              <a:gd name="T8" fmla="*/ 1196508603 w 21600"/>
              <a:gd name="T9" fmla="*/ 2147483646 h 21600"/>
              <a:gd name="T10" fmla="*/ 2147483646 w 21600"/>
              <a:gd name="T11" fmla="*/ 2147483646 h 21600"/>
              <a:gd name="T12" fmla="*/ 2147483646 w 21600"/>
              <a:gd name="T13" fmla="*/ 1909151226 h 21600"/>
              <a:gd name="T14" fmla="*/ 2147483646 w 21600"/>
              <a:gd name="T15" fmla="*/ 1909151226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21600" y="8640"/>
                </a:moveTo>
                <a:cubicBezTo>
                  <a:pt x="21600" y="3960"/>
                  <a:pt x="16676" y="0"/>
                  <a:pt x="10800" y="0"/>
                </a:cubicBezTo>
                <a:cubicBezTo>
                  <a:pt x="4765" y="0"/>
                  <a:pt x="0" y="3960"/>
                  <a:pt x="0" y="8640"/>
                </a:cubicBezTo>
                <a:cubicBezTo>
                  <a:pt x="0" y="12060"/>
                  <a:pt x="2382" y="14940"/>
                  <a:pt x="5876" y="16380"/>
                </a:cubicBezTo>
                <a:cubicBezTo>
                  <a:pt x="6035" y="17280"/>
                  <a:pt x="5718" y="19080"/>
                  <a:pt x="3335" y="21600"/>
                </a:cubicBezTo>
                <a:cubicBezTo>
                  <a:pt x="3335" y="21600"/>
                  <a:pt x="8576" y="19980"/>
                  <a:pt x="11435" y="17280"/>
                </a:cubicBezTo>
                <a:cubicBezTo>
                  <a:pt x="17153" y="16920"/>
                  <a:pt x="21600" y="13140"/>
                  <a:pt x="21600" y="8640"/>
                </a:cubicBezTo>
                <a:close/>
                <a:moveTo>
                  <a:pt x="21600" y="8640"/>
                </a:moveTo>
              </a:path>
            </a:pathLst>
          </a:custGeom>
          <a:solidFill>
            <a:srgbClr val="FFFEFE"/>
          </a:solidFill>
          <a:ln>
            <a:noFill/>
          </a:ln>
        </p:spPr>
        <p:txBody>
          <a:bodyPr lIns="0" tIns="0" rIns="0" bIns="0"/>
          <a:lstStyle/>
          <a:p>
            <a:pPr eaLnBrk="0" hangingPunct="0">
              <a:defRPr/>
            </a:pPr>
            <a:endParaRPr lang="zh-CN" altLang="en-US">
              <a:latin typeface="+mn-lt"/>
              <a:ea typeface="微软雅黑" panose="020B0503020204020204" pitchFamily="34" charset="-122"/>
              <a:cs typeface="+mn-ea"/>
              <a:sym typeface="+mn-lt"/>
            </a:endParaRPr>
          </a:p>
        </p:txBody>
      </p:sp>
      <p:sp>
        <p:nvSpPr>
          <p:cNvPr id="58" name="Rectangle 21"/>
          <p:cNvSpPr>
            <a:spLocks noChangeArrowheads="1"/>
          </p:cNvSpPr>
          <p:nvPr/>
        </p:nvSpPr>
        <p:spPr bwMode="auto">
          <a:xfrm>
            <a:off x="3981412" y="1449166"/>
            <a:ext cx="1454150" cy="1261876"/>
          </a:xfrm>
          <a:prstGeom prst="rect">
            <a:avLst/>
          </a:prstGeom>
          <a:noFill/>
          <a:ln>
            <a:noFill/>
          </a:ln>
        </p:spPr>
        <p:txBody>
          <a:bodyPr lIns="91432" tIns="45716" rIns="91432" bIns="45716">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a:lnSpc>
                <a:spcPct val="100000"/>
              </a:lnSpc>
              <a:spcBef>
                <a:spcPct val="0"/>
              </a:spcBef>
              <a:buNone/>
              <a:defRPr/>
            </a:pPr>
            <a:r>
              <a:rPr lang="zh-CN" altLang="en-US" sz="1800" b="1" dirty="0" smtClean="0">
                <a:solidFill>
                  <a:srgbClr val="FFFFFF"/>
                </a:solidFill>
                <a:latin typeface="+mn-lt"/>
                <a:ea typeface="微软雅黑" panose="020B0503020204020204" pitchFamily="34" charset="-122"/>
                <a:cs typeface="+mn-ea"/>
                <a:sym typeface="+mn-lt"/>
              </a:rPr>
              <a:t>运动参与者意外事故</a:t>
            </a:r>
            <a:endParaRPr lang="en-US" altLang="zh-CN" sz="1800" b="1" dirty="0" smtClean="0">
              <a:solidFill>
                <a:srgbClr val="FFFFFF"/>
              </a:solidFill>
              <a:latin typeface="+mn-lt"/>
              <a:ea typeface="微软雅黑" panose="020B0503020204020204" pitchFamily="34" charset="-122"/>
              <a:cs typeface="+mn-ea"/>
              <a:sym typeface="+mn-lt"/>
            </a:endParaRPr>
          </a:p>
          <a:p>
            <a:pPr algn="ctr">
              <a:lnSpc>
                <a:spcPct val="100000"/>
              </a:lnSpc>
              <a:spcBef>
                <a:spcPct val="0"/>
              </a:spcBef>
              <a:buNone/>
              <a:defRPr/>
            </a:pPr>
            <a:r>
              <a:rPr lang="zh-CN" altLang="en-US" sz="2000" b="1" dirty="0" smtClean="0">
                <a:solidFill>
                  <a:srgbClr val="FFFFFF"/>
                </a:solidFill>
                <a:latin typeface="+mn-lt"/>
                <a:ea typeface="微软雅黑" panose="020B0503020204020204" pitchFamily="34" charset="-122"/>
                <a:cs typeface="+mn-ea"/>
                <a:sym typeface="+mn-lt"/>
              </a:rPr>
              <a:t>人身伤害</a:t>
            </a:r>
            <a:endParaRPr lang="en-US" altLang="zh-CN" sz="2000" b="1" dirty="0" smtClean="0">
              <a:solidFill>
                <a:srgbClr val="FFFFFF"/>
              </a:solidFill>
              <a:latin typeface="+mn-lt"/>
              <a:ea typeface="微软雅黑" panose="020B0503020204020204" pitchFamily="34" charset="-122"/>
              <a:cs typeface="+mn-ea"/>
              <a:sym typeface="+mn-lt"/>
            </a:endParaRPr>
          </a:p>
          <a:p>
            <a:pPr algn="ctr">
              <a:lnSpc>
                <a:spcPct val="100000"/>
              </a:lnSpc>
              <a:spcBef>
                <a:spcPct val="0"/>
              </a:spcBef>
              <a:buNone/>
              <a:defRPr/>
            </a:pPr>
            <a:r>
              <a:rPr lang="zh-CN" altLang="en-US" sz="2000" b="1" dirty="0" smtClean="0">
                <a:solidFill>
                  <a:srgbClr val="FFFFFF"/>
                </a:solidFill>
                <a:latin typeface="+mn-lt"/>
                <a:ea typeface="微软雅黑" panose="020B0503020204020204" pitchFamily="34" charset="-122"/>
                <a:cs typeface="+mn-ea"/>
                <a:sym typeface="+mn-lt"/>
              </a:rPr>
              <a:t>财产损失</a:t>
            </a:r>
            <a:endParaRPr lang="en-US" altLang="zh-CN" sz="2000" b="1" dirty="0" smtClean="0">
              <a:solidFill>
                <a:srgbClr val="FFFFFF"/>
              </a:solidFill>
              <a:latin typeface="+mn-lt"/>
              <a:ea typeface="微软雅黑" panose="020B0503020204020204" pitchFamily="34" charset="-122"/>
              <a:cs typeface="+mn-ea"/>
              <a:sym typeface="+mn-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矩形 45"/>
          <p:cNvSpPr/>
          <p:nvPr/>
        </p:nvSpPr>
        <p:spPr>
          <a:xfrm>
            <a:off x="798787" y="160435"/>
            <a:ext cx="3310758" cy="400110"/>
          </a:xfrm>
          <a:prstGeom prst="rect">
            <a:avLst/>
          </a:prstGeom>
        </p:spPr>
        <p:txBody>
          <a:bodyPr wrap="square" lIns="91432" tIns="45716" rIns="91432" bIns="45716">
            <a:spAutoFit/>
          </a:bodyPr>
          <a:lstStyle/>
          <a:p>
            <a:r>
              <a:rPr lang="zh-CN" altLang="en-US" sz="2000" b="1" dirty="0" smtClean="0">
                <a:solidFill>
                  <a:srgbClr val="0070C0"/>
                </a:solidFill>
                <a:latin typeface="微软雅黑" pitchFamily="34" charset="-122"/>
                <a:ea typeface="微软雅黑" pitchFamily="34" charset="-122"/>
              </a:rPr>
              <a:t>项目领导小组成员</a:t>
            </a:r>
            <a:endParaRPr lang="zh-CN" altLang="en-US" sz="2000" b="1" dirty="0">
              <a:solidFill>
                <a:srgbClr val="0070C0"/>
              </a:solidFill>
              <a:latin typeface="微软雅黑" pitchFamily="34" charset="-122"/>
              <a:ea typeface="微软雅黑" pitchFamily="34" charset="-122"/>
            </a:endParaRPr>
          </a:p>
        </p:txBody>
      </p:sp>
      <p:grpSp>
        <p:nvGrpSpPr>
          <p:cNvPr id="3" name="组合 9"/>
          <p:cNvGrpSpPr/>
          <p:nvPr/>
        </p:nvGrpSpPr>
        <p:grpSpPr bwMode="auto">
          <a:xfrm>
            <a:off x="4737886" y="1026984"/>
            <a:ext cx="2879725" cy="897686"/>
            <a:chOff x="-14739" y="-86319"/>
            <a:chExt cx="2439262" cy="897345"/>
          </a:xfrm>
        </p:grpSpPr>
        <p:sp>
          <p:nvSpPr>
            <p:cNvPr id="108" name="TextBox 15"/>
            <p:cNvSpPr txBox="1">
              <a:spLocks noChangeArrowheads="1"/>
            </p:cNvSpPr>
            <p:nvPr/>
          </p:nvSpPr>
          <p:spPr bwMode="auto">
            <a:xfrm>
              <a:off x="51099" y="-86319"/>
              <a:ext cx="1703718" cy="338425"/>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nSpc>
                  <a:spcPct val="100000"/>
                </a:lnSpc>
                <a:spcBef>
                  <a:spcPct val="0"/>
                </a:spcBef>
                <a:buNone/>
                <a:defRPr/>
              </a:pPr>
              <a:r>
                <a:rPr lang="zh-CN" altLang="en-US" sz="1600" b="1" dirty="0" smtClean="0">
                  <a:solidFill>
                    <a:srgbClr val="584300"/>
                  </a:solidFill>
                  <a:latin typeface="+mn-lt"/>
                  <a:ea typeface="微软雅黑" panose="020B0503020204020204" pitchFamily="34" charset="-122"/>
                  <a:cs typeface="+mn-ea"/>
                  <a:sym typeface="+mn-lt"/>
                </a:rPr>
                <a:t>监管机构</a:t>
              </a:r>
            </a:p>
          </p:txBody>
        </p:sp>
        <p:sp>
          <p:nvSpPr>
            <p:cNvPr id="109" name="TextBox 16"/>
            <p:cNvSpPr txBox="1">
              <a:spLocks noChangeArrowheads="1"/>
            </p:cNvSpPr>
            <p:nvPr/>
          </p:nvSpPr>
          <p:spPr bwMode="auto">
            <a:xfrm>
              <a:off x="-14739" y="226473"/>
              <a:ext cx="2439262" cy="584553"/>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nSpc>
                  <a:spcPct val="100000"/>
                </a:lnSpc>
                <a:spcBef>
                  <a:spcPct val="0"/>
                </a:spcBef>
                <a:buNone/>
                <a:defRPr/>
              </a:pPr>
              <a:r>
                <a:rPr lang="zh-CN" altLang="en-US" sz="1600" b="1" dirty="0" smtClean="0">
                  <a:solidFill>
                    <a:srgbClr val="262626"/>
                  </a:solidFill>
                  <a:latin typeface="+mn-lt"/>
                  <a:ea typeface="微软雅黑" panose="020B0503020204020204" pitchFamily="34" charset="-122"/>
                  <a:cs typeface="+mn-ea"/>
                  <a:sym typeface="+mn-lt"/>
                </a:rPr>
                <a:t>体育场馆协会负责人：</a:t>
              </a:r>
              <a:endParaRPr lang="en-US" altLang="zh-CN" sz="1600" b="1" dirty="0" smtClean="0">
                <a:solidFill>
                  <a:srgbClr val="262626"/>
                </a:solidFill>
                <a:latin typeface="+mn-lt"/>
                <a:ea typeface="微软雅黑" panose="020B0503020204020204" pitchFamily="34" charset="-122"/>
                <a:cs typeface="+mn-ea"/>
                <a:sym typeface="+mn-lt"/>
              </a:endParaRPr>
            </a:p>
            <a:p>
              <a:pPr>
                <a:lnSpc>
                  <a:spcPct val="100000"/>
                </a:lnSpc>
                <a:spcBef>
                  <a:spcPct val="0"/>
                </a:spcBef>
                <a:buNone/>
                <a:defRPr/>
              </a:pPr>
              <a:r>
                <a:rPr lang="zh-CN" altLang="en-US" sz="1600" b="1" dirty="0" smtClean="0">
                  <a:solidFill>
                    <a:srgbClr val="262626"/>
                  </a:solidFill>
                  <a:latin typeface="+mn-lt"/>
                  <a:ea typeface="微软雅黑" panose="020B0503020204020204" pitchFamily="34" charset="-122"/>
                  <a:cs typeface="+mn-ea"/>
                  <a:sym typeface="+mn-lt"/>
                </a:rPr>
                <a:t>窦廷军   </a:t>
              </a:r>
              <a:r>
                <a:rPr lang="en-US" altLang="zh-CN" sz="1600" b="1" dirty="0" smtClean="0">
                  <a:solidFill>
                    <a:srgbClr val="262626"/>
                  </a:solidFill>
                  <a:latin typeface="+mn-lt"/>
                  <a:ea typeface="微软雅黑" panose="020B0503020204020204" pitchFamily="34" charset="-122"/>
                  <a:cs typeface="+mn-ea"/>
                  <a:sym typeface="+mn-lt"/>
                </a:rPr>
                <a:t>13608002208</a:t>
              </a:r>
            </a:p>
          </p:txBody>
        </p:sp>
      </p:grpSp>
      <p:grpSp>
        <p:nvGrpSpPr>
          <p:cNvPr id="4" name="组合 12"/>
          <p:cNvGrpSpPr/>
          <p:nvPr/>
        </p:nvGrpSpPr>
        <p:grpSpPr bwMode="auto">
          <a:xfrm>
            <a:off x="4809135" y="2212211"/>
            <a:ext cx="3230460" cy="918897"/>
            <a:chOff x="50213" y="-83733"/>
            <a:chExt cx="2439263" cy="918055"/>
          </a:xfrm>
        </p:grpSpPr>
        <p:sp>
          <p:nvSpPr>
            <p:cNvPr id="111" name="TextBox 15"/>
            <p:cNvSpPr txBox="1">
              <a:spLocks noChangeArrowheads="1"/>
            </p:cNvSpPr>
            <p:nvPr/>
          </p:nvSpPr>
          <p:spPr bwMode="auto">
            <a:xfrm>
              <a:off x="51097" y="-83733"/>
              <a:ext cx="1932316" cy="338244"/>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nSpc>
                  <a:spcPct val="100000"/>
                </a:lnSpc>
                <a:spcBef>
                  <a:spcPct val="0"/>
                </a:spcBef>
                <a:buFont typeface="Arial" panose="020B0604020202020204" pitchFamily="34" charset="0"/>
                <a:buNone/>
                <a:defRPr/>
              </a:pPr>
              <a:r>
                <a:rPr lang="zh-CN" altLang="en-US" sz="1600" b="1" dirty="0" smtClean="0">
                  <a:solidFill>
                    <a:srgbClr val="584300"/>
                  </a:solidFill>
                  <a:latin typeface="+mn-lt"/>
                  <a:ea typeface="微软雅黑" panose="020B0503020204020204" pitchFamily="34" charset="-122"/>
                  <a:cs typeface="+mn-ea"/>
                  <a:sym typeface="+mn-lt"/>
                </a:rPr>
                <a:t>保险经纪公司</a:t>
              </a:r>
            </a:p>
          </p:txBody>
        </p:sp>
        <p:sp>
          <p:nvSpPr>
            <p:cNvPr id="112" name="TextBox 16"/>
            <p:cNvSpPr txBox="1">
              <a:spLocks noChangeArrowheads="1"/>
            </p:cNvSpPr>
            <p:nvPr/>
          </p:nvSpPr>
          <p:spPr bwMode="auto">
            <a:xfrm>
              <a:off x="50213" y="250083"/>
              <a:ext cx="2439263" cy="584239"/>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nSpc>
                  <a:spcPct val="100000"/>
                </a:lnSpc>
                <a:spcBef>
                  <a:spcPct val="0"/>
                </a:spcBef>
                <a:buNone/>
                <a:defRPr/>
              </a:pPr>
              <a:r>
                <a:rPr lang="zh-CN" altLang="en-US" sz="1600" b="1" dirty="0" smtClean="0">
                  <a:solidFill>
                    <a:srgbClr val="262626"/>
                  </a:solidFill>
                  <a:latin typeface="+mn-lt"/>
                  <a:ea typeface="微软雅黑" panose="020B0503020204020204" pitchFamily="34" charset="-122"/>
                  <a:cs typeface="+mn-ea"/>
                  <a:sym typeface="+mn-lt"/>
                </a:rPr>
                <a:t>中汇国际负责人：</a:t>
              </a:r>
              <a:endParaRPr lang="en-US" altLang="zh-CN" sz="1600" b="1" dirty="0" smtClean="0">
                <a:solidFill>
                  <a:srgbClr val="262626"/>
                </a:solidFill>
                <a:latin typeface="+mn-lt"/>
                <a:ea typeface="微软雅黑" panose="020B0503020204020204" pitchFamily="34" charset="-122"/>
                <a:cs typeface="+mn-ea"/>
                <a:sym typeface="+mn-lt"/>
              </a:endParaRPr>
            </a:p>
            <a:p>
              <a:pPr>
                <a:lnSpc>
                  <a:spcPct val="100000"/>
                </a:lnSpc>
                <a:spcBef>
                  <a:spcPct val="0"/>
                </a:spcBef>
                <a:buNone/>
                <a:defRPr/>
              </a:pPr>
              <a:r>
                <a:rPr lang="zh-CN" altLang="en-US" sz="1600" b="1" dirty="0" smtClean="0">
                  <a:solidFill>
                    <a:srgbClr val="262626"/>
                  </a:solidFill>
                  <a:latin typeface="+mn-lt"/>
                  <a:ea typeface="微软雅黑" panose="020B0503020204020204" pitchFamily="34" charset="-122"/>
                  <a:cs typeface="+mn-ea"/>
                  <a:sym typeface="+mn-lt"/>
                </a:rPr>
                <a:t>汪道伟    </a:t>
              </a:r>
              <a:r>
                <a:rPr lang="en-US" altLang="zh-CN" sz="1600" b="1" dirty="0" smtClean="0">
                  <a:solidFill>
                    <a:srgbClr val="262626"/>
                  </a:solidFill>
                  <a:latin typeface="+mn-lt"/>
                  <a:ea typeface="微软雅黑" panose="020B0503020204020204" pitchFamily="34" charset="-122"/>
                  <a:cs typeface="+mn-ea"/>
                  <a:sym typeface="+mn-lt"/>
                </a:rPr>
                <a:t>18981795913</a:t>
              </a:r>
            </a:p>
          </p:txBody>
        </p:sp>
      </p:grpSp>
      <p:grpSp>
        <p:nvGrpSpPr>
          <p:cNvPr id="5" name="组合 15"/>
          <p:cNvGrpSpPr/>
          <p:nvPr/>
        </p:nvGrpSpPr>
        <p:grpSpPr bwMode="auto">
          <a:xfrm>
            <a:off x="4803612" y="3458104"/>
            <a:ext cx="2879725" cy="873762"/>
            <a:chOff x="35555" y="-47576"/>
            <a:chExt cx="2439262" cy="873429"/>
          </a:xfrm>
        </p:grpSpPr>
        <p:sp>
          <p:nvSpPr>
            <p:cNvPr id="114" name="TextBox 15"/>
            <p:cNvSpPr txBox="1">
              <a:spLocks noChangeArrowheads="1"/>
            </p:cNvSpPr>
            <p:nvPr/>
          </p:nvSpPr>
          <p:spPr bwMode="auto">
            <a:xfrm>
              <a:off x="67238" y="-47576"/>
              <a:ext cx="1703718" cy="338425"/>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nSpc>
                  <a:spcPct val="100000"/>
                </a:lnSpc>
                <a:spcBef>
                  <a:spcPct val="0"/>
                </a:spcBef>
                <a:buNone/>
                <a:defRPr/>
              </a:pPr>
              <a:r>
                <a:rPr lang="zh-CN" altLang="en-US" sz="1600" b="1" dirty="0" smtClean="0">
                  <a:solidFill>
                    <a:srgbClr val="584300"/>
                  </a:solidFill>
                  <a:latin typeface="+mn-lt"/>
                  <a:ea typeface="微软雅黑" panose="020B0503020204020204" pitchFamily="34" charset="-122"/>
                  <a:cs typeface="+mn-ea"/>
                  <a:sym typeface="+mn-lt"/>
                </a:rPr>
                <a:t>保险人</a:t>
              </a:r>
            </a:p>
          </p:txBody>
        </p:sp>
        <p:sp>
          <p:nvSpPr>
            <p:cNvPr id="115" name="TextBox 16"/>
            <p:cNvSpPr txBox="1">
              <a:spLocks noChangeArrowheads="1"/>
            </p:cNvSpPr>
            <p:nvPr/>
          </p:nvSpPr>
          <p:spPr bwMode="auto">
            <a:xfrm>
              <a:off x="35555" y="297704"/>
              <a:ext cx="2439262" cy="528149"/>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nSpc>
                  <a:spcPts val="1700"/>
                </a:lnSpc>
                <a:spcBef>
                  <a:spcPct val="0"/>
                </a:spcBef>
                <a:buFont typeface="Arial" panose="020B0604020202020204" pitchFamily="34" charset="0"/>
                <a:buNone/>
                <a:defRPr/>
              </a:pPr>
              <a:r>
                <a:rPr lang="zh-CN" altLang="en-US" sz="1600" b="1" dirty="0" smtClean="0">
                  <a:solidFill>
                    <a:srgbClr val="262626"/>
                  </a:solidFill>
                  <a:latin typeface="+mn-lt"/>
                  <a:ea typeface="微软雅黑" panose="020B0503020204020204" pitchFamily="34" charset="-122"/>
                  <a:cs typeface="+mn-ea"/>
                  <a:sym typeface="+mn-lt"/>
                </a:rPr>
                <a:t>太平洋保险负责人</a:t>
              </a:r>
              <a:endParaRPr lang="en-US" altLang="zh-CN" sz="1600" b="1" dirty="0" smtClean="0">
                <a:solidFill>
                  <a:srgbClr val="262626"/>
                </a:solidFill>
                <a:latin typeface="+mn-lt"/>
                <a:ea typeface="微软雅黑" panose="020B0503020204020204" pitchFamily="34" charset="-122"/>
                <a:cs typeface="+mn-ea"/>
                <a:sym typeface="+mn-lt"/>
              </a:endParaRPr>
            </a:p>
            <a:p>
              <a:pPr>
                <a:lnSpc>
                  <a:spcPts val="1700"/>
                </a:lnSpc>
                <a:spcBef>
                  <a:spcPct val="0"/>
                </a:spcBef>
                <a:buFont typeface="Arial" panose="020B0604020202020204" pitchFamily="34" charset="0"/>
                <a:buNone/>
                <a:defRPr/>
              </a:pPr>
              <a:r>
                <a:rPr lang="zh-CN" altLang="en-US" sz="1600" b="1" dirty="0" smtClean="0">
                  <a:solidFill>
                    <a:srgbClr val="262626"/>
                  </a:solidFill>
                  <a:latin typeface="+mn-lt"/>
                  <a:ea typeface="微软雅黑" panose="020B0503020204020204" pitchFamily="34" charset="-122"/>
                  <a:cs typeface="+mn-ea"/>
                  <a:sym typeface="+mn-lt"/>
                </a:rPr>
                <a:t>刘诗倩   </a:t>
              </a:r>
              <a:r>
                <a:rPr lang="en-US" altLang="zh-CN" sz="1600" b="1" dirty="0" smtClean="0">
                  <a:solidFill>
                    <a:srgbClr val="262626"/>
                  </a:solidFill>
                  <a:latin typeface="+mn-lt"/>
                  <a:ea typeface="微软雅黑" panose="020B0503020204020204" pitchFamily="34" charset="-122"/>
                  <a:cs typeface="+mn-ea"/>
                  <a:sym typeface="+mn-lt"/>
                </a:rPr>
                <a:t>13980001020</a:t>
              </a:r>
              <a:r>
                <a:rPr lang="zh-CN" altLang="en-US" sz="1600" b="1" dirty="0" smtClean="0">
                  <a:solidFill>
                    <a:srgbClr val="262626"/>
                  </a:solidFill>
                  <a:latin typeface="+mn-lt"/>
                  <a:ea typeface="微软雅黑" panose="020B0503020204020204" pitchFamily="34" charset="-122"/>
                  <a:cs typeface="+mn-ea"/>
                  <a:sym typeface="+mn-lt"/>
                </a:rPr>
                <a:t>   </a:t>
              </a:r>
              <a:endParaRPr lang="en-US" altLang="zh-CN" sz="1600" b="1" dirty="0" smtClean="0">
                <a:solidFill>
                  <a:srgbClr val="262626"/>
                </a:solidFill>
                <a:latin typeface="+mn-lt"/>
                <a:ea typeface="微软雅黑" panose="020B0503020204020204" pitchFamily="34" charset="-122"/>
                <a:cs typeface="+mn-ea"/>
                <a:sym typeface="+mn-lt"/>
              </a:endParaRPr>
            </a:p>
          </p:txBody>
        </p:sp>
      </p:grpSp>
      <p:pic>
        <p:nvPicPr>
          <p:cNvPr id="107" name="Picture 2" descr="res01_attpic_brief"/>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76685" y="1377056"/>
            <a:ext cx="2835294" cy="28981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0" name="TextBox 4"/>
          <p:cNvSpPr txBox="1">
            <a:spLocks noChangeArrowheads="1"/>
          </p:cNvSpPr>
          <p:nvPr/>
        </p:nvSpPr>
        <p:spPr bwMode="auto">
          <a:xfrm>
            <a:off x="4441372" y="3431970"/>
            <a:ext cx="53439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eaLnBrk="0" hangingPunct="0">
              <a:defRPr sz="2000">
                <a:solidFill>
                  <a:schemeClr val="tx1"/>
                </a:solidFill>
                <a:latin typeface="Calibri" pitchFamily="34" charset="0"/>
                <a:ea typeface="宋体" charset="-122"/>
              </a:defRPr>
            </a:lvl5pPr>
            <a:lvl6pPr marL="2514600" indent="-228600" defTabSz="1028700" eaLnBrk="0" fontAlgn="base" hangingPunct="0">
              <a:spcBef>
                <a:spcPct val="0"/>
              </a:spcBef>
              <a:spcAft>
                <a:spcPct val="0"/>
              </a:spcAft>
              <a:defRPr sz="2000">
                <a:solidFill>
                  <a:schemeClr val="tx1"/>
                </a:solidFill>
                <a:latin typeface="Calibri" pitchFamily="34" charset="0"/>
                <a:ea typeface="宋体" charset="-122"/>
              </a:defRPr>
            </a:lvl6pPr>
            <a:lvl7pPr marL="2971800" indent="-228600" defTabSz="1028700" eaLnBrk="0" fontAlgn="base" hangingPunct="0">
              <a:spcBef>
                <a:spcPct val="0"/>
              </a:spcBef>
              <a:spcAft>
                <a:spcPct val="0"/>
              </a:spcAft>
              <a:defRPr sz="2000">
                <a:solidFill>
                  <a:schemeClr val="tx1"/>
                </a:solidFill>
                <a:latin typeface="Calibri" pitchFamily="34" charset="0"/>
                <a:ea typeface="宋体" charset="-122"/>
              </a:defRPr>
            </a:lvl7pPr>
            <a:lvl8pPr marL="3429000" indent="-228600" defTabSz="1028700" eaLnBrk="0" fontAlgn="base" hangingPunct="0">
              <a:spcBef>
                <a:spcPct val="0"/>
              </a:spcBef>
              <a:spcAft>
                <a:spcPct val="0"/>
              </a:spcAft>
              <a:defRPr sz="2000">
                <a:solidFill>
                  <a:schemeClr val="tx1"/>
                </a:solidFill>
                <a:latin typeface="Calibri" pitchFamily="34" charset="0"/>
                <a:ea typeface="宋体" charset="-122"/>
              </a:defRPr>
            </a:lvl8pPr>
            <a:lvl9pPr marL="3886200" indent="-228600" defTabSz="1028700" eaLnBrk="0" fontAlgn="base" hangingPunct="0">
              <a:spcBef>
                <a:spcPct val="0"/>
              </a:spcBef>
              <a:spcAft>
                <a:spcPct val="0"/>
              </a:spcAft>
              <a:defRPr sz="2000">
                <a:solidFill>
                  <a:schemeClr val="tx1"/>
                </a:solidFill>
                <a:latin typeface="Calibri" pitchFamily="34" charset="0"/>
                <a:ea typeface="宋体" charset="-122"/>
              </a:defRPr>
            </a:lvl9pPr>
          </a:lstStyle>
          <a:p>
            <a:pPr>
              <a:defRPr/>
            </a:pPr>
            <a:r>
              <a:rPr lang="en-US" altLang="zh-CN" sz="1600" b="1" dirty="0" smtClean="0">
                <a:solidFill>
                  <a:srgbClr val="584300"/>
                </a:solidFill>
                <a:latin typeface="+mn-lt"/>
                <a:ea typeface="微软雅黑" panose="020B0503020204020204" pitchFamily="34" charset="-122"/>
                <a:cs typeface="+mn-ea"/>
                <a:sym typeface="+mn-lt"/>
              </a:rPr>
              <a:t>[3]</a:t>
            </a:r>
            <a:endParaRPr lang="zh-CN" altLang="en-US" sz="1600" b="1" dirty="0">
              <a:solidFill>
                <a:srgbClr val="584300"/>
              </a:solidFill>
              <a:latin typeface="+mn-lt"/>
              <a:ea typeface="微软雅黑" panose="020B0503020204020204" pitchFamily="34" charset="-122"/>
              <a:cs typeface="+mn-ea"/>
              <a:sym typeface="+mn-lt"/>
            </a:endParaRPr>
          </a:p>
        </p:txBody>
      </p:sp>
      <p:sp>
        <p:nvSpPr>
          <p:cNvPr id="113" name="TextBox 4"/>
          <p:cNvSpPr txBox="1">
            <a:spLocks noChangeArrowheads="1"/>
          </p:cNvSpPr>
          <p:nvPr/>
        </p:nvSpPr>
        <p:spPr bwMode="auto">
          <a:xfrm>
            <a:off x="4427517" y="2206831"/>
            <a:ext cx="53439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eaLnBrk="0" hangingPunct="0">
              <a:defRPr sz="2000">
                <a:solidFill>
                  <a:schemeClr val="tx1"/>
                </a:solidFill>
                <a:latin typeface="Calibri" pitchFamily="34" charset="0"/>
                <a:ea typeface="宋体" charset="-122"/>
              </a:defRPr>
            </a:lvl5pPr>
            <a:lvl6pPr marL="2514600" indent="-228600" defTabSz="1028700" eaLnBrk="0" fontAlgn="base" hangingPunct="0">
              <a:spcBef>
                <a:spcPct val="0"/>
              </a:spcBef>
              <a:spcAft>
                <a:spcPct val="0"/>
              </a:spcAft>
              <a:defRPr sz="2000">
                <a:solidFill>
                  <a:schemeClr val="tx1"/>
                </a:solidFill>
                <a:latin typeface="Calibri" pitchFamily="34" charset="0"/>
                <a:ea typeface="宋体" charset="-122"/>
              </a:defRPr>
            </a:lvl6pPr>
            <a:lvl7pPr marL="2971800" indent="-228600" defTabSz="1028700" eaLnBrk="0" fontAlgn="base" hangingPunct="0">
              <a:spcBef>
                <a:spcPct val="0"/>
              </a:spcBef>
              <a:spcAft>
                <a:spcPct val="0"/>
              </a:spcAft>
              <a:defRPr sz="2000">
                <a:solidFill>
                  <a:schemeClr val="tx1"/>
                </a:solidFill>
                <a:latin typeface="Calibri" pitchFamily="34" charset="0"/>
                <a:ea typeface="宋体" charset="-122"/>
              </a:defRPr>
            </a:lvl7pPr>
            <a:lvl8pPr marL="3429000" indent="-228600" defTabSz="1028700" eaLnBrk="0" fontAlgn="base" hangingPunct="0">
              <a:spcBef>
                <a:spcPct val="0"/>
              </a:spcBef>
              <a:spcAft>
                <a:spcPct val="0"/>
              </a:spcAft>
              <a:defRPr sz="2000">
                <a:solidFill>
                  <a:schemeClr val="tx1"/>
                </a:solidFill>
                <a:latin typeface="Calibri" pitchFamily="34" charset="0"/>
                <a:ea typeface="宋体" charset="-122"/>
              </a:defRPr>
            </a:lvl8pPr>
            <a:lvl9pPr marL="3886200" indent="-228600" defTabSz="1028700" eaLnBrk="0" fontAlgn="base" hangingPunct="0">
              <a:spcBef>
                <a:spcPct val="0"/>
              </a:spcBef>
              <a:spcAft>
                <a:spcPct val="0"/>
              </a:spcAft>
              <a:defRPr sz="2000">
                <a:solidFill>
                  <a:schemeClr val="tx1"/>
                </a:solidFill>
                <a:latin typeface="Calibri" pitchFamily="34" charset="0"/>
                <a:ea typeface="宋体" charset="-122"/>
              </a:defRPr>
            </a:lvl9pPr>
          </a:lstStyle>
          <a:p>
            <a:pPr>
              <a:defRPr/>
            </a:pPr>
            <a:r>
              <a:rPr lang="en-US" altLang="zh-CN" sz="1600" b="1" dirty="0" smtClean="0">
                <a:solidFill>
                  <a:srgbClr val="584300"/>
                </a:solidFill>
                <a:latin typeface="+mn-lt"/>
                <a:ea typeface="微软雅黑" panose="020B0503020204020204" pitchFamily="34" charset="-122"/>
                <a:cs typeface="+mn-ea"/>
                <a:sym typeface="+mn-lt"/>
              </a:rPr>
              <a:t>[2]</a:t>
            </a:r>
            <a:endParaRPr lang="zh-CN" altLang="en-US" sz="1600" b="1" dirty="0">
              <a:solidFill>
                <a:srgbClr val="584300"/>
              </a:solidFill>
              <a:latin typeface="+mn-lt"/>
              <a:ea typeface="微软雅黑" panose="020B0503020204020204" pitchFamily="34" charset="-122"/>
              <a:cs typeface="+mn-ea"/>
              <a:sym typeface="+mn-lt"/>
            </a:endParaRPr>
          </a:p>
        </p:txBody>
      </p:sp>
      <p:sp>
        <p:nvSpPr>
          <p:cNvPr id="117" name="TextBox 4"/>
          <p:cNvSpPr txBox="1">
            <a:spLocks noChangeArrowheads="1"/>
          </p:cNvSpPr>
          <p:nvPr/>
        </p:nvSpPr>
        <p:spPr bwMode="auto">
          <a:xfrm>
            <a:off x="4425537" y="1005445"/>
            <a:ext cx="53439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eaLnBrk="0" hangingPunct="0">
              <a:defRPr sz="2000">
                <a:solidFill>
                  <a:schemeClr val="tx1"/>
                </a:solidFill>
                <a:latin typeface="Calibri" pitchFamily="34" charset="0"/>
                <a:ea typeface="宋体" charset="-122"/>
              </a:defRPr>
            </a:lvl5pPr>
            <a:lvl6pPr marL="2514600" indent="-228600" defTabSz="1028700" eaLnBrk="0" fontAlgn="base" hangingPunct="0">
              <a:spcBef>
                <a:spcPct val="0"/>
              </a:spcBef>
              <a:spcAft>
                <a:spcPct val="0"/>
              </a:spcAft>
              <a:defRPr sz="2000">
                <a:solidFill>
                  <a:schemeClr val="tx1"/>
                </a:solidFill>
                <a:latin typeface="Calibri" pitchFamily="34" charset="0"/>
                <a:ea typeface="宋体" charset="-122"/>
              </a:defRPr>
            </a:lvl6pPr>
            <a:lvl7pPr marL="2971800" indent="-228600" defTabSz="1028700" eaLnBrk="0" fontAlgn="base" hangingPunct="0">
              <a:spcBef>
                <a:spcPct val="0"/>
              </a:spcBef>
              <a:spcAft>
                <a:spcPct val="0"/>
              </a:spcAft>
              <a:defRPr sz="2000">
                <a:solidFill>
                  <a:schemeClr val="tx1"/>
                </a:solidFill>
                <a:latin typeface="Calibri" pitchFamily="34" charset="0"/>
                <a:ea typeface="宋体" charset="-122"/>
              </a:defRPr>
            </a:lvl7pPr>
            <a:lvl8pPr marL="3429000" indent="-228600" defTabSz="1028700" eaLnBrk="0" fontAlgn="base" hangingPunct="0">
              <a:spcBef>
                <a:spcPct val="0"/>
              </a:spcBef>
              <a:spcAft>
                <a:spcPct val="0"/>
              </a:spcAft>
              <a:defRPr sz="2000">
                <a:solidFill>
                  <a:schemeClr val="tx1"/>
                </a:solidFill>
                <a:latin typeface="Calibri" pitchFamily="34" charset="0"/>
                <a:ea typeface="宋体" charset="-122"/>
              </a:defRPr>
            </a:lvl8pPr>
            <a:lvl9pPr marL="3886200" indent="-228600" defTabSz="1028700" eaLnBrk="0" fontAlgn="base" hangingPunct="0">
              <a:spcBef>
                <a:spcPct val="0"/>
              </a:spcBef>
              <a:spcAft>
                <a:spcPct val="0"/>
              </a:spcAft>
              <a:defRPr sz="2000">
                <a:solidFill>
                  <a:schemeClr val="tx1"/>
                </a:solidFill>
                <a:latin typeface="Calibri" pitchFamily="34" charset="0"/>
                <a:ea typeface="宋体" charset="-122"/>
              </a:defRPr>
            </a:lvl9pPr>
          </a:lstStyle>
          <a:p>
            <a:pPr>
              <a:defRPr/>
            </a:pPr>
            <a:r>
              <a:rPr lang="en-US" altLang="zh-CN" sz="1600" b="1" dirty="0" smtClean="0">
                <a:solidFill>
                  <a:srgbClr val="584300"/>
                </a:solidFill>
                <a:latin typeface="+mn-lt"/>
                <a:ea typeface="微软雅黑" panose="020B0503020204020204" pitchFamily="34" charset="-122"/>
                <a:cs typeface="+mn-ea"/>
                <a:sym typeface="+mn-lt"/>
              </a:rPr>
              <a:t>[1]</a:t>
            </a:r>
            <a:endParaRPr lang="zh-CN" altLang="en-US" sz="1600" b="1" dirty="0">
              <a:solidFill>
                <a:srgbClr val="584300"/>
              </a:solidFill>
              <a:latin typeface="+mn-lt"/>
              <a:ea typeface="微软雅黑" panose="020B0503020204020204" pitchFamily="34" charset="-122"/>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circle(in)">
                                      <p:cBhvr>
                                        <p:cTn id="7" dur="20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矩形 45"/>
          <p:cNvSpPr/>
          <p:nvPr/>
        </p:nvSpPr>
        <p:spPr>
          <a:xfrm>
            <a:off x="798787" y="160435"/>
            <a:ext cx="3310758" cy="400110"/>
          </a:xfrm>
          <a:prstGeom prst="rect">
            <a:avLst/>
          </a:prstGeom>
        </p:spPr>
        <p:txBody>
          <a:bodyPr wrap="square" lIns="91432" tIns="45716" rIns="91432" bIns="45716">
            <a:spAutoFit/>
          </a:bodyPr>
          <a:lstStyle/>
          <a:p>
            <a:r>
              <a:rPr lang="zh-CN" altLang="en-US" sz="2000" b="1" dirty="0" smtClean="0">
                <a:solidFill>
                  <a:srgbClr val="0070C0"/>
                </a:solidFill>
                <a:latin typeface="微软雅黑" pitchFamily="34" charset="-122"/>
                <a:ea typeface="微软雅黑" pitchFamily="34" charset="-122"/>
              </a:rPr>
              <a:t>保险简介</a:t>
            </a:r>
            <a:endParaRPr lang="zh-CN" altLang="en-US" sz="2000" b="1" dirty="0">
              <a:solidFill>
                <a:srgbClr val="0070C0"/>
              </a:solidFill>
              <a:latin typeface="微软雅黑" pitchFamily="34" charset="-122"/>
              <a:ea typeface="微软雅黑" pitchFamily="34" charset="-122"/>
            </a:endParaRPr>
          </a:p>
        </p:txBody>
      </p:sp>
      <p:grpSp>
        <p:nvGrpSpPr>
          <p:cNvPr id="37" name="组合 17"/>
          <p:cNvGrpSpPr/>
          <p:nvPr/>
        </p:nvGrpSpPr>
        <p:grpSpPr bwMode="auto">
          <a:xfrm>
            <a:off x="0" y="3443844"/>
            <a:ext cx="1805049" cy="1306286"/>
            <a:chOff x="395288" y="173038"/>
            <a:chExt cx="2986087" cy="2955925"/>
          </a:xfrm>
        </p:grpSpPr>
        <p:sp>
          <p:nvSpPr>
            <p:cNvPr id="47" name="Freeform 5"/>
            <p:cNvSpPr>
              <a:spLocks noEditPoints="1"/>
            </p:cNvSpPr>
            <p:nvPr/>
          </p:nvSpPr>
          <p:spPr bwMode="auto">
            <a:xfrm>
              <a:off x="395288" y="911520"/>
              <a:ext cx="2706940" cy="1849200"/>
            </a:xfrm>
            <a:custGeom>
              <a:avLst/>
              <a:gdLst>
                <a:gd name="T0" fmla="*/ 2147483646 w 719"/>
                <a:gd name="T1" fmla="*/ 2147483646 h 491"/>
                <a:gd name="T2" fmla="*/ 2147483646 w 719"/>
                <a:gd name="T3" fmla="*/ 2147483646 h 491"/>
                <a:gd name="T4" fmla="*/ 2147483646 w 719"/>
                <a:gd name="T5" fmla="*/ 2147483646 h 491"/>
                <a:gd name="T6" fmla="*/ 2147483646 w 719"/>
                <a:gd name="T7" fmla="*/ 2147483646 h 491"/>
                <a:gd name="T8" fmla="*/ 2147483646 w 719"/>
                <a:gd name="T9" fmla="*/ 2147483646 h 491"/>
                <a:gd name="T10" fmla="*/ 2147483646 w 719"/>
                <a:gd name="T11" fmla="*/ 2147483646 h 491"/>
                <a:gd name="T12" fmla="*/ 2147483646 w 719"/>
                <a:gd name="T13" fmla="*/ 2147483646 h 491"/>
                <a:gd name="T14" fmla="*/ 2147483646 w 719"/>
                <a:gd name="T15" fmla="*/ 2147483646 h 491"/>
                <a:gd name="T16" fmla="*/ 2147483646 w 719"/>
                <a:gd name="T17" fmla="*/ 2147483646 h 491"/>
                <a:gd name="T18" fmla="*/ 2147483646 w 719"/>
                <a:gd name="T19" fmla="*/ 2147483646 h 491"/>
                <a:gd name="T20" fmla="*/ 2147483646 w 719"/>
                <a:gd name="T21" fmla="*/ 2147483646 h 491"/>
                <a:gd name="T22" fmla="*/ 2147483646 w 719"/>
                <a:gd name="T23" fmla="*/ 2147483646 h 491"/>
                <a:gd name="T24" fmla="*/ 2147483646 w 719"/>
                <a:gd name="T25" fmla="*/ 2147483646 h 491"/>
                <a:gd name="T26" fmla="*/ 2147483646 w 719"/>
                <a:gd name="T27" fmla="*/ 2147483646 h 491"/>
                <a:gd name="T28" fmla="*/ 2147483646 w 719"/>
                <a:gd name="T29" fmla="*/ 2147483646 h 491"/>
                <a:gd name="T30" fmla="*/ 2147483646 w 719"/>
                <a:gd name="T31" fmla="*/ 2147483646 h 491"/>
                <a:gd name="T32" fmla="*/ 2147483646 w 719"/>
                <a:gd name="T33" fmla="*/ 2147483646 h 491"/>
                <a:gd name="T34" fmla="*/ 2147483646 w 719"/>
                <a:gd name="T35" fmla="*/ 2147483646 h 491"/>
                <a:gd name="T36" fmla="*/ 2147483646 w 719"/>
                <a:gd name="T37" fmla="*/ 2147483646 h 491"/>
                <a:gd name="T38" fmla="*/ 2147483646 w 719"/>
                <a:gd name="T39" fmla="*/ 2147483646 h 491"/>
                <a:gd name="T40" fmla="*/ 2147483646 w 719"/>
                <a:gd name="T41" fmla="*/ 2147483646 h 491"/>
                <a:gd name="T42" fmla="*/ 2147483646 w 719"/>
                <a:gd name="T43" fmla="*/ 2147483646 h 491"/>
                <a:gd name="T44" fmla="*/ 2147483646 w 719"/>
                <a:gd name="T45" fmla="*/ 2147483646 h 491"/>
                <a:gd name="T46" fmla="*/ 2147483646 w 719"/>
                <a:gd name="T47" fmla="*/ 2147483646 h 491"/>
                <a:gd name="T48" fmla="*/ 2147483646 w 719"/>
                <a:gd name="T49" fmla="*/ 2147483646 h 491"/>
                <a:gd name="T50" fmla="*/ 2147483646 w 719"/>
                <a:gd name="T51" fmla="*/ 2147483646 h 491"/>
                <a:gd name="T52" fmla="*/ 2147483646 w 719"/>
                <a:gd name="T53" fmla="*/ 2147483646 h 491"/>
                <a:gd name="T54" fmla="*/ 2147483646 w 719"/>
                <a:gd name="T55" fmla="*/ 2147483646 h 49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719" h="491">
                  <a:moveTo>
                    <a:pt x="646" y="321"/>
                  </a:moveTo>
                  <a:cubicBezTo>
                    <a:pt x="623" y="361"/>
                    <a:pt x="594" y="405"/>
                    <a:pt x="565" y="438"/>
                  </a:cubicBezTo>
                  <a:cubicBezTo>
                    <a:pt x="541" y="463"/>
                    <a:pt x="517" y="481"/>
                    <a:pt x="494" y="484"/>
                  </a:cubicBezTo>
                  <a:cubicBezTo>
                    <a:pt x="445" y="490"/>
                    <a:pt x="298" y="491"/>
                    <a:pt x="182" y="480"/>
                  </a:cubicBezTo>
                  <a:cubicBezTo>
                    <a:pt x="102" y="473"/>
                    <a:pt x="36" y="459"/>
                    <a:pt x="23" y="438"/>
                  </a:cubicBezTo>
                  <a:cubicBezTo>
                    <a:pt x="22" y="437"/>
                    <a:pt x="22" y="437"/>
                    <a:pt x="22" y="437"/>
                  </a:cubicBezTo>
                  <a:cubicBezTo>
                    <a:pt x="6" y="410"/>
                    <a:pt x="0" y="315"/>
                    <a:pt x="9" y="222"/>
                  </a:cubicBezTo>
                  <a:cubicBezTo>
                    <a:pt x="19" y="128"/>
                    <a:pt x="44" y="35"/>
                    <a:pt x="93" y="14"/>
                  </a:cubicBezTo>
                  <a:cubicBezTo>
                    <a:pt x="94" y="13"/>
                    <a:pt x="94" y="13"/>
                    <a:pt x="94" y="13"/>
                  </a:cubicBezTo>
                  <a:cubicBezTo>
                    <a:pt x="127" y="0"/>
                    <a:pt x="202" y="9"/>
                    <a:pt x="288" y="28"/>
                  </a:cubicBezTo>
                  <a:cubicBezTo>
                    <a:pt x="400" y="52"/>
                    <a:pt x="531" y="94"/>
                    <a:pt x="614" y="126"/>
                  </a:cubicBezTo>
                  <a:cubicBezTo>
                    <a:pt x="719" y="168"/>
                    <a:pt x="717" y="200"/>
                    <a:pt x="683" y="260"/>
                  </a:cubicBezTo>
                  <a:cubicBezTo>
                    <a:pt x="678" y="268"/>
                    <a:pt x="672" y="277"/>
                    <a:pt x="666" y="287"/>
                  </a:cubicBezTo>
                  <a:cubicBezTo>
                    <a:pt x="660" y="297"/>
                    <a:pt x="653" y="309"/>
                    <a:pt x="646" y="321"/>
                  </a:cubicBezTo>
                  <a:close/>
                  <a:moveTo>
                    <a:pt x="553" y="431"/>
                  </a:moveTo>
                  <a:cubicBezTo>
                    <a:pt x="582" y="399"/>
                    <a:pt x="611" y="355"/>
                    <a:pt x="633" y="316"/>
                  </a:cubicBezTo>
                  <a:cubicBezTo>
                    <a:pt x="640" y="304"/>
                    <a:pt x="647" y="292"/>
                    <a:pt x="654" y="281"/>
                  </a:cubicBezTo>
                  <a:cubicBezTo>
                    <a:pt x="660" y="272"/>
                    <a:pt x="665" y="263"/>
                    <a:pt x="670" y="255"/>
                  </a:cubicBezTo>
                  <a:cubicBezTo>
                    <a:pt x="700" y="202"/>
                    <a:pt x="702" y="174"/>
                    <a:pt x="608" y="137"/>
                  </a:cubicBezTo>
                  <a:cubicBezTo>
                    <a:pt x="526" y="105"/>
                    <a:pt x="395" y="64"/>
                    <a:pt x="285" y="39"/>
                  </a:cubicBezTo>
                  <a:cubicBezTo>
                    <a:pt x="201" y="21"/>
                    <a:pt x="130" y="12"/>
                    <a:pt x="101" y="24"/>
                  </a:cubicBezTo>
                  <a:cubicBezTo>
                    <a:pt x="100" y="24"/>
                    <a:pt x="100" y="24"/>
                    <a:pt x="100" y="24"/>
                  </a:cubicBezTo>
                  <a:cubicBezTo>
                    <a:pt x="56" y="43"/>
                    <a:pt x="33" y="132"/>
                    <a:pt x="23" y="223"/>
                  </a:cubicBezTo>
                  <a:cubicBezTo>
                    <a:pt x="14" y="314"/>
                    <a:pt x="20" y="407"/>
                    <a:pt x="35" y="432"/>
                  </a:cubicBezTo>
                  <a:cubicBezTo>
                    <a:pt x="35" y="432"/>
                    <a:pt x="35" y="432"/>
                    <a:pt x="35" y="432"/>
                  </a:cubicBezTo>
                  <a:cubicBezTo>
                    <a:pt x="46" y="450"/>
                    <a:pt x="108" y="461"/>
                    <a:pt x="183" y="468"/>
                  </a:cubicBezTo>
                  <a:cubicBezTo>
                    <a:pt x="298" y="479"/>
                    <a:pt x="443" y="478"/>
                    <a:pt x="492" y="472"/>
                  </a:cubicBezTo>
                  <a:cubicBezTo>
                    <a:pt x="511" y="470"/>
                    <a:pt x="532" y="454"/>
                    <a:pt x="553" y="431"/>
                  </a:cubicBezTo>
                  <a:close/>
                </a:path>
              </a:pathLst>
            </a:custGeom>
            <a:solidFill>
              <a:srgbClr val="9FA7A9"/>
            </a:solidFill>
            <a:ln>
              <a:noFill/>
            </a:ln>
          </p:spPr>
          <p:txBody>
            <a:bodyPr/>
            <a:lstStyle/>
            <a:p>
              <a:pPr eaLnBrk="0" hangingPunct="0">
                <a:defRPr/>
              </a:pPr>
              <a:endParaRPr lang="zh-CN" altLang="en-US">
                <a:latin typeface="+mn-lt"/>
                <a:ea typeface="微软雅黑" panose="020B0503020204020204" pitchFamily="34" charset="-122"/>
                <a:cs typeface="+mn-ea"/>
                <a:sym typeface="+mn-lt"/>
              </a:endParaRPr>
            </a:p>
          </p:txBody>
        </p:sp>
        <p:sp>
          <p:nvSpPr>
            <p:cNvPr id="48" name="Freeform 6"/>
            <p:cNvSpPr/>
            <p:nvPr/>
          </p:nvSpPr>
          <p:spPr bwMode="auto">
            <a:xfrm>
              <a:off x="444434" y="873598"/>
              <a:ext cx="2774761" cy="1863171"/>
            </a:xfrm>
            <a:custGeom>
              <a:avLst/>
              <a:gdLst>
                <a:gd name="T0" fmla="*/ 2147483646 w 737"/>
                <a:gd name="T1" fmla="*/ 2147483646 h 495"/>
                <a:gd name="T2" fmla="*/ 2147483646 w 737"/>
                <a:gd name="T3" fmla="*/ 2147483646 h 495"/>
                <a:gd name="T4" fmla="*/ 2147483646 w 737"/>
                <a:gd name="T5" fmla="*/ 2147483646 h 495"/>
                <a:gd name="T6" fmla="*/ 2147483646 w 737"/>
                <a:gd name="T7" fmla="*/ 2147483646 h 495"/>
                <a:gd name="T8" fmla="*/ 2147483646 w 737"/>
                <a:gd name="T9" fmla="*/ 2147483646 h 495"/>
                <a:gd name="T10" fmla="*/ 2147483646 w 737"/>
                <a:gd name="T11" fmla="*/ 2147483646 h 4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37" h="495">
                  <a:moveTo>
                    <a:pt x="629" y="340"/>
                  </a:moveTo>
                  <a:cubicBezTo>
                    <a:pt x="586" y="405"/>
                    <a:pt x="524" y="486"/>
                    <a:pt x="477" y="489"/>
                  </a:cubicBezTo>
                  <a:cubicBezTo>
                    <a:pt x="396" y="495"/>
                    <a:pt x="55" y="477"/>
                    <a:pt x="27" y="428"/>
                  </a:cubicBezTo>
                  <a:cubicBezTo>
                    <a:pt x="0" y="380"/>
                    <a:pt x="25" y="59"/>
                    <a:pt x="119" y="25"/>
                  </a:cubicBezTo>
                  <a:cubicBezTo>
                    <a:pt x="189" y="0"/>
                    <a:pt x="473" y="95"/>
                    <a:pt x="612" y="157"/>
                  </a:cubicBezTo>
                  <a:cubicBezTo>
                    <a:pt x="737" y="212"/>
                    <a:pt x="690" y="246"/>
                    <a:pt x="629" y="340"/>
                  </a:cubicBezTo>
                  <a:close/>
                </a:path>
              </a:pathLst>
            </a:custGeom>
            <a:solidFill>
              <a:srgbClr val="9FA7A9"/>
            </a:solidFill>
            <a:ln>
              <a:noFill/>
            </a:ln>
          </p:spPr>
          <p:txBody>
            <a:bodyPr/>
            <a:lstStyle/>
            <a:p>
              <a:pPr eaLnBrk="0" hangingPunct="0">
                <a:defRPr/>
              </a:pPr>
              <a:endParaRPr lang="zh-CN" altLang="en-US">
                <a:latin typeface="+mn-lt"/>
                <a:ea typeface="微软雅黑" panose="020B0503020204020204" pitchFamily="34" charset="-122"/>
                <a:cs typeface="+mn-ea"/>
                <a:sym typeface="+mn-lt"/>
              </a:endParaRPr>
            </a:p>
          </p:txBody>
        </p:sp>
        <p:sp>
          <p:nvSpPr>
            <p:cNvPr id="49" name="Freeform 7"/>
            <p:cNvSpPr/>
            <p:nvPr/>
          </p:nvSpPr>
          <p:spPr bwMode="auto">
            <a:xfrm>
              <a:off x="2624533" y="485396"/>
              <a:ext cx="469832" cy="478017"/>
            </a:xfrm>
            <a:custGeom>
              <a:avLst/>
              <a:gdLst>
                <a:gd name="T0" fmla="*/ 2147483646 w 125"/>
                <a:gd name="T1" fmla="*/ 2147483646 h 127"/>
                <a:gd name="T2" fmla="*/ 2147483646 w 125"/>
                <a:gd name="T3" fmla="*/ 2147483646 h 127"/>
                <a:gd name="T4" fmla="*/ 2147483646 w 125"/>
                <a:gd name="T5" fmla="*/ 2147483646 h 127"/>
                <a:gd name="T6" fmla="*/ 2147483646 w 125"/>
                <a:gd name="T7" fmla="*/ 2147483646 h 127"/>
                <a:gd name="T8" fmla="*/ 2147483646 w 125"/>
                <a:gd name="T9" fmla="*/ 2147483646 h 127"/>
                <a:gd name="T10" fmla="*/ 2147483646 w 125"/>
                <a:gd name="T11" fmla="*/ 2147483646 h 127"/>
                <a:gd name="T12" fmla="*/ 2147483646 w 125"/>
                <a:gd name="T13" fmla="*/ 2147483646 h 127"/>
                <a:gd name="T14" fmla="*/ 2147483646 w 125"/>
                <a:gd name="T15" fmla="*/ 2147483646 h 127"/>
                <a:gd name="T16" fmla="*/ 2147483646 w 125"/>
                <a:gd name="T17" fmla="*/ 2147483646 h 127"/>
                <a:gd name="T18" fmla="*/ 2147483646 w 125"/>
                <a:gd name="T19" fmla="*/ 2147483646 h 127"/>
                <a:gd name="T20" fmla="*/ 2147483646 w 125"/>
                <a:gd name="T21" fmla="*/ 2147483646 h 127"/>
                <a:gd name="T22" fmla="*/ 2147483646 w 125"/>
                <a:gd name="T23" fmla="*/ 2147483646 h 127"/>
                <a:gd name="T24" fmla="*/ 2147483646 w 125"/>
                <a:gd name="T25" fmla="*/ 2147483646 h 127"/>
                <a:gd name="T26" fmla="*/ 2147483646 w 125"/>
                <a:gd name="T27" fmla="*/ 2147483646 h 127"/>
                <a:gd name="T28" fmla="*/ 2147483646 w 125"/>
                <a:gd name="T29" fmla="*/ 2147483646 h 127"/>
                <a:gd name="T30" fmla="*/ 2147483646 w 125"/>
                <a:gd name="T31" fmla="*/ 2147483646 h 127"/>
                <a:gd name="T32" fmla="*/ 2147483646 w 125"/>
                <a:gd name="T33" fmla="*/ 2147483646 h 127"/>
                <a:gd name="T34" fmla="*/ 2147483646 w 125"/>
                <a:gd name="T35" fmla="*/ 2147483646 h 127"/>
                <a:gd name="T36" fmla="*/ 2147483646 w 125"/>
                <a:gd name="T37" fmla="*/ 2147483646 h 127"/>
                <a:gd name="T38" fmla="*/ 2147483646 w 125"/>
                <a:gd name="T39" fmla="*/ 2147483646 h 1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25" h="127">
                  <a:moveTo>
                    <a:pt x="124" y="55"/>
                  </a:moveTo>
                  <a:cubicBezTo>
                    <a:pt x="123" y="67"/>
                    <a:pt x="120" y="76"/>
                    <a:pt x="115" y="83"/>
                  </a:cubicBezTo>
                  <a:cubicBezTo>
                    <a:pt x="110" y="90"/>
                    <a:pt x="104" y="96"/>
                    <a:pt x="96" y="103"/>
                  </a:cubicBezTo>
                  <a:cubicBezTo>
                    <a:pt x="93" y="105"/>
                    <a:pt x="90" y="108"/>
                    <a:pt x="87" y="111"/>
                  </a:cubicBezTo>
                  <a:cubicBezTo>
                    <a:pt x="84" y="114"/>
                    <a:pt x="82" y="118"/>
                    <a:pt x="80" y="122"/>
                  </a:cubicBezTo>
                  <a:cubicBezTo>
                    <a:pt x="79" y="127"/>
                    <a:pt x="79" y="127"/>
                    <a:pt x="79" y="127"/>
                  </a:cubicBezTo>
                  <a:cubicBezTo>
                    <a:pt x="74" y="126"/>
                    <a:pt x="74" y="126"/>
                    <a:pt x="74" y="126"/>
                  </a:cubicBezTo>
                  <a:cubicBezTo>
                    <a:pt x="59" y="124"/>
                    <a:pt x="45" y="122"/>
                    <a:pt x="30" y="120"/>
                  </a:cubicBezTo>
                  <a:cubicBezTo>
                    <a:pt x="25" y="119"/>
                    <a:pt x="25" y="119"/>
                    <a:pt x="25" y="119"/>
                  </a:cubicBezTo>
                  <a:cubicBezTo>
                    <a:pt x="25" y="114"/>
                    <a:pt x="25" y="114"/>
                    <a:pt x="25" y="114"/>
                  </a:cubicBezTo>
                  <a:cubicBezTo>
                    <a:pt x="25" y="110"/>
                    <a:pt x="23" y="106"/>
                    <a:pt x="22" y="102"/>
                  </a:cubicBezTo>
                  <a:cubicBezTo>
                    <a:pt x="20" y="98"/>
                    <a:pt x="18" y="94"/>
                    <a:pt x="15" y="91"/>
                  </a:cubicBezTo>
                  <a:cubicBezTo>
                    <a:pt x="10" y="82"/>
                    <a:pt x="5" y="75"/>
                    <a:pt x="3" y="67"/>
                  </a:cubicBezTo>
                  <a:cubicBezTo>
                    <a:pt x="0" y="58"/>
                    <a:pt x="0" y="49"/>
                    <a:pt x="2" y="38"/>
                  </a:cubicBezTo>
                  <a:cubicBezTo>
                    <a:pt x="2" y="38"/>
                    <a:pt x="2" y="38"/>
                    <a:pt x="2" y="38"/>
                  </a:cubicBezTo>
                  <a:cubicBezTo>
                    <a:pt x="7" y="18"/>
                    <a:pt x="22" y="7"/>
                    <a:pt x="41" y="2"/>
                  </a:cubicBezTo>
                  <a:cubicBezTo>
                    <a:pt x="50" y="0"/>
                    <a:pt x="60" y="0"/>
                    <a:pt x="69" y="2"/>
                  </a:cubicBezTo>
                  <a:cubicBezTo>
                    <a:pt x="69" y="2"/>
                    <a:pt x="69" y="2"/>
                    <a:pt x="69" y="2"/>
                  </a:cubicBezTo>
                  <a:cubicBezTo>
                    <a:pt x="79" y="3"/>
                    <a:pt x="89" y="6"/>
                    <a:pt x="97" y="11"/>
                  </a:cubicBezTo>
                  <a:cubicBezTo>
                    <a:pt x="113" y="20"/>
                    <a:pt x="125" y="35"/>
                    <a:pt x="124" y="55"/>
                  </a:cubicBezTo>
                  <a:close/>
                </a:path>
              </a:pathLst>
            </a:custGeom>
            <a:solidFill>
              <a:srgbClr val="DE9E20"/>
            </a:solidFill>
            <a:ln>
              <a:noFill/>
            </a:ln>
          </p:spPr>
          <p:txBody>
            <a:bodyPr/>
            <a:lstStyle/>
            <a:p>
              <a:pPr eaLnBrk="0" hangingPunct="0">
                <a:defRPr/>
              </a:pPr>
              <a:endParaRPr lang="zh-CN" altLang="en-US">
                <a:latin typeface="+mn-lt"/>
                <a:ea typeface="微软雅黑" panose="020B0503020204020204" pitchFamily="34" charset="-122"/>
                <a:cs typeface="+mn-ea"/>
                <a:sym typeface="+mn-lt"/>
              </a:endParaRPr>
            </a:p>
          </p:txBody>
        </p:sp>
        <p:sp>
          <p:nvSpPr>
            <p:cNvPr id="50" name="Freeform 8"/>
            <p:cNvSpPr/>
            <p:nvPr/>
          </p:nvSpPr>
          <p:spPr bwMode="auto">
            <a:xfrm>
              <a:off x="2665815" y="532300"/>
              <a:ext cx="383336" cy="383212"/>
            </a:xfrm>
            <a:custGeom>
              <a:avLst/>
              <a:gdLst>
                <a:gd name="T0" fmla="*/ 2147483646 w 102"/>
                <a:gd name="T1" fmla="*/ 2147483646 h 102"/>
                <a:gd name="T2" fmla="*/ 2147483646 w 102"/>
                <a:gd name="T3" fmla="*/ 2147483646 h 102"/>
                <a:gd name="T4" fmla="*/ 2147483646 w 102"/>
                <a:gd name="T5" fmla="*/ 2147483646 h 102"/>
                <a:gd name="T6" fmla="*/ 2147483646 w 102"/>
                <a:gd name="T7" fmla="*/ 2147483646 h 102"/>
                <a:gd name="T8" fmla="*/ 2147483646 w 102"/>
                <a:gd name="T9" fmla="*/ 2147483646 h 102"/>
                <a:gd name="T10" fmla="*/ 2147483646 w 102"/>
                <a:gd name="T11" fmla="*/ 2147483646 h 102"/>
                <a:gd name="T12" fmla="*/ 2147483646 w 102"/>
                <a:gd name="T13" fmla="*/ 2147483646 h 102"/>
                <a:gd name="T14" fmla="*/ 2147483646 w 102"/>
                <a:gd name="T15" fmla="*/ 2147483646 h 102"/>
                <a:gd name="T16" fmla="*/ 2147483646 w 102"/>
                <a:gd name="T17" fmla="*/ 2147483646 h 102"/>
                <a:gd name="T18" fmla="*/ 2147483646 w 102"/>
                <a:gd name="T19" fmla="*/ 2147483646 h 102"/>
                <a:gd name="T20" fmla="*/ 2147483646 w 102"/>
                <a:gd name="T21" fmla="*/ 2147483646 h 102"/>
                <a:gd name="T22" fmla="*/ 2147483646 w 102"/>
                <a:gd name="T23" fmla="*/ 2147483646 h 102"/>
                <a:gd name="T24" fmla="*/ 2147483646 w 102"/>
                <a:gd name="T25" fmla="*/ 2147483646 h 102"/>
                <a:gd name="T26" fmla="*/ 2147483646 w 102"/>
                <a:gd name="T27" fmla="*/ 2147483646 h 102"/>
                <a:gd name="T28" fmla="*/ 2147483646 w 102"/>
                <a:gd name="T29" fmla="*/ 2147483646 h 102"/>
                <a:gd name="T30" fmla="*/ 2147483646 w 102"/>
                <a:gd name="T31" fmla="*/ 2147483646 h 10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02" h="102">
                  <a:moveTo>
                    <a:pt x="94" y="65"/>
                  </a:moveTo>
                  <a:cubicBezTo>
                    <a:pt x="98" y="59"/>
                    <a:pt x="101" y="52"/>
                    <a:pt x="101" y="43"/>
                  </a:cubicBezTo>
                  <a:cubicBezTo>
                    <a:pt x="102" y="27"/>
                    <a:pt x="93" y="16"/>
                    <a:pt x="80" y="9"/>
                  </a:cubicBezTo>
                  <a:cubicBezTo>
                    <a:pt x="73" y="5"/>
                    <a:pt x="65" y="2"/>
                    <a:pt x="57" y="1"/>
                  </a:cubicBezTo>
                  <a:cubicBezTo>
                    <a:pt x="57" y="1"/>
                    <a:pt x="57" y="1"/>
                    <a:pt x="57" y="1"/>
                  </a:cubicBezTo>
                  <a:cubicBezTo>
                    <a:pt x="48" y="0"/>
                    <a:pt x="40" y="0"/>
                    <a:pt x="32" y="2"/>
                  </a:cubicBezTo>
                  <a:cubicBezTo>
                    <a:pt x="18" y="5"/>
                    <a:pt x="6" y="14"/>
                    <a:pt x="3" y="28"/>
                  </a:cubicBezTo>
                  <a:cubicBezTo>
                    <a:pt x="3" y="28"/>
                    <a:pt x="3" y="28"/>
                    <a:pt x="3" y="28"/>
                  </a:cubicBezTo>
                  <a:cubicBezTo>
                    <a:pt x="0" y="38"/>
                    <a:pt x="1" y="45"/>
                    <a:pt x="3" y="51"/>
                  </a:cubicBezTo>
                  <a:cubicBezTo>
                    <a:pt x="5" y="58"/>
                    <a:pt x="9" y="65"/>
                    <a:pt x="14" y="72"/>
                  </a:cubicBezTo>
                  <a:cubicBezTo>
                    <a:pt x="17" y="76"/>
                    <a:pt x="19" y="81"/>
                    <a:pt x="21" y="85"/>
                  </a:cubicBezTo>
                  <a:cubicBezTo>
                    <a:pt x="23" y="89"/>
                    <a:pt x="24" y="93"/>
                    <a:pt x="25" y="97"/>
                  </a:cubicBezTo>
                  <a:cubicBezTo>
                    <a:pt x="37" y="98"/>
                    <a:pt x="49" y="100"/>
                    <a:pt x="60" y="102"/>
                  </a:cubicBezTo>
                  <a:cubicBezTo>
                    <a:pt x="62" y="98"/>
                    <a:pt x="64" y="95"/>
                    <a:pt x="67" y="92"/>
                  </a:cubicBezTo>
                  <a:cubicBezTo>
                    <a:pt x="70" y="88"/>
                    <a:pt x="74" y="85"/>
                    <a:pt x="78" y="82"/>
                  </a:cubicBezTo>
                  <a:cubicBezTo>
                    <a:pt x="85" y="76"/>
                    <a:pt x="91" y="71"/>
                    <a:pt x="94" y="65"/>
                  </a:cubicBezTo>
                  <a:close/>
                </a:path>
              </a:pathLst>
            </a:custGeom>
            <a:solidFill>
              <a:srgbClr val="EBE298"/>
            </a:solidFill>
            <a:ln>
              <a:noFill/>
            </a:ln>
          </p:spPr>
          <p:txBody>
            <a:bodyPr/>
            <a:lstStyle/>
            <a:p>
              <a:pPr eaLnBrk="0" hangingPunct="0">
                <a:defRPr/>
              </a:pPr>
              <a:endParaRPr lang="zh-CN" altLang="en-US">
                <a:latin typeface="+mn-lt"/>
                <a:ea typeface="微软雅黑" panose="020B0503020204020204" pitchFamily="34" charset="-122"/>
                <a:cs typeface="+mn-ea"/>
                <a:sym typeface="+mn-lt"/>
              </a:endParaRPr>
            </a:p>
          </p:txBody>
        </p:sp>
        <p:sp>
          <p:nvSpPr>
            <p:cNvPr id="51" name="Freeform 9"/>
            <p:cNvSpPr/>
            <p:nvPr/>
          </p:nvSpPr>
          <p:spPr bwMode="auto">
            <a:xfrm>
              <a:off x="2382736" y="1204917"/>
              <a:ext cx="497354" cy="715530"/>
            </a:xfrm>
            <a:custGeom>
              <a:avLst/>
              <a:gdLst>
                <a:gd name="T0" fmla="*/ 2147483646 w 132"/>
                <a:gd name="T1" fmla="*/ 2147483646 h 190"/>
                <a:gd name="T2" fmla="*/ 2147483646 w 132"/>
                <a:gd name="T3" fmla="*/ 2147483646 h 190"/>
                <a:gd name="T4" fmla="*/ 2147483646 w 132"/>
                <a:gd name="T5" fmla="*/ 2147483646 h 190"/>
                <a:gd name="T6" fmla="*/ 2147483646 w 132"/>
                <a:gd name="T7" fmla="*/ 2147483646 h 190"/>
                <a:gd name="T8" fmla="*/ 2147483646 w 132"/>
                <a:gd name="T9" fmla="*/ 2147483646 h 190"/>
                <a:gd name="T10" fmla="*/ 2147483646 w 132"/>
                <a:gd name="T11" fmla="*/ 2147483646 h 190"/>
                <a:gd name="T12" fmla="*/ 2147483646 w 132"/>
                <a:gd name="T13" fmla="*/ 2147483646 h 190"/>
                <a:gd name="T14" fmla="*/ 2147483646 w 132"/>
                <a:gd name="T15" fmla="*/ 2147483646 h 190"/>
                <a:gd name="T16" fmla="*/ 2147483646 w 132"/>
                <a:gd name="T17" fmla="*/ 2147483646 h 190"/>
                <a:gd name="T18" fmla="*/ 2147483646 w 132"/>
                <a:gd name="T19" fmla="*/ 2147483646 h 190"/>
                <a:gd name="T20" fmla="*/ 2147483646 w 132"/>
                <a:gd name="T21" fmla="*/ 2147483646 h 190"/>
                <a:gd name="T22" fmla="*/ 2147483646 w 132"/>
                <a:gd name="T23" fmla="*/ 2147483646 h 190"/>
                <a:gd name="T24" fmla="*/ 2147483646 w 132"/>
                <a:gd name="T25" fmla="*/ 2147483646 h 190"/>
                <a:gd name="T26" fmla="*/ 2147483646 w 132"/>
                <a:gd name="T27" fmla="*/ 2147483646 h 190"/>
                <a:gd name="T28" fmla="*/ 2147483646 w 132"/>
                <a:gd name="T29" fmla="*/ 2147483646 h 190"/>
                <a:gd name="T30" fmla="*/ 2147483646 w 132"/>
                <a:gd name="T31" fmla="*/ 2147483646 h 1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2" h="190">
                  <a:moveTo>
                    <a:pt x="6" y="176"/>
                  </a:moveTo>
                  <a:cubicBezTo>
                    <a:pt x="6" y="176"/>
                    <a:pt x="1" y="123"/>
                    <a:pt x="1" y="112"/>
                  </a:cubicBezTo>
                  <a:cubicBezTo>
                    <a:pt x="0" y="102"/>
                    <a:pt x="26" y="81"/>
                    <a:pt x="29" y="82"/>
                  </a:cubicBezTo>
                  <a:cubicBezTo>
                    <a:pt x="33" y="83"/>
                    <a:pt x="23" y="112"/>
                    <a:pt x="27" y="113"/>
                  </a:cubicBezTo>
                  <a:cubicBezTo>
                    <a:pt x="31" y="115"/>
                    <a:pt x="32" y="114"/>
                    <a:pt x="32" y="114"/>
                  </a:cubicBezTo>
                  <a:cubicBezTo>
                    <a:pt x="32" y="114"/>
                    <a:pt x="45" y="21"/>
                    <a:pt x="53" y="10"/>
                  </a:cubicBezTo>
                  <a:cubicBezTo>
                    <a:pt x="61" y="0"/>
                    <a:pt x="94" y="11"/>
                    <a:pt x="96" y="18"/>
                  </a:cubicBezTo>
                  <a:cubicBezTo>
                    <a:pt x="98" y="25"/>
                    <a:pt x="67" y="90"/>
                    <a:pt x="67" y="90"/>
                  </a:cubicBezTo>
                  <a:cubicBezTo>
                    <a:pt x="67" y="90"/>
                    <a:pt x="71" y="82"/>
                    <a:pt x="82" y="85"/>
                  </a:cubicBezTo>
                  <a:cubicBezTo>
                    <a:pt x="93" y="89"/>
                    <a:pt x="90" y="97"/>
                    <a:pt x="90" y="97"/>
                  </a:cubicBezTo>
                  <a:cubicBezTo>
                    <a:pt x="90" y="97"/>
                    <a:pt x="93" y="91"/>
                    <a:pt x="102" y="96"/>
                  </a:cubicBezTo>
                  <a:cubicBezTo>
                    <a:pt x="111" y="100"/>
                    <a:pt x="109" y="106"/>
                    <a:pt x="109" y="106"/>
                  </a:cubicBezTo>
                  <a:cubicBezTo>
                    <a:pt x="109" y="106"/>
                    <a:pt x="113" y="101"/>
                    <a:pt x="122" y="107"/>
                  </a:cubicBezTo>
                  <a:cubicBezTo>
                    <a:pt x="132" y="113"/>
                    <a:pt x="102" y="156"/>
                    <a:pt x="102" y="156"/>
                  </a:cubicBezTo>
                  <a:cubicBezTo>
                    <a:pt x="60" y="190"/>
                    <a:pt x="60" y="190"/>
                    <a:pt x="60" y="190"/>
                  </a:cubicBezTo>
                  <a:lnTo>
                    <a:pt x="6" y="176"/>
                  </a:lnTo>
                  <a:close/>
                </a:path>
              </a:pathLst>
            </a:custGeom>
            <a:solidFill>
              <a:srgbClr val="FDCF9B"/>
            </a:solidFill>
            <a:ln>
              <a:noFill/>
            </a:ln>
          </p:spPr>
          <p:txBody>
            <a:bodyPr/>
            <a:lstStyle/>
            <a:p>
              <a:pPr eaLnBrk="0" hangingPunct="0">
                <a:defRPr/>
              </a:pPr>
              <a:endParaRPr lang="zh-CN" altLang="en-US">
                <a:latin typeface="+mn-lt"/>
                <a:ea typeface="微软雅黑" panose="020B0503020204020204" pitchFamily="34" charset="-122"/>
                <a:cs typeface="+mn-ea"/>
                <a:sym typeface="+mn-lt"/>
              </a:endParaRPr>
            </a:p>
          </p:txBody>
        </p:sp>
        <p:sp>
          <p:nvSpPr>
            <p:cNvPr id="52" name="Freeform 10"/>
            <p:cNvSpPr/>
            <p:nvPr/>
          </p:nvSpPr>
          <p:spPr bwMode="auto">
            <a:xfrm>
              <a:off x="2010212" y="1261801"/>
              <a:ext cx="263420" cy="289405"/>
            </a:xfrm>
            <a:custGeom>
              <a:avLst/>
              <a:gdLst>
                <a:gd name="T0" fmla="*/ 2147483646 w 70"/>
                <a:gd name="T1" fmla="*/ 2147483646 h 77"/>
                <a:gd name="T2" fmla="*/ 2147483646 w 70"/>
                <a:gd name="T3" fmla="*/ 2147483646 h 77"/>
                <a:gd name="T4" fmla="*/ 2147483646 w 70"/>
                <a:gd name="T5" fmla="*/ 2147483646 h 77"/>
                <a:gd name="T6" fmla="*/ 2147483646 w 70"/>
                <a:gd name="T7" fmla="*/ 2147483646 h 77"/>
                <a:gd name="T8" fmla="*/ 2147483646 w 70"/>
                <a:gd name="T9" fmla="*/ 2147483646 h 77"/>
                <a:gd name="T10" fmla="*/ 2147483646 w 70"/>
                <a:gd name="T11" fmla="*/ 2147483646 h 77"/>
                <a:gd name="T12" fmla="*/ 2147483646 w 70"/>
                <a:gd name="T13" fmla="*/ 2147483646 h 77"/>
                <a:gd name="T14" fmla="*/ 2147483646 w 70"/>
                <a:gd name="T15" fmla="*/ 2147483646 h 77"/>
                <a:gd name="T16" fmla="*/ 2147483646 w 70"/>
                <a:gd name="T17" fmla="*/ 2147483646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0" h="77">
                  <a:moveTo>
                    <a:pt x="53" y="9"/>
                  </a:moveTo>
                  <a:cubicBezTo>
                    <a:pt x="38" y="4"/>
                    <a:pt x="38" y="4"/>
                    <a:pt x="38" y="4"/>
                  </a:cubicBezTo>
                  <a:cubicBezTo>
                    <a:pt x="27" y="0"/>
                    <a:pt x="14" y="7"/>
                    <a:pt x="11" y="18"/>
                  </a:cubicBezTo>
                  <a:cubicBezTo>
                    <a:pt x="3" y="41"/>
                    <a:pt x="3" y="41"/>
                    <a:pt x="3" y="41"/>
                  </a:cubicBezTo>
                  <a:cubicBezTo>
                    <a:pt x="0" y="52"/>
                    <a:pt x="6" y="65"/>
                    <a:pt x="17" y="68"/>
                  </a:cubicBezTo>
                  <a:cubicBezTo>
                    <a:pt x="32" y="73"/>
                    <a:pt x="32" y="73"/>
                    <a:pt x="32" y="73"/>
                  </a:cubicBezTo>
                  <a:cubicBezTo>
                    <a:pt x="43" y="77"/>
                    <a:pt x="55" y="71"/>
                    <a:pt x="59" y="59"/>
                  </a:cubicBezTo>
                  <a:cubicBezTo>
                    <a:pt x="67" y="36"/>
                    <a:pt x="67" y="36"/>
                    <a:pt x="67" y="36"/>
                  </a:cubicBezTo>
                  <a:cubicBezTo>
                    <a:pt x="70" y="25"/>
                    <a:pt x="64" y="13"/>
                    <a:pt x="53" y="9"/>
                  </a:cubicBezTo>
                  <a:close/>
                </a:path>
              </a:pathLst>
            </a:custGeom>
            <a:solidFill>
              <a:srgbClr val="FDCF9B"/>
            </a:solidFill>
            <a:ln>
              <a:noFill/>
            </a:ln>
          </p:spPr>
          <p:txBody>
            <a:bodyPr/>
            <a:lstStyle/>
            <a:p>
              <a:pPr eaLnBrk="0" hangingPunct="0">
                <a:defRPr/>
              </a:pPr>
              <a:endParaRPr lang="zh-CN" altLang="en-US">
                <a:latin typeface="+mn-lt"/>
                <a:ea typeface="微软雅黑" panose="020B0503020204020204" pitchFamily="34" charset="-122"/>
                <a:cs typeface="+mn-ea"/>
                <a:sym typeface="+mn-lt"/>
              </a:endParaRPr>
            </a:p>
          </p:txBody>
        </p:sp>
        <p:sp>
          <p:nvSpPr>
            <p:cNvPr id="53" name="Freeform 11"/>
            <p:cNvSpPr/>
            <p:nvPr/>
          </p:nvSpPr>
          <p:spPr bwMode="auto">
            <a:xfrm>
              <a:off x="2044615" y="1287747"/>
              <a:ext cx="195599" cy="210567"/>
            </a:xfrm>
            <a:custGeom>
              <a:avLst/>
              <a:gdLst>
                <a:gd name="T0" fmla="*/ 2147483646 w 52"/>
                <a:gd name="T1" fmla="*/ 2147483646 h 56"/>
                <a:gd name="T2" fmla="*/ 2147483646 w 52"/>
                <a:gd name="T3" fmla="*/ 2147483646 h 56"/>
                <a:gd name="T4" fmla="*/ 2147483646 w 52"/>
                <a:gd name="T5" fmla="*/ 2147483646 h 56"/>
                <a:gd name="T6" fmla="*/ 2147483646 w 52"/>
                <a:gd name="T7" fmla="*/ 2147483646 h 56"/>
                <a:gd name="T8" fmla="*/ 2147483646 w 52"/>
                <a:gd name="T9" fmla="*/ 2147483646 h 56"/>
                <a:gd name="T10" fmla="*/ 2147483646 w 52"/>
                <a:gd name="T11" fmla="*/ 2147483646 h 56"/>
                <a:gd name="T12" fmla="*/ 2147483646 w 52"/>
                <a:gd name="T13" fmla="*/ 2147483646 h 56"/>
                <a:gd name="T14" fmla="*/ 2147483646 w 52"/>
                <a:gd name="T15" fmla="*/ 2147483646 h 56"/>
                <a:gd name="T16" fmla="*/ 2147483646 w 52"/>
                <a:gd name="T17" fmla="*/ 2147483646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2" h="56">
                  <a:moveTo>
                    <a:pt x="39" y="7"/>
                  </a:moveTo>
                  <a:cubicBezTo>
                    <a:pt x="28" y="3"/>
                    <a:pt x="28" y="3"/>
                    <a:pt x="28" y="3"/>
                  </a:cubicBezTo>
                  <a:cubicBezTo>
                    <a:pt x="20" y="0"/>
                    <a:pt x="11" y="5"/>
                    <a:pt x="8" y="13"/>
                  </a:cubicBezTo>
                  <a:cubicBezTo>
                    <a:pt x="3" y="30"/>
                    <a:pt x="3" y="30"/>
                    <a:pt x="3" y="30"/>
                  </a:cubicBezTo>
                  <a:cubicBezTo>
                    <a:pt x="0" y="39"/>
                    <a:pt x="5" y="48"/>
                    <a:pt x="13" y="50"/>
                  </a:cubicBezTo>
                  <a:cubicBezTo>
                    <a:pt x="24" y="54"/>
                    <a:pt x="24" y="54"/>
                    <a:pt x="24" y="54"/>
                  </a:cubicBezTo>
                  <a:cubicBezTo>
                    <a:pt x="32" y="56"/>
                    <a:pt x="41" y="52"/>
                    <a:pt x="44" y="44"/>
                  </a:cubicBezTo>
                  <a:cubicBezTo>
                    <a:pt x="49" y="27"/>
                    <a:pt x="49" y="27"/>
                    <a:pt x="49" y="27"/>
                  </a:cubicBezTo>
                  <a:cubicBezTo>
                    <a:pt x="52" y="18"/>
                    <a:pt x="48" y="9"/>
                    <a:pt x="39" y="7"/>
                  </a:cubicBezTo>
                  <a:close/>
                </a:path>
              </a:pathLst>
            </a:custGeom>
            <a:solidFill>
              <a:srgbClr val="E4BA8C"/>
            </a:solidFill>
            <a:ln>
              <a:noFill/>
            </a:ln>
          </p:spPr>
          <p:txBody>
            <a:bodyPr/>
            <a:lstStyle/>
            <a:p>
              <a:pPr eaLnBrk="0" hangingPunct="0">
                <a:defRPr/>
              </a:pPr>
              <a:endParaRPr lang="zh-CN" altLang="en-US">
                <a:latin typeface="+mn-lt"/>
                <a:ea typeface="微软雅黑" panose="020B0503020204020204" pitchFamily="34" charset="-122"/>
                <a:cs typeface="+mn-ea"/>
                <a:sym typeface="+mn-lt"/>
              </a:endParaRPr>
            </a:p>
          </p:txBody>
        </p:sp>
        <p:sp>
          <p:nvSpPr>
            <p:cNvPr id="54" name="Freeform 12"/>
            <p:cNvSpPr/>
            <p:nvPr/>
          </p:nvSpPr>
          <p:spPr bwMode="auto">
            <a:xfrm>
              <a:off x="1069566" y="1212901"/>
              <a:ext cx="255557" cy="277430"/>
            </a:xfrm>
            <a:custGeom>
              <a:avLst/>
              <a:gdLst>
                <a:gd name="T0" fmla="*/ 2147483646 w 68"/>
                <a:gd name="T1" fmla="*/ 2147483646 h 74"/>
                <a:gd name="T2" fmla="*/ 2147483646 w 68"/>
                <a:gd name="T3" fmla="*/ 2147483646 h 74"/>
                <a:gd name="T4" fmla="*/ 2147483646 w 68"/>
                <a:gd name="T5" fmla="*/ 2147483646 h 74"/>
                <a:gd name="T6" fmla="*/ 2147483646 w 68"/>
                <a:gd name="T7" fmla="*/ 2147483646 h 74"/>
                <a:gd name="T8" fmla="*/ 2147483646 w 68"/>
                <a:gd name="T9" fmla="*/ 2147483646 h 74"/>
                <a:gd name="T10" fmla="*/ 2147483646 w 68"/>
                <a:gd name="T11" fmla="*/ 2147483646 h 74"/>
                <a:gd name="T12" fmla="*/ 2147483646 w 68"/>
                <a:gd name="T13" fmla="*/ 2147483646 h 74"/>
                <a:gd name="T14" fmla="*/ 2147483646 w 68"/>
                <a:gd name="T15" fmla="*/ 2147483646 h 74"/>
                <a:gd name="T16" fmla="*/ 2147483646 w 68"/>
                <a:gd name="T17" fmla="*/ 214748364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8" h="74">
                  <a:moveTo>
                    <a:pt x="20" y="5"/>
                  </a:moveTo>
                  <a:cubicBezTo>
                    <a:pt x="35" y="2"/>
                    <a:pt x="35" y="2"/>
                    <a:pt x="35" y="2"/>
                  </a:cubicBezTo>
                  <a:cubicBezTo>
                    <a:pt x="47" y="0"/>
                    <a:pt x="58" y="7"/>
                    <a:pt x="60" y="19"/>
                  </a:cubicBezTo>
                  <a:cubicBezTo>
                    <a:pt x="65" y="43"/>
                    <a:pt x="65" y="43"/>
                    <a:pt x="65" y="43"/>
                  </a:cubicBezTo>
                  <a:cubicBezTo>
                    <a:pt x="68" y="55"/>
                    <a:pt x="60" y="66"/>
                    <a:pt x="48" y="68"/>
                  </a:cubicBezTo>
                  <a:cubicBezTo>
                    <a:pt x="33" y="71"/>
                    <a:pt x="33" y="71"/>
                    <a:pt x="33" y="71"/>
                  </a:cubicBezTo>
                  <a:cubicBezTo>
                    <a:pt x="21" y="74"/>
                    <a:pt x="10" y="66"/>
                    <a:pt x="8" y="55"/>
                  </a:cubicBezTo>
                  <a:cubicBezTo>
                    <a:pt x="3" y="31"/>
                    <a:pt x="3" y="31"/>
                    <a:pt x="3" y="31"/>
                  </a:cubicBezTo>
                  <a:cubicBezTo>
                    <a:pt x="0" y="19"/>
                    <a:pt x="8" y="8"/>
                    <a:pt x="20" y="5"/>
                  </a:cubicBezTo>
                  <a:close/>
                </a:path>
              </a:pathLst>
            </a:custGeom>
            <a:solidFill>
              <a:srgbClr val="FDCF9B"/>
            </a:solidFill>
            <a:ln>
              <a:noFill/>
            </a:ln>
          </p:spPr>
          <p:txBody>
            <a:bodyPr/>
            <a:lstStyle/>
            <a:p>
              <a:pPr eaLnBrk="0" hangingPunct="0">
                <a:defRPr/>
              </a:pPr>
              <a:endParaRPr lang="zh-CN" altLang="en-US">
                <a:latin typeface="+mn-lt"/>
                <a:ea typeface="微软雅黑" panose="020B0503020204020204" pitchFamily="34" charset="-122"/>
                <a:cs typeface="+mn-ea"/>
                <a:sym typeface="+mn-lt"/>
              </a:endParaRPr>
            </a:p>
          </p:txBody>
        </p:sp>
        <p:sp>
          <p:nvSpPr>
            <p:cNvPr id="55" name="Freeform 13"/>
            <p:cNvSpPr/>
            <p:nvPr/>
          </p:nvSpPr>
          <p:spPr bwMode="auto">
            <a:xfrm>
              <a:off x="1106916" y="1239846"/>
              <a:ext cx="183804" cy="203582"/>
            </a:xfrm>
            <a:custGeom>
              <a:avLst/>
              <a:gdLst>
                <a:gd name="T0" fmla="*/ 2147483646 w 49"/>
                <a:gd name="T1" fmla="*/ 2147483646 h 54"/>
                <a:gd name="T2" fmla="*/ 2147483646 w 49"/>
                <a:gd name="T3" fmla="*/ 2147483646 h 54"/>
                <a:gd name="T4" fmla="*/ 2147483646 w 49"/>
                <a:gd name="T5" fmla="*/ 2147483646 h 54"/>
                <a:gd name="T6" fmla="*/ 2147483646 w 49"/>
                <a:gd name="T7" fmla="*/ 2147483646 h 54"/>
                <a:gd name="T8" fmla="*/ 2147483646 w 49"/>
                <a:gd name="T9" fmla="*/ 2147483646 h 54"/>
                <a:gd name="T10" fmla="*/ 2147483646 w 49"/>
                <a:gd name="T11" fmla="*/ 2147483646 h 54"/>
                <a:gd name="T12" fmla="*/ 2147483646 w 49"/>
                <a:gd name="T13" fmla="*/ 2147483646 h 54"/>
                <a:gd name="T14" fmla="*/ 2147483646 w 49"/>
                <a:gd name="T15" fmla="*/ 2147483646 h 54"/>
                <a:gd name="T16" fmla="*/ 2147483646 w 49"/>
                <a:gd name="T17" fmla="*/ 2147483646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 h="54">
                  <a:moveTo>
                    <a:pt x="14" y="3"/>
                  </a:moveTo>
                  <a:cubicBezTo>
                    <a:pt x="25" y="1"/>
                    <a:pt x="25" y="1"/>
                    <a:pt x="25" y="1"/>
                  </a:cubicBezTo>
                  <a:cubicBezTo>
                    <a:pt x="33" y="0"/>
                    <a:pt x="42" y="5"/>
                    <a:pt x="44" y="14"/>
                  </a:cubicBezTo>
                  <a:cubicBezTo>
                    <a:pt x="47" y="31"/>
                    <a:pt x="47" y="31"/>
                    <a:pt x="47" y="31"/>
                  </a:cubicBezTo>
                  <a:cubicBezTo>
                    <a:pt x="49" y="40"/>
                    <a:pt x="43" y="48"/>
                    <a:pt x="35" y="50"/>
                  </a:cubicBezTo>
                  <a:cubicBezTo>
                    <a:pt x="23" y="52"/>
                    <a:pt x="23" y="52"/>
                    <a:pt x="23" y="52"/>
                  </a:cubicBezTo>
                  <a:cubicBezTo>
                    <a:pt x="15" y="54"/>
                    <a:pt x="7" y="48"/>
                    <a:pt x="5" y="40"/>
                  </a:cubicBezTo>
                  <a:cubicBezTo>
                    <a:pt x="1" y="22"/>
                    <a:pt x="1" y="22"/>
                    <a:pt x="1" y="22"/>
                  </a:cubicBezTo>
                  <a:cubicBezTo>
                    <a:pt x="0" y="14"/>
                    <a:pt x="5" y="5"/>
                    <a:pt x="14" y="3"/>
                  </a:cubicBezTo>
                  <a:close/>
                </a:path>
              </a:pathLst>
            </a:custGeom>
            <a:solidFill>
              <a:srgbClr val="E4BA8C"/>
            </a:solidFill>
            <a:ln>
              <a:noFill/>
            </a:ln>
          </p:spPr>
          <p:txBody>
            <a:bodyPr/>
            <a:lstStyle/>
            <a:p>
              <a:pPr eaLnBrk="0" hangingPunct="0">
                <a:defRPr/>
              </a:pPr>
              <a:endParaRPr lang="zh-CN" altLang="en-US">
                <a:latin typeface="+mn-lt"/>
                <a:ea typeface="微软雅黑" panose="020B0503020204020204" pitchFamily="34" charset="-122"/>
                <a:cs typeface="+mn-ea"/>
                <a:sym typeface="+mn-lt"/>
              </a:endParaRPr>
            </a:p>
          </p:txBody>
        </p:sp>
        <p:sp>
          <p:nvSpPr>
            <p:cNvPr id="56" name="Rectangle 14"/>
            <p:cNvSpPr>
              <a:spLocks noChangeArrowheads="1"/>
            </p:cNvSpPr>
            <p:nvPr/>
          </p:nvSpPr>
          <p:spPr bwMode="auto">
            <a:xfrm>
              <a:off x="1438157" y="1912463"/>
              <a:ext cx="402994" cy="576815"/>
            </a:xfrm>
            <a:prstGeom prst="rect">
              <a:avLst/>
            </a:prstGeom>
            <a:solidFill>
              <a:srgbClr val="FFFFFF"/>
            </a:solidFill>
            <a:ln w="7938">
              <a:solidFill>
                <a:srgbClr val="000000"/>
              </a:solidFill>
              <a:miter lim="800000"/>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nSpc>
                  <a:spcPct val="100000"/>
                </a:lnSpc>
                <a:spcBef>
                  <a:spcPct val="0"/>
                </a:spcBef>
                <a:buFont typeface="Arial" panose="020B0604020202020204" pitchFamily="34" charset="0"/>
                <a:buNone/>
                <a:defRPr/>
              </a:pPr>
              <a:endParaRPr lang="zh-CN" altLang="en-US" sz="1800" dirty="0" smtClean="0">
                <a:solidFill>
                  <a:srgbClr val="000000"/>
                </a:solidFill>
                <a:latin typeface="+mn-lt"/>
                <a:ea typeface="微软雅黑" panose="020B0503020204020204" pitchFamily="34" charset="-122"/>
                <a:cs typeface="+mn-ea"/>
                <a:sym typeface="+mn-lt"/>
              </a:endParaRPr>
            </a:p>
          </p:txBody>
        </p:sp>
        <p:sp>
          <p:nvSpPr>
            <p:cNvPr id="57" name="Freeform 15"/>
            <p:cNvSpPr/>
            <p:nvPr/>
          </p:nvSpPr>
          <p:spPr bwMode="auto">
            <a:xfrm>
              <a:off x="1874570" y="1838615"/>
              <a:ext cx="828595" cy="382214"/>
            </a:xfrm>
            <a:custGeom>
              <a:avLst/>
              <a:gdLst>
                <a:gd name="T0" fmla="*/ 0 w 220"/>
                <a:gd name="T1" fmla="*/ 2147483646 h 102"/>
                <a:gd name="T2" fmla="*/ 2147483646 w 220"/>
                <a:gd name="T3" fmla="*/ 2147483646 h 102"/>
                <a:gd name="T4" fmla="*/ 2147483646 w 220"/>
                <a:gd name="T5" fmla="*/ 0 h 102"/>
                <a:gd name="T6" fmla="*/ 2147483646 w 220"/>
                <a:gd name="T7" fmla="*/ 2147483646 h 102"/>
                <a:gd name="T8" fmla="*/ 2147483646 w 220"/>
                <a:gd name="T9" fmla="*/ 2147483646 h 102"/>
                <a:gd name="T10" fmla="*/ 2147483646 w 220"/>
                <a:gd name="T11" fmla="*/ 2147483646 h 102"/>
                <a:gd name="T12" fmla="*/ 0 w 220"/>
                <a:gd name="T13" fmla="*/ 2147483646 h 10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0" h="102">
                  <a:moveTo>
                    <a:pt x="0" y="14"/>
                  </a:moveTo>
                  <a:cubicBezTo>
                    <a:pt x="0" y="14"/>
                    <a:pt x="75" y="64"/>
                    <a:pt x="88" y="61"/>
                  </a:cubicBezTo>
                  <a:cubicBezTo>
                    <a:pt x="101" y="58"/>
                    <a:pt x="124" y="14"/>
                    <a:pt x="130" y="0"/>
                  </a:cubicBezTo>
                  <a:cubicBezTo>
                    <a:pt x="164" y="17"/>
                    <a:pt x="220" y="20"/>
                    <a:pt x="220" y="20"/>
                  </a:cubicBezTo>
                  <a:cubicBezTo>
                    <a:pt x="220" y="20"/>
                    <a:pt x="120" y="101"/>
                    <a:pt x="102" y="102"/>
                  </a:cubicBezTo>
                  <a:cubicBezTo>
                    <a:pt x="84" y="102"/>
                    <a:pt x="1" y="65"/>
                    <a:pt x="1" y="65"/>
                  </a:cubicBezTo>
                  <a:lnTo>
                    <a:pt x="0" y="14"/>
                  </a:lnTo>
                  <a:close/>
                </a:path>
              </a:pathLst>
            </a:custGeom>
            <a:solidFill>
              <a:srgbClr val="000000"/>
            </a:solidFill>
            <a:ln>
              <a:noFill/>
            </a:ln>
          </p:spPr>
          <p:txBody>
            <a:bodyPr/>
            <a:lstStyle/>
            <a:p>
              <a:pPr eaLnBrk="0" hangingPunct="0">
                <a:defRPr/>
              </a:pPr>
              <a:endParaRPr lang="zh-CN" altLang="en-US">
                <a:latin typeface="+mn-lt"/>
                <a:ea typeface="微软雅黑" panose="020B0503020204020204" pitchFamily="34" charset="-122"/>
                <a:cs typeface="+mn-ea"/>
                <a:sym typeface="+mn-lt"/>
              </a:endParaRPr>
            </a:p>
          </p:txBody>
        </p:sp>
        <p:sp>
          <p:nvSpPr>
            <p:cNvPr id="58" name="Rectangle 16"/>
            <p:cNvSpPr>
              <a:spLocks noChangeArrowheads="1"/>
            </p:cNvSpPr>
            <p:nvPr/>
          </p:nvSpPr>
          <p:spPr bwMode="auto">
            <a:xfrm>
              <a:off x="1446021" y="2443372"/>
              <a:ext cx="387267" cy="155680"/>
            </a:xfrm>
            <a:prstGeom prst="rect">
              <a:avLst/>
            </a:prstGeom>
            <a:solidFill>
              <a:srgbClr val="000000"/>
            </a:solid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nSpc>
                  <a:spcPct val="100000"/>
                </a:lnSpc>
                <a:spcBef>
                  <a:spcPct val="0"/>
                </a:spcBef>
                <a:buFont typeface="Arial" panose="020B0604020202020204" pitchFamily="34" charset="0"/>
                <a:buNone/>
                <a:defRPr/>
              </a:pPr>
              <a:endParaRPr lang="zh-CN" altLang="en-US" sz="1800" dirty="0" smtClean="0">
                <a:solidFill>
                  <a:srgbClr val="000000"/>
                </a:solidFill>
                <a:latin typeface="+mn-lt"/>
                <a:ea typeface="微软雅黑" panose="020B0503020204020204" pitchFamily="34" charset="-122"/>
                <a:cs typeface="+mn-ea"/>
                <a:sym typeface="+mn-lt"/>
              </a:endParaRPr>
            </a:p>
          </p:txBody>
        </p:sp>
        <p:sp>
          <p:nvSpPr>
            <p:cNvPr id="59" name="Rectangle 17"/>
            <p:cNvSpPr>
              <a:spLocks noChangeArrowheads="1"/>
            </p:cNvSpPr>
            <p:nvPr/>
          </p:nvSpPr>
          <p:spPr bwMode="auto">
            <a:xfrm>
              <a:off x="1490252" y="1736824"/>
              <a:ext cx="327309" cy="217553"/>
            </a:xfrm>
            <a:prstGeom prst="rect">
              <a:avLst/>
            </a:prstGeom>
            <a:solidFill>
              <a:srgbClr val="CDA77E"/>
            </a:solid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nSpc>
                  <a:spcPct val="100000"/>
                </a:lnSpc>
                <a:spcBef>
                  <a:spcPct val="0"/>
                </a:spcBef>
                <a:buFont typeface="Arial" panose="020B0604020202020204" pitchFamily="34" charset="0"/>
                <a:buNone/>
                <a:defRPr/>
              </a:pPr>
              <a:endParaRPr lang="zh-CN" altLang="en-US" sz="1800" dirty="0" smtClean="0">
                <a:solidFill>
                  <a:srgbClr val="000000"/>
                </a:solidFill>
                <a:latin typeface="+mn-lt"/>
                <a:ea typeface="微软雅黑" panose="020B0503020204020204" pitchFamily="34" charset="-122"/>
                <a:cs typeface="+mn-ea"/>
                <a:sym typeface="+mn-lt"/>
              </a:endParaRPr>
            </a:p>
          </p:txBody>
        </p:sp>
        <p:sp>
          <p:nvSpPr>
            <p:cNvPr id="60" name="Freeform 18"/>
            <p:cNvSpPr/>
            <p:nvPr/>
          </p:nvSpPr>
          <p:spPr bwMode="auto">
            <a:xfrm>
              <a:off x="1265165" y="1830632"/>
              <a:ext cx="283079" cy="710540"/>
            </a:xfrm>
            <a:custGeom>
              <a:avLst/>
              <a:gdLst>
                <a:gd name="T0" fmla="*/ 2147483646 w 75"/>
                <a:gd name="T1" fmla="*/ 2147483646 h 189"/>
                <a:gd name="T2" fmla="*/ 2147483646 w 75"/>
                <a:gd name="T3" fmla="*/ 2147483646 h 189"/>
                <a:gd name="T4" fmla="*/ 0 w 75"/>
                <a:gd name="T5" fmla="*/ 2147483646 h 189"/>
                <a:gd name="T6" fmla="*/ 2147483646 w 75"/>
                <a:gd name="T7" fmla="*/ 2147483646 h 189"/>
                <a:gd name="T8" fmla="*/ 2147483646 w 75"/>
                <a:gd name="T9" fmla="*/ 2147483646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 h="189">
                  <a:moveTo>
                    <a:pt x="72" y="3"/>
                  </a:moveTo>
                  <a:cubicBezTo>
                    <a:pt x="75" y="73"/>
                    <a:pt x="72" y="145"/>
                    <a:pt x="63" y="189"/>
                  </a:cubicBezTo>
                  <a:cubicBezTo>
                    <a:pt x="42" y="184"/>
                    <a:pt x="21" y="179"/>
                    <a:pt x="0" y="174"/>
                  </a:cubicBezTo>
                  <a:cubicBezTo>
                    <a:pt x="19" y="128"/>
                    <a:pt x="34" y="75"/>
                    <a:pt x="40" y="9"/>
                  </a:cubicBezTo>
                  <a:cubicBezTo>
                    <a:pt x="48" y="7"/>
                    <a:pt x="62" y="0"/>
                    <a:pt x="72" y="3"/>
                  </a:cubicBezTo>
                  <a:close/>
                </a:path>
              </a:pathLst>
            </a:custGeom>
            <a:solidFill>
              <a:srgbClr val="1A1A1A"/>
            </a:solidFill>
            <a:ln>
              <a:noFill/>
            </a:ln>
          </p:spPr>
          <p:txBody>
            <a:bodyPr/>
            <a:lstStyle/>
            <a:p>
              <a:pPr eaLnBrk="0" hangingPunct="0">
                <a:defRPr/>
              </a:pPr>
              <a:endParaRPr lang="zh-CN" altLang="en-US">
                <a:latin typeface="+mn-lt"/>
                <a:ea typeface="微软雅黑" panose="020B0503020204020204" pitchFamily="34" charset="-122"/>
                <a:cs typeface="+mn-ea"/>
                <a:sym typeface="+mn-lt"/>
              </a:endParaRPr>
            </a:p>
          </p:txBody>
        </p:sp>
        <p:sp>
          <p:nvSpPr>
            <p:cNvPr id="61" name="Freeform 19"/>
            <p:cNvSpPr/>
            <p:nvPr/>
          </p:nvSpPr>
          <p:spPr bwMode="auto">
            <a:xfrm>
              <a:off x="1757604" y="1844603"/>
              <a:ext cx="282095" cy="696568"/>
            </a:xfrm>
            <a:custGeom>
              <a:avLst/>
              <a:gdLst>
                <a:gd name="T0" fmla="*/ 2147483646 w 75"/>
                <a:gd name="T1" fmla="*/ 2147483646 h 185"/>
                <a:gd name="T2" fmla="*/ 2147483646 w 75"/>
                <a:gd name="T3" fmla="*/ 2147483646 h 185"/>
                <a:gd name="T4" fmla="*/ 2147483646 w 75"/>
                <a:gd name="T5" fmla="*/ 2147483646 h 185"/>
                <a:gd name="T6" fmla="*/ 2147483646 w 75"/>
                <a:gd name="T7" fmla="*/ 2147483646 h 185"/>
                <a:gd name="T8" fmla="*/ 2147483646 w 75"/>
                <a:gd name="T9" fmla="*/ 2147483646 h 1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 h="185">
                  <a:moveTo>
                    <a:pt x="3" y="3"/>
                  </a:moveTo>
                  <a:cubicBezTo>
                    <a:pt x="0" y="72"/>
                    <a:pt x="3" y="141"/>
                    <a:pt x="12" y="185"/>
                  </a:cubicBezTo>
                  <a:cubicBezTo>
                    <a:pt x="33" y="180"/>
                    <a:pt x="54" y="175"/>
                    <a:pt x="75" y="170"/>
                  </a:cubicBezTo>
                  <a:cubicBezTo>
                    <a:pt x="56" y="124"/>
                    <a:pt x="41" y="71"/>
                    <a:pt x="35" y="5"/>
                  </a:cubicBezTo>
                  <a:cubicBezTo>
                    <a:pt x="24" y="5"/>
                    <a:pt x="14" y="0"/>
                    <a:pt x="3" y="3"/>
                  </a:cubicBezTo>
                  <a:close/>
                </a:path>
              </a:pathLst>
            </a:custGeom>
            <a:solidFill>
              <a:srgbClr val="1A1A1A"/>
            </a:solidFill>
            <a:ln>
              <a:noFill/>
            </a:ln>
          </p:spPr>
          <p:txBody>
            <a:bodyPr/>
            <a:lstStyle/>
            <a:p>
              <a:pPr eaLnBrk="0" hangingPunct="0">
                <a:defRPr/>
              </a:pPr>
              <a:endParaRPr lang="zh-CN" altLang="en-US">
                <a:latin typeface="+mn-lt"/>
                <a:ea typeface="微软雅黑" panose="020B0503020204020204" pitchFamily="34" charset="-122"/>
                <a:cs typeface="+mn-ea"/>
                <a:sym typeface="+mn-lt"/>
              </a:endParaRPr>
            </a:p>
          </p:txBody>
        </p:sp>
        <p:sp>
          <p:nvSpPr>
            <p:cNvPr id="62" name="Freeform 20"/>
            <p:cNvSpPr/>
            <p:nvPr/>
          </p:nvSpPr>
          <p:spPr bwMode="auto">
            <a:xfrm>
              <a:off x="1584612" y="1920447"/>
              <a:ext cx="147437" cy="451073"/>
            </a:xfrm>
            <a:custGeom>
              <a:avLst/>
              <a:gdLst>
                <a:gd name="T0" fmla="*/ 2147483646 w 93"/>
                <a:gd name="T1" fmla="*/ 0 h 284"/>
                <a:gd name="T2" fmla="*/ 2147483646 w 93"/>
                <a:gd name="T3" fmla="*/ 2147483646 h 284"/>
                <a:gd name="T4" fmla="*/ 2147483646 w 93"/>
                <a:gd name="T5" fmla="*/ 2147483646 h 284"/>
                <a:gd name="T6" fmla="*/ 0 w 93"/>
                <a:gd name="T7" fmla="*/ 2147483646 h 284"/>
                <a:gd name="T8" fmla="*/ 2147483646 w 93"/>
                <a:gd name="T9" fmla="*/ 2147483646 h 284"/>
                <a:gd name="T10" fmla="*/ 2147483646 w 93"/>
                <a:gd name="T11" fmla="*/ 2147483646 h 284"/>
                <a:gd name="T12" fmla="*/ 2147483646 w 93"/>
                <a:gd name="T13" fmla="*/ 2147483646 h 284"/>
                <a:gd name="T14" fmla="*/ 2147483646 w 93"/>
                <a:gd name="T15" fmla="*/ 2147483646 h 284"/>
                <a:gd name="T16" fmla="*/ 2147483646 w 93"/>
                <a:gd name="T17" fmla="*/ 2147483646 h 284"/>
                <a:gd name="T18" fmla="*/ 2147483646 w 93"/>
                <a:gd name="T19" fmla="*/ 2147483646 h 284"/>
                <a:gd name="T20" fmla="*/ 2147483646 w 93"/>
                <a:gd name="T21" fmla="*/ 2147483646 h 284"/>
                <a:gd name="T22" fmla="*/ 2147483646 w 93"/>
                <a:gd name="T23" fmla="*/ 2147483646 h 284"/>
                <a:gd name="T24" fmla="*/ 2147483646 w 93"/>
                <a:gd name="T25" fmla="*/ 0 h 284"/>
                <a:gd name="T26" fmla="*/ 2147483646 w 93"/>
                <a:gd name="T27" fmla="*/ 2147483646 h 284"/>
                <a:gd name="T28" fmla="*/ 2147483646 w 93"/>
                <a:gd name="T29" fmla="*/ 0 h 28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3" h="284">
                  <a:moveTo>
                    <a:pt x="29" y="0"/>
                  </a:moveTo>
                  <a:lnTo>
                    <a:pt x="5" y="50"/>
                  </a:lnTo>
                  <a:lnTo>
                    <a:pt x="29" y="73"/>
                  </a:lnTo>
                  <a:lnTo>
                    <a:pt x="0" y="237"/>
                  </a:lnTo>
                  <a:lnTo>
                    <a:pt x="45" y="282"/>
                  </a:lnTo>
                  <a:lnTo>
                    <a:pt x="45" y="284"/>
                  </a:lnTo>
                  <a:lnTo>
                    <a:pt x="48" y="284"/>
                  </a:lnTo>
                  <a:lnTo>
                    <a:pt x="48" y="282"/>
                  </a:lnTo>
                  <a:lnTo>
                    <a:pt x="93" y="237"/>
                  </a:lnTo>
                  <a:lnTo>
                    <a:pt x="64" y="73"/>
                  </a:lnTo>
                  <a:lnTo>
                    <a:pt x="88" y="50"/>
                  </a:lnTo>
                  <a:lnTo>
                    <a:pt x="64" y="0"/>
                  </a:lnTo>
                  <a:lnTo>
                    <a:pt x="45" y="2"/>
                  </a:lnTo>
                  <a:lnTo>
                    <a:pt x="29" y="0"/>
                  </a:lnTo>
                  <a:close/>
                </a:path>
              </a:pathLst>
            </a:custGeom>
            <a:solidFill>
              <a:srgbClr val="D1041F"/>
            </a:solidFill>
            <a:ln>
              <a:noFill/>
            </a:ln>
          </p:spPr>
          <p:txBody>
            <a:bodyPr/>
            <a:lstStyle/>
            <a:p>
              <a:pPr eaLnBrk="0" hangingPunct="0">
                <a:defRPr/>
              </a:pPr>
              <a:endParaRPr lang="zh-CN" altLang="en-US">
                <a:latin typeface="+mn-lt"/>
                <a:ea typeface="微软雅黑" panose="020B0503020204020204" pitchFamily="34" charset="-122"/>
                <a:cs typeface="+mn-ea"/>
                <a:sym typeface="+mn-lt"/>
              </a:endParaRPr>
            </a:p>
          </p:txBody>
        </p:sp>
        <p:sp>
          <p:nvSpPr>
            <p:cNvPr id="63" name="Freeform 21"/>
            <p:cNvSpPr/>
            <p:nvPr/>
          </p:nvSpPr>
          <p:spPr bwMode="auto">
            <a:xfrm>
              <a:off x="1652432" y="1777740"/>
              <a:ext cx="208377" cy="236514"/>
            </a:xfrm>
            <a:custGeom>
              <a:avLst/>
              <a:gdLst>
                <a:gd name="T0" fmla="*/ 2147483646 w 55"/>
                <a:gd name="T1" fmla="*/ 0 h 63"/>
                <a:gd name="T2" fmla="*/ 0 w 55"/>
                <a:gd name="T3" fmla="*/ 2147483646 h 63"/>
                <a:gd name="T4" fmla="*/ 2147483646 w 55"/>
                <a:gd name="T5" fmla="*/ 2147483646 h 63"/>
                <a:gd name="T6" fmla="*/ 2147483646 w 55"/>
                <a:gd name="T7" fmla="*/ 2147483646 h 63"/>
                <a:gd name="T8" fmla="*/ 2147483646 w 55"/>
                <a:gd name="T9" fmla="*/ 0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3">
                  <a:moveTo>
                    <a:pt x="46" y="0"/>
                  </a:moveTo>
                  <a:cubicBezTo>
                    <a:pt x="31" y="12"/>
                    <a:pt x="18" y="33"/>
                    <a:pt x="0" y="39"/>
                  </a:cubicBezTo>
                  <a:cubicBezTo>
                    <a:pt x="17" y="62"/>
                    <a:pt x="17" y="62"/>
                    <a:pt x="17" y="62"/>
                  </a:cubicBezTo>
                  <a:cubicBezTo>
                    <a:pt x="50" y="63"/>
                    <a:pt x="50" y="40"/>
                    <a:pt x="55" y="8"/>
                  </a:cubicBezTo>
                  <a:lnTo>
                    <a:pt x="46" y="0"/>
                  </a:lnTo>
                  <a:close/>
                </a:path>
              </a:pathLst>
            </a:custGeom>
            <a:solidFill>
              <a:srgbClr val="E6E6E6"/>
            </a:solidFill>
            <a:ln>
              <a:noFill/>
            </a:ln>
          </p:spPr>
          <p:txBody>
            <a:bodyPr/>
            <a:lstStyle/>
            <a:p>
              <a:pPr eaLnBrk="0" hangingPunct="0">
                <a:defRPr/>
              </a:pPr>
              <a:endParaRPr lang="zh-CN" altLang="en-US">
                <a:latin typeface="+mn-lt"/>
                <a:ea typeface="微软雅黑" panose="020B0503020204020204" pitchFamily="34" charset="-122"/>
                <a:cs typeface="+mn-ea"/>
                <a:sym typeface="+mn-lt"/>
              </a:endParaRPr>
            </a:p>
          </p:txBody>
        </p:sp>
        <p:sp>
          <p:nvSpPr>
            <p:cNvPr id="64" name="Freeform 22"/>
            <p:cNvSpPr/>
            <p:nvPr/>
          </p:nvSpPr>
          <p:spPr bwMode="auto">
            <a:xfrm>
              <a:off x="1156062" y="2436386"/>
              <a:ext cx="142522" cy="119754"/>
            </a:xfrm>
            <a:custGeom>
              <a:avLst/>
              <a:gdLst>
                <a:gd name="T0" fmla="*/ 2147483646 w 38"/>
                <a:gd name="T1" fmla="*/ 2147483646 h 32"/>
                <a:gd name="T2" fmla="*/ 2147483646 w 38"/>
                <a:gd name="T3" fmla="*/ 2147483646 h 32"/>
                <a:gd name="T4" fmla="*/ 0 w 38"/>
                <a:gd name="T5" fmla="*/ 2147483646 h 32"/>
                <a:gd name="T6" fmla="*/ 0 w 38"/>
                <a:gd name="T7" fmla="*/ 2147483646 h 32"/>
                <a:gd name="T8" fmla="*/ 2147483646 w 38"/>
                <a:gd name="T9" fmla="*/ 2147483646 h 32"/>
                <a:gd name="T10" fmla="*/ 2147483646 w 38"/>
                <a:gd name="T11" fmla="*/ 2147483646 h 32"/>
                <a:gd name="T12" fmla="*/ 2147483646 w 38"/>
                <a:gd name="T13" fmla="*/ 2147483646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 h="32">
                  <a:moveTo>
                    <a:pt x="31" y="32"/>
                  </a:moveTo>
                  <a:cubicBezTo>
                    <a:pt x="30" y="25"/>
                    <a:pt x="27" y="18"/>
                    <a:pt x="21" y="13"/>
                  </a:cubicBezTo>
                  <a:cubicBezTo>
                    <a:pt x="16" y="9"/>
                    <a:pt x="9" y="7"/>
                    <a:pt x="0" y="8"/>
                  </a:cubicBezTo>
                  <a:cubicBezTo>
                    <a:pt x="0" y="1"/>
                    <a:pt x="0" y="1"/>
                    <a:pt x="0" y="1"/>
                  </a:cubicBezTo>
                  <a:cubicBezTo>
                    <a:pt x="11" y="0"/>
                    <a:pt x="19" y="3"/>
                    <a:pt x="26" y="8"/>
                  </a:cubicBezTo>
                  <a:cubicBezTo>
                    <a:pt x="33" y="14"/>
                    <a:pt x="37" y="22"/>
                    <a:pt x="38" y="31"/>
                  </a:cubicBezTo>
                  <a:lnTo>
                    <a:pt x="31" y="32"/>
                  </a:lnTo>
                  <a:close/>
                </a:path>
              </a:pathLst>
            </a:custGeom>
            <a:solidFill>
              <a:srgbClr val="000000"/>
            </a:solidFill>
            <a:ln>
              <a:noFill/>
            </a:ln>
          </p:spPr>
          <p:txBody>
            <a:bodyPr/>
            <a:lstStyle/>
            <a:p>
              <a:pPr eaLnBrk="0" hangingPunct="0">
                <a:defRPr/>
              </a:pPr>
              <a:endParaRPr lang="zh-CN" altLang="en-US">
                <a:latin typeface="+mn-lt"/>
                <a:ea typeface="微软雅黑" panose="020B0503020204020204" pitchFamily="34" charset="-122"/>
                <a:cs typeface="+mn-ea"/>
                <a:sym typeface="+mn-lt"/>
              </a:endParaRPr>
            </a:p>
          </p:txBody>
        </p:sp>
        <p:sp>
          <p:nvSpPr>
            <p:cNvPr id="65" name="Freeform 23"/>
            <p:cNvSpPr/>
            <p:nvPr/>
          </p:nvSpPr>
          <p:spPr bwMode="auto">
            <a:xfrm>
              <a:off x="1061702" y="2288690"/>
              <a:ext cx="180856" cy="256473"/>
            </a:xfrm>
            <a:custGeom>
              <a:avLst/>
              <a:gdLst>
                <a:gd name="T0" fmla="*/ 2147483646 w 48"/>
                <a:gd name="T1" fmla="*/ 0 h 68"/>
                <a:gd name="T2" fmla="*/ 2147483646 w 48"/>
                <a:gd name="T3" fmla="*/ 2147483646 h 68"/>
                <a:gd name="T4" fmla="*/ 2147483646 w 48"/>
                <a:gd name="T5" fmla="*/ 2147483646 h 68"/>
                <a:gd name="T6" fmla="*/ 2147483646 w 48"/>
                <a:gd name="T7" fmla="*/ 2147483646 h 68"/>
                <a:gd name="T8" fmla="*/ 2147483646 w 48"/>
                <a:gd name="T9" fmla="*/ 2147483646 h 68"/>
                <a:gd name="T10" fmla="*/ 2147483646 w 48"/>
                <a:gd name="T11" fmla="*/ 2147483646 h 68"/>
                <a:gd name="T12" fmla="*/ 2147483646 w 48"/>
                <a:gd name="T13" fmla="*/ 2147483646 h 68"/>
                <a:gd name="T14" fmla="*/ 2147483646 w 48"/>
                <a:gd name="T15" fmla="*/ 2147483646 h 68"/>
                <a:gd name="T16" fmla="*/ 2147483646 w 48"/>
                <a:gd name="T17" fmla="*/ 2147483646 h 68"/>
                <a:gd name="T18" fmla="*/ 2147483646 w 48"/>
                <a:gd name="T19" fmla="*/ 0 h 68"/>
                <a:gd name="T20" fmla="*/ 2147483646 w 48"/>
                <a:gd name="T21" fmla="*/ 0 h 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8" h="68">
                  <a:moveTo>
                    <a:pt x="11" y="0"/>
                  </a:moveTo>
                  <a:cubicBezTo>
                    <a:pt x="11" y="0"/>
                    <a:pt x="0" y="40"/>
                    <a:pt x="2" y="50"/>
                  </a:cubicBezTo>
                  <a:cubicBezTo>
                    <a:pt x="5" y="61"/>
                    <a:pt x="18" y="66"/>
                    <a:pt x="24" y="67"/>
                  </a:cubicBezTo>
                  <a:cubicBezTo>
                    <a:pt x="30" y="68"/>
                    <a:pt x="43" y="58"/>
                    <a:pt x="43" y="58"/>
                  </a:cubicBezTo>
                  <a:cubicBezTo>
                    <a:pt x="43" y="58"/>
                    <a:pt x="27" y="47"/>
                    <a:pt x="28" y="44"/>
                  </a:cubicBezTo>
                  <a:cubicBezTo>
                    <a:pt x="29" y="41"/>
                    <a:pt x="34" y="36"/>
                    <a:pt x="35" y="38"/>
                  </a:cubicBezTo>
                  <a:cubicBezTo>
                    <a:pt x="37" y="39"/>
                    <a:pt x="38" y="50"/>
                    <a:pt x="38" y="50"/>
                  </a:cubicBezTo>
                  <a:cubicBezTo>
                    <a:pt x="38" y="50"/>
                    <a:pt x="43" y="53"/>
                    <a:pt x="45" y="48"/>
                  </a:cubicBezTo>
                  <a:cubicBezTo>
                    <a:pt x="48" y="42"/>
                    <a:pt x="43" y="26"/>
                    <a:pt x="43" y="26"/>
                  </a:cubicBezTo>
                  <a:cubicBezTo>
                    <a:pt x="37" y="0"/>
                    <a:pt x="37" y="0"/>
                    <a:pt x="37" y="0"/>
                  </a:cubicBezTo>
                  <a:lnTo>
                    <a:pt x="11" y="0"/>
                  </a:lnTo>
                  <a:close/>
                </a:path>
              </a:pathLst>
            </a:custGeom>
            <a:solidFill>
              <a:srgbClr val="FDCF9B"/>
            </a:solidFill>
            <a:ln>
              <a:noFill/>
            </a:ln>
          </p:spPr>
          <p:txBody>
            <a:bodyPr/>
            <a:lstStyle/>
            <a:p>
              <a:pPr eaLnBrk="0" hangingPunct="0">
                <a:defRPr/>
              </a:pPr>
              <a:endParaRPr lang="zh-CN" altLang="en-US">
                <a:latin typeface="+mn-lt"/>
                <a:ea typeface="微软雅黑" panose="020B0503020204020204" pitchFamily="34" charset="-122"/>
                <a:cs typeface="+mn-ea"/>
                <a:sym typeface="+mn-lt"/>
              </a:endParaRPr>
            </a:p>
          </p:txBody>
        </p:sp>
        <p:sp>
          <p:nvSpPr>
            <p:cNvPr id="66" name="Freeform 24"/>
            <p:cNvSpPr/>
            <p:nvPr/>
          </p:nvSpPr>
          <p:spPr bwMode="auto">
            <a:xfrm>
              <a:off x="1106916" y="2387487"/>
              <a:ext cx="116966" cy="139713"/>
            </a:xfrm>
            <a:custGeom>
              <a:avLst/>
              <a:gdLst>
                <a:gd name="T0" fmla="*/ 2147483646 w 31"/>
                <a:gd name="T1" fmla="*/ 2147483646 h 37"/>
                <a:gd name="T2" fmla="*/ 2147483646 w 31"/>
                <a:gd name="T3" fmla="*/ 2147483646 h 37"/>
                <a:gd name="T4" fmla="*/ 2147483646 w 31"/>
                <a:gd name="T5" fmla="*/ 2147483646 h 37"/>
                <a:gd name="T6" fmla="*/ 2147483646 w 31"/>
                <a:gd name="T7" fmla="*/ 2147483646 h 37"/>
                <a:gd name="T8" fmla="*/ 2147483646 w 31"/>
                <a:gd name="T9" fmla="*/ 0 h 37"/>
                <a:gd name="T10" fmla="*/ 2147483646 w 31"/>
                <a:gd name="T11" fmla="*/ 2147483646 h 37"/>
                <a:gd name="T12" fmla="*/ 2147483646 w 31"/>
                <a:gd name="T13" fmla="*/ 2147483646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37">
                  <a:moveTo>
                    <a:pt x="24" y="37"/>
                  </a:moveTo>
                  <a:cubicBezTo>
                    <a:pt x="28" y="34"/>
                    <a:pt x="31" y="32"/>
                    <a:pt x="31" y="32"/>
                  </a:cubicBezTo>
                  <a:cubicBezTo>
                    <a:pt x="31" y="32"/>
                    <a:pt x="15" y="21"/>
                    <a:pt x="16" y="18"/>
                  </a:cubicBezTo>
                  <a:cubicBezTo>
                    <a:pt x="17" y="15"/>
                    <a:pt x="22" y="10"/>
                    <a:pt x="23" y="12"/>
                  </a:cubicBezTo>
                  <a:cubicBezTo>
                    <a:pt x="23" y="12"/>
                    <a:pt x="13" y="1"/>
                    <a:pt x="9" y="0"/>
                  </a:cubicBezTo>
                  <a:cubicBezTo>
                    <a:pt x="6" y="0"/>
                    <a:pt x="0" y="14"/>
                    <a:pt x="2" y="21"/>
                  </a:cubicBezTo>
                  <a:cubicBezTo>
                    <a:pt x="4" y="26"/>
                    <a:pt x="16" y="34"/>
                    <a:pt x="24" y="37"/>
                  </a:cubicBezTo>
                  <a:close/>
                </a:path>
              </a:pathLst>
            </a:custGeom>
            <a:solidFill>
              <a:srgbClr val="CEB183"/>
            </a:solidFill>
            <a:ln>
              <a:noFill/>
            </a:ln>
          </p:spPr>
          <p:txBody>
            <a:bodyPr/>
            <a:lstStyle/>
            <a:p>
              <a:pPr eaLnBrk="0" hangingPunct="0">
                <a:defRPr/>
              </a:pPr>
              <a:endParaRPr lang="zh-CN" altLang="en-US">
                <a:latin typeface="+mn-lt"/>
                <a:ea typeface="微软雅黑" panose="020B0503020204020204" pitchFamily="34" charset="-122"/>
                <a:cs typeface="+mn-ea"/>
                <a:sym typeface="+mn-lt"/>
              </a:endParaRPr>
            </a:p>
          </p:txBody>
        </p:sp>
        <p:sp>
          <p:nvSpPr>
            <p:cNvPr id="67" name="Freeform 25"/>
            <p:cNvSpPr/>
            <p:nvPr/>
          </p:nvSpPr>
          <p:spPr bwMode="auto">
            <a:xfrm>
              <a:off x="1084309" y="2436386"/>
              <a:ext cx="101240" cy="149692"/>
            </a:xfrm>
            <a:custGeom>
              <a:avLst/>
              <a:gdLst>
                <a:gd name="T0" fmla="*/ 2147483646 w 27"/>
                <a:gd name="T1" fmla="*/ 2147483646 h 40"/>
                <a:gd name="T2" fmla="*/ 2147483646 w 27"/>
                <a:gd name="T3" fmla="*/ 2147483646 h 40"/>
                <a:gd name="T4" fmla="*/ 2147483646 w 27"/>
                <a:gd name="T5" fmla="*/ 2147483646 h 40"/>
                <a:gd name="T6" fmla="*/ 2147483646 w 27"/>
                <a:gd name="T7" fmla="*/ 2147483646 h 40"/>
                <a:gd name="T8" fmla="*/ 2147483646 w 27"/>
                <a:gd name="T9" fmla="*/ 2147483646 h 40"/>
                <a:gd name="T10" fmla="*/ 2147483646 w 27"/>
                <a:gd name="T11" fmla="*/ 2147483646 h 40"/>
                <a:gd name="T12" fmla="*/ 2147483646 w 27"/>
                <a:gd name="T13" fmla="*/ 2147483646 h 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40">
                  <a:moveTo>
                    <a:pt x="1" y="40"/>
                  </a:moveTo>
                  <a:cubicBezTo>
                    <a:pt x="0" y="31"/>
                    <a:pt x="0" y="21"/>
                    <a:pt x="3" y="13"/>
                  </a:cubicBezTo>
                  <a:cubicBezTo>
                    <a:pt x="7" y="5"/>
                    <a:pt x="14" y="0"/>
                    <a:pt x="27" y="1"/>
                  </a:cubicBezTo>
                  <a:cubicBezTo>
                    <a:pt x="26" y="8"/>
                    <a:pt x="26" y="8"/>
                    <a:pt x="26" y="8"/>
                  </a:cubicBezTo>
                  <a:cubicBezTo>
                    <a:pt x="17" y="7"/>
                    <a:pt x="12" y="10"/>
                    <a:pt x="10" y="16"/>
                  </a:cubicBezTo>
                  <a:cubicBezTo>
                    <a:pt x="7" y="22"/>
                    <a:pt x="7" y="31"/>
                    <a:pt x="7" y="40"/>
                  </a:cubicBezTo>
                  <a:lnTo>
                    <a:pt x="1" y="40"/>
                  </a:lnTo>
                  <a:close/>
                </a:path>
              </a:pathLst>
            </a:custGeom>
            <a:solidFill>
              <a:srgbClr val="000000"/>
            </a:solidFill>
            <a:ln>
              <a:noFill/>
            </a:ln>
          </p:spPr>
          <p:txBody>
            <a:bodyPr/>
            <a:lstStyle/>
            <a:p>
              <a:pPr eaLnBrk="0" hangingPunct="0">
                <a:defRPr/>
              </a:pPr>
              <a:endParaRPr lang="zh-CN" altLang="en-US">
                <a:latin typeface="+mn-lt"/>
                <a:ea typeface="微软雅黑" panose="020B0503020204020204" pitchFamily="34" charset="-122"/>
                <a:cs typeface="+mn-ea"/>
                <a:sym typeface="+mn-lt"/>
              </a:endParaRPr>
            </a:p>
          </p:txBody>
        </p:sp>
        <p:sp>
          <p:nvSpPr>
            <p:cNvPr id="68" name="Freeform 26"/>
            <p:cNvSpPr/>
            <p:nvPr/>
          </p:nvSpPr>
          <p:spPr bwMode="auto">
            <a:xfrm>
              <a:off x="1407687" y="2986257"/>
              <a:ext cx="214275" cy="142706"/>
            </a:xfrm>
            <a:custGeom>
              <a:avLst/>
              <a:gdLst>
                <a:gd name="T0" fmla="*/ 2147483646 w 57"/>
                <a:gd name="T1" fmla="*/ 0 h 38"/>
                <a:gd name="T2" fmla="*/ 2147483646 w 57"/>
                <a:gd name="T3" fmla="*/ 2147483646 h 38"/>
                <a:gd name="T4" fmla="*/ 2147483646 w 57"/>
                <a:gd name="T5" fmla="*/ 2147483646 h 38"/>
                <a:gd name="T6" fmla="*/ 2147483646 w 57"/>
                <a:gd name="T7" fmla="*/ 2147483646 h 38"/>
                <a:gd name="T8" fmla="*/ 2147483646 w 57"/>
                <a:gd name="T9" fmla="*/ 0 h 38"/>
                <a:gd name="T10" fmla="*/ 2147483646 w 57"/>
                <a:gd name="T11" fmla="*/ 0 h 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 h="38">
                  <a:moveTo>
                    <a:pt x="52" y="0"/>
                  </a:moveTo>
                  <a:cubicBezTo>
                    <a:pt x="57" y="19"/>
                    <a:pt x="57" y="19"/>
                    <a:pt x="57" y="19"/>
                  </a:cubicBezTo>
                  <a:cubicBezTo>
                    <a:pt x="50" y="29"/>
                    <a:pt x="24" y="37"/>
                    <a:pt x="7" y="38"/>
                  </a:cubicBezTo>
                  <a:cubicBezTo>
                    <a:pt x="0" y="28"/>
                    <a:pt x="23" y="18"/>
                    <a:pt x="39" y="14"/>
                  </a:cubicBezTo>
                  <a:cubicBezTo>
                    <a:pt x="33" y="0"/>
                    <a:pt x="33" y="0"/>
                    <a:pt x="33" y="0"/>
                  </a:cubicBezTo>
                  <a:lnTo>
                    <a:pt x="52" y="0"/>
                  </a:lnTo>
                  <a:close/>
                </a:path>
              </a:pathLst>
            </a:custGeom>
            <a:solidFill>
              <a:srgbClr val="1A1A1A"/>
            </a:solidFill>
            <a:ln>
              <a:noFill/>
            </a:ln>
          </p:spPr>
          <p:txBody>
            <a:bodyPr/>
            <a:lstStyle/>
            <a:p>
              <a:pPr eaLnBrk="0" hangingPunct="0">
                <a:defRPr/>
              </a:pPr>
              <a:endParaRPr lang="zh-CN" altLang="en-US">
                <a:latin typeface="+mn-lt"/>
                <a:ea typeface="微软雅黑" panose="020B0503020204020204" pitchFamily="34" charset="-122"/>
                <a:cs typeface="+mn-ea"/>
                <a:sym typeface="+mn-lt"/>
              </a:endParaRPr>
            </a:p>
          </p:txBody>
        </p:sp>
        <p:sp>
          <p:nvSpPr>
            <p:cNvPr id="69" name="Freeform 27"/>
            <p:cNvSpPr/>
            <p:nvPr/>
          </p:nvSpPr>
          <p:spPr bwMode="auto">
            <a:xfrm>
              <a:off x="1668159" y="2964302"/>
              <a:ext cx="198548" cy="112768"/>
            </a:xfrm>
            <a:custGeom>
              <a:avLst/>
              <a:gdLst>
                <a:gd name="T0" fmla="*/ 2147483646 w 53"/>
                <a:gd name="T1" fmla="*/ 2147483646 h 30"/>
                <a:gd name="T2" fmla="*/ 2147483646 w 53"/>
                <a:gd name="T3" fmla="*/ 2147483646 h 30"/>
                <a:gd name="T4" fmla="*/ 2147483646 w 53"/>
                <a:gd name="T5" fmla="*/ 2147483646 h 30"/>
                <a:gd name="T6" fmla="*/ 0 w 53"/>
                <a:gd name="T7" fmla="*/ 2147483646 h 30"/>
                <a:gd name="T8" fmla="*/ 0 w 53"/>
                <a:gd name="T9" fmla="*/ 2147483646 h 30"/>
                <a:gd name="T10" fmla="*/ 2147483646 w 53"/>
                <a:gd name="T11" fmla="*/ 0 h 30"/>
                <a:gd name="T12" fmla="*/ 2147483646 w 53"/>
                <a:gd name="T13" fmla="*/ 2147483646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 h="30">
                  <a:moveTo>
                    <a:pt x="21" y="3"/>
                  </a:moveTo>
                  <a:cubicBezTo>
                    <a:pt x="21" y="3"/>
                    <a:pt x="18" y="11"/>
                    <a:pt x="19" y="12"/>
                  </a:cubicBezTo>
                  <a:cubicBezTo>
                    <a:pt x="22" y="14"/>
                    <a:pt x="52" y="18"/>
                    <a:pt x="53" y="30"/>
                  </a:cubicBezTo>
                  <a:cubicBezTo>
                    <a:pt x="0" y="27"/>
                    <a:pt x="0" y="27"/>
                    <a:pt x="0" y="27"/>
                  </a:cubicBezTo>
                  <a:cubicBezTo>
                    <a:pt x="0" y="9"/>
                    <a:pt x="0" y="9"/>
                    <a:pt x="0" y="9"/>
                  </a:cubicBezTo>
                  <a:cubicBezTo>
                    <a:pt x="13" y="0"/>
                    <a:pt x="13" y="0"/>
                    <a:pt x="13" y="0"/>
                  </a:cubicBezTo>
                  <a:lnTo>
                    <a:pt x="21" y="3"/>
                  </a:lnTo>
                  <a:close/>
                </a:path>
              </a:pathLst>
            </a:custGeom>
            <a:solidFill>
              <a:srgbClr val="1A1A1A"/>
            </a:solidFill>
            <a:ln>
              <a:noFill/>
            </a:ln>
          </p:spPr>
          <p:txBody>
            <a:bodyPr/>
            <a:lstStyle/>
            <a:p>
              <a:pPr eaLnBrk="0" hangingPunct="0">
                <a:defRPr/>
              </a:pPr>
              <a:endParaRPr lang="zh-CN" altLang="en-US">
                <a:latin typeface="+mn-lt"/>
                <a:ea typeface="微软雅黑" panose="020B0503020204020204" pitchFamily="34" charset="-122"/>
                <a:cs typeface="+mn-ea"/>
                <a:sym typeface="+mn-lt"/>
              </a:endParaRPr>
            </a:p>
          </p:txBody>
        </p:sp>
        <p:sp>
          <p:nvSpPr>
            <p:cNvPr id="70" name="Freeform 28"/>
            <p:cNvSpPr/>
            <p:nvPr/>
          </p:nvSpPr>
          <p:spPr bwMode="auto">
            <a:xfrm>
              <a:off x="1446021" y="2572107"/>
              <a:ext cx="175942" cy="428120"/>
            </a:xfrm>
            <a:custGeom>
              <a:avLst/>
              <a:gdLst>
                <a:gd name="T0" fmla="*/ 0 w 47"/>
                <a:gd name="T1" fmla="*/ 2147483646 h 114"/>
                <a:gd name="T2" fmla="*/ 2147483646 w 47"/>
                <a:gd name="T3" fmla="*/ 2147483646 h 114"/>
                <a:gd name="T4" fmla="*/ 2147483646 w 47"/>
                <a:gd name="T5" fmla="*/ 2147483646 h 114"/>
                <a:gd name="T6" fmla="*/ 2147483646 w 47"/>
                <a:gd name="T7" fmla="*/ 0 h 114"/>
                <a:gd name="T8" fmla="*/ 0 w 47"/>
                <a:gd name="T9" fmla="*/ 2147483646 h 1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114">
                  <a:moveTo>
                    <a:pt x="0" y="5"/>
                  </a:moveTo>
                  <a:cubicBezTo>
                    <a:pt x="7" y="40"/>
                    <a:pt x="7" y="82"/>
                    <a:pt x="21" y="114"/>
                  </a:cubicBezTo>
                  <a:cubicBezTo>
                    <a:pt x="30" y="114"/>
                    <a:pt x="38" y="114"/>
                    <a:pt x="47" y="114"/>
                  </a:cubicBezTo>
                  <a:cubicBezTo>
                    <a:pt x="35" y="73"/>
                    <a:pt x="38" y="36"/>
                    <a:pt x="42" y="0"/>
                  </a:cubicBezTo>
                  <a:cubicBezTo>
                    <a:pt x="28" y="2"/>
                    <a:pt x="14" y="3"/>
                    <a:pt x="0" y="5"/>
                  </a:cubicBezTo>
                  <a:close/>
                </a:path>
              </a:pathLst>
            </a:custGeom>
            <a:solidFill>
              <a:srgbClr val="000000"/>
            </a:solidFill>
            <a:ln>
              <a:noFill/>
            </a:ln>
          </p:spPr>
          <p:txBody>
            <a:bodyPr/>
            <a:lstStyle/>
            <a:p>
              <a:pPr eaLnBrk="0" hangingPunct="0">
                <a:defRPr/>
              </a:pPr>
              <a:endParaRPr lang="zh-CN" altLang="en-US">
                <a:latin typeface="+mn-lt"/>
                <a:ea typeface="微软雅黑" panose="020B0503020204020204" pitchFamily="34" charset="-122"/>
                <a:cs typeface="+mn-ea"/>
                <a:sym typeface="+mn-lt"/>
              </a:endParaRPr>
            </a:p>
          </p:txBody>
        </p:sp>
        <p:sp>
          <p:nvSpPr>
            <p:cNvPr id="71" name="Freeform 29"/>
            <p:cNvSpPr/>
            <p:nvPr/>
          </p:nvSpPr>
          <p:spPr bwMode="auto">
            <a:xfrm>
              <a:off x="1452901" y="1777740"/>
              <a:ext cx="210343" cy="236514"/>
            </a:xfrm>
            <a:custGeom>
              <a:avLst/>
              <a:gdLst>
                <a:gd name="T0" fmla="*/ 2147483646 w 56"/>
                <a:gd name="T1" fmla="*/ 0 h 63"/>
                <a:gd name="T2" fmla="*/ 2147483646 w 56"/>
                <a:gd name="T3" fmla="*/ 2147483646 h 63"/>
                <a:gd name="T4" fmla="*/ 2147483646 w 56"/>
                <a:gd name="T5" fmla="*/ 2147483646 h 63"/>
                <a:gd name="T6" fmla="*/ 0 w 56"/>
                <a:gd name="T7" fmla="*/ 2147483646 h 63"/>
                <a:gd name="T8" fmla="*/ 2147483646 w 56"/>
                <a:gd name="T9" fmla="*/ 0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63">
                  <a:moveTo>
                    <a:pt x="10" y="0"/>
                  </a:moveTo>
                  <a:cubicBezTo>
                    <a:pt x="25" y="12"/>
                    <a:pt x="38" y="33"/>
                    <a:pt x="56" y="39"/>
                  </a:cubicBezTo>
                  <a:cubicBezTo>
                    <a:pt x="38" y="62"/>
                    <a:pt x="38" y="62"/>
                    <a:pt x="38" y="62"/>
                  </a:cubicBezTo>
                  <a:cubicBezTo>
                    <a:pt x="5" y="63"/>
                    <a:pt x="6" y="40"/>
                    <a:pt x="0" y="8"/>
                  </a:cubicBezTo>
                  <a:lnTo>
                    <a:pt x="10" y="0"/>
                  </a:lnTo>
                  <a:close/>
                </a:path>
              </a:pathLst>
            </a:custGeom>
            <a:solidFill>
              <a:srgbClr val="E6E6E6"/>
            </a:solidFill>
            <a:ln>
              <a:noFill/>
            </a:ln>
          </p:spPr>
          <p:txBody>
            <a:bodyPr/>
            <a:lstStyle/>
            <a:p>
              <a:pPr eaLnBrk="0" hangingPunct="0">
                <a:defRPr/>
              </a:pPr>
              <a:endParaRPr lang="zh-CN" altLang="en-US">
                <a:latin typeface="+mn-lt"/>
                <a:ea typeface="微软雅黑" panose="020B0503020204020204" pitchFamily="34" charset="-122"/>
                <a:cs typeface="+mn-ea"/>
                <a:sym typeface="+mn-lt"/>
              </a:endParaRPr>
            </a:p>
          </p:txBody>
        </p:sp>
        <p:sp>
          <p:nvSpPr>
            <p:cNvPr id="72" name="Freeform 30"/>
            <p:cNvSpPr/>
            <p:nvPr/>
          </p:nvSpPr>
          <p:spPr bwMode="auto">
            <a:xfrm>
              <a:off x="1133455" y="844658"/>
              <a:ext cx="1092016" cy="1034873"/>
            </a:xfrm>
            <a:custGeom>
              <a:avLst/>
              <a:gdLst>
                <a:gd name="T0" fmla="*/ 2147483646 w 290"/>
                <a:gd name="T1" fmla="*/ 2147483646 h 275"/>
                <a:gd name="T2" fmla="*/ 2147483646 w 290"/>
                <a:gd name="T3" fmla="*/ 2147483646 h 275"/>
                <a:gd name="T4" fmla="*/ 2147483646 w 290"/>
                <a:gd name="T5" fmla="*/ 2147483646 h 275"/>
                <a:gd name="T6" fmla="*/ 2147483646 w 290"/>
                <a:gd name="T7" fmla="*/ 2147483646 h 275"/>
                <a:gd name="T8" fmla="*/ 2147483646 w 290"/>
                <a:gd name="T9" fmla="*/ 2147483646 h 275"/>
                <a:gd name="T10" fmla="*/ 2147483646 w 290"/>
                <a:gd name="T11" fmla="*/ 2147483646 h 275"/>
                <a:gd name="T12" fmla="*/ 2147483646 w 290"/>
                <a:gd name="T13" fmla="*/ 2147483646 h 275"/>
                <a:gd name="T14" fmla="*/ 2147483646 w 290"/>
                <a:gd name="T15" fmla="*/ 0 h 275"/>
                <a:gd name="T16" fmla="*/ 2147483646 w 290"/>
                <a:gd name="T17" fmla="*/ 2147483646 h 275"/>
                <a:gd name="T18" fmla="*/ 2147483646 w 290"/>
                <a:gd name="T19" fmla="*/ 2147483646 h 2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0" h="275">
                  <a:moveTo>
                    <a:pt x="9" y="19"/>
                  </a:moveTo>
                  <a:cubicBezTo>
                    <a:pt x="9" y="19"/>
                    <a:pt x="0" y="190"/>
                    <a:pt x="32" y="227"/>
                  </a:cubicBezTo>
                  <a:cubicBezTo>
                    <a:pt x="66" y="267"/>
                    <a:pt x="205" y="275"/>
                    <a:pt x="243" y="240"/>
                  </a:cubicBezTo>
                  <a:cubicBezTo>
                    <a:pt x="279" y="207"/>
                    <a:pt x="290" y="35"/>
                    <a:pt x="290" y="35"/>
                  </a:cubicBezTo>
                  <a:cubicBezTo>
                    <a:pt x="168" y="8"/>
                    <a:pt x="168" y="8"/>
                    <a:pt x="168" y="8"/>
                  </a:cubicBezTo>
                  <a:cubicBezTo>
                    <a:pt x="169" y="2"/>
                    <a:pt x="169" y="2"/>
                    <a:pt x="169" y="2"/>
                  </a:cubicBezTo>
                  <a:cubicBezTo>
                    <a:pt x="151" y="4"/>
                    <a:pt x="151" y="4"/>
                    <a:pt x="151" y="4"/>
                  </a:cubicBezTo>
                  <a:cubicBezTo>
                    <a:pt x="134" y="0"/>
                    <a:pt x="134" y="0"/>
                    <a:pt x="134" y="0"/>
                  </a:cubicBezTo>
                  <a:cubicBezTo>
                    <a:pt x="133" y="6"/>
                    <a:pt x="133" y="6"/>
                    <a:pt x="133" y="6"/>
                  </a:cubicBezTo>
                  <a:lnTo>
                    <a:pt x="9" y="19"/>
                  </a:lnTo>
                  <a:close/>
                </a:path>
              </a:pathLst>
            </a:custGeom>
            <a:solidFill>
              <a:srgbClr val="FDCF9B"/>
            </a:solidFill>
            <a:ln>
              <a:noFill/>
            </a:ln>
          </p:spPr>
          <p:txBody>
            <a:bodyPr/>
            <a:lstStyle/>
            <a:p>
              <a:pPr eaLnBrk="0" hangingPunct="0">
                <a:defRPr/>
              </a:pPr>
              <a:endParaRPr lang="zh-CN" altLang="en-US">
                <a:latin typeface="+mn-lt"/>
                <a:ea typeface="微软雅黑" panose="020B0503020204020204" pitchFamily="34" charset="-122"/>
                <a:cs typeface="+mn-ea"/>
                <a:sym typeface="+mn-lt"/>
              </a:endParaRPr>
            </a:p>
          </p:txBody>
        </p:sp>
        <p:sp>
          <p:nvSpPr>
            <p:cNvPr id="73" name="Freeform 31"/>
            <p:cNvSpPr/>
            <p:nvPr/>
          </p:nvSpPr>
          <p:spPr bwMode="auto">
            <a:xfrm>
              <a:off x="1182600" y="790769"/>
              <a:ext cx="1008468" cy="586794"/>
            </a:xfrm>
            <a:custGeom>
              <a:avLst/>
              <a:gdLst>
                <a:gd name="T0" fmla="*/ 0 w 268"/>
                <a:gd name="T1" fmla="*/ 2147483646 h 156"/>
                <a:gd name="T2" fmla="*/ 2147483646 w 268"/>
                <a:gd name="T3" fmla="*/ 2147483646 h 156"/>
                <a:gd name="T4" fmla="*/ 2147483646 w 268"/>
                <a:gd name="T5" fmla="*/ 2147483646 h 156"/>
                <a:gd name="T6" fmla="*/ 2147483646 w 268"/>
                <a:gd name="T7" fmla="*/ 2147483646 h 156"/>
                <a:gd name="T8" fmla="*/ 2147483646 w 268"/>
                <a:gd name="T9" fmla="*/ 2147483646 h 156"/>
                <a:gd name="T10" fmla="*/ 2147483646 w 268"/>
                <a:gd name="T11" fmla="*/ 2147483646 h 156"/>
                <a:gd name="T12" fmla="*/ 2147483646 w 268"/>
                <a:gd name="T13" fmla="*/ 2147483646 h 156"/>
                <a:gd name="T14" fmla="*/ 2147483646 w 268"/>
                <a:gd name="T15" fmla="*/ 2147483646 h 156"/>
                <a:gd name="T16" fmla="*/ 2147483646 w 268"/>
                <a:gd name="T17" fmla="*/ 0 h 156"/>
                <a:gd name="T18" fmla="*/ 2147483646 w 268"/>
                <a:gd name="T19" fmla="*/ 2147483646 h 156"/>
                <a:gd name="T20" fmla="*/ 2147483646 w 268"/>
                <a:gd name="T21" fmla="*/ 2147483646 h 156"/>
                <a:gd name="T22" fmla="*/ 0 w 268"/>
                <a:gd name="T23" fmla="*/ 2147483646 h 1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8" h="156">
                  <a:moveTo>
                    <a:pt x="0" y="140"/>
                  </a:moveTo>
                  <a:cubicBezTo>
                    <a:pt x="11" y="95"/>
                    <a:pt x="28" y="21"/>
                    <a:pt x="82" y="56"/>
                  </a:cubicBezTo>
                  <a:cubicBezTo>
                    <a:pt x="100" y="68"/>
                    <a:pt x="177" y="72"/>
                    <a:pt x="194" y="63"/>
                  </a:cubicBezTo>
                  <a:cubicBezTo>
                    <a:pt x="247" y="35"/>
                    <a:pt x="260" y="110"/>
                    <a:pt x="265" y="156"/>
                  </a:cubicBezTo>
                  <a:cubicBezTo>
                    <a:pt x="265" y="156"/>
                    <a:pt x="268" y="49"/>
                    <a:pt x="267" y="39"/>
                  </a:cubicBezTo>
                  <a:cubicBezTo>
                    <a:pt x="266" y="29"/>
                    <a:pt x="268" y="18"/>
                    <a:pt x="268" y="18"/>
                  </a:cubicBezTo>
                  <a:cubicBezTo>
                    <a:pt x="237" y="11"/>
                    <a:pt x="237" y="11"/>
                    <a:pt x="237" y="11"/>
                  </a:cubicBezTo>
                  <a:cubicBezTo>
                    <a:pt x="140" y="34"/>
                    <a:pt x="140" y="34"/>
                    <a:pt x="140" y="34"/>
                  </a:cubicBezTo>
                  <a:cubicBezTo>
                    <a:pt x="46" y="0"/>
                    <a:pt x="46" y="0"/>
                    <a:pt x="46" y="0"/>
                  </a:cubicBezTo>
                  <a:cubicBezTo>
                    <a:pt x="14" y="3"/>
                    <a:pt x="14" y="3"/>
                    <a:pt x="14" y="3"/>
                  </a:cubicBezTo>
                  <a:cubicBezTo>
                    <a:pt x="14" y="3"/>
                    <a:pt x="15" y="14"/>
                    <a:pt x="12" y="24"/>
                  </a:cubicBezTo>
                  <a:cubicBezTo>
                    <a:pt x="10" y="33"/>
                    <a:pt x="0" y="140"/>
                    <a:pt x="0" y="140"/>
                  </a:cubicBezTo>
                  <a:close/>
                </a:path>
              </a:pathLst>
            </a:custGeom>
            <a:solidFill>
              <a:srgbClr val="E4BA8C"/>
            </a:solidFill>
            <a:ln>
              <a:noFill/>
            </a:ln>
          </p:spPr>
          <p:txBody>
            <a:bodyPr/>
            <a:lstStyle/>
            <a:p>
              <a:pPr eaLnBrk="0" hangingPunct="0">
                <a:defRPr/>
              </a:pPr>
              <a:endParaRPr lang="zh-CN" altLang="en-US">
                <a:latin typeface="+mn-lt"/>
                <a:ea typeface="微软雅黑" panose="020B0503020204020204" pitchFamily="34" charset="-122"/>
                <a:cs typeface="+mn-ea"/>
                <a:sym typeface="+mn-lt"/>
              </a:endParaRPr>
            </a:p>
          </p:txBody>
        </p:sp>
        <p:sp>
          <p:nvSpPr>
            <p:cNvPr id="74" name="Freeform 32"/>
            <p:cNvSpPr/>
            <p:nvPr/>
          </p:nvSpPr>
          <p:spPr bwMode="auto">
            <a:xfrm>
              <a:off x="1087258" y="455458"/>
              <a:ext cx="1269922" cy="922105"/>
            </a:xfrm>
            <a:custGeom>
              <a:avLst/>
              <a:gdLst>
                <a:gd name="T0" fmla="*/ 2147483646 w 337"/>
                <a:gd name="T1" fmla="*/ 2147483646 h 245"/>
                <a:gd name="T2" fmla="*/ 2147483646 w 337"/>
                <a:gd name="T3" fmla="*/ 2147483646 h 245"/>
                <a:gd name="T4" fmla="*/ 2147483646 w 337"/>
                <a:gd name="T5" fmla="*/ 2147483646 h 245"/>
                <a:gd name="T6" fmla="*/ 2147483646 w 337"/>
                <a:gd name="T7" fmla="*/ 2147483646 h 245"/>
                <a:gd name="T8" fmla="*/ 2147483646 w 337"/>
                <a:gd name="T9" fmla="*/ 2147483646 h 245"/>
                <a:gd name="T10" fmla="*/ 2147483646 w 337"/>
                <a:gd name="T11" fmla="*/ 2147483646 h 245"/>
                <a:gd name="T12" fmla="*/ 2147483646 w 337"/>
                <a:gd name="T13" fmla="*/ 2147483646 h 245"/>
                <a:gd name="T14" fmla="*/ 2147483646 w 337"/>
                <a:gd name="T15" fmla="*/ 2147483646 h 245"/>
                <a:gd name="T16" fmla="*/ 2147483646 w 337"/>
                <a:gd name="T17" fmla="*/ 2147483646 h 245"/>
                <a:gd name="T18" fmla="*/ 2147483646 w 337"/>
                <a:gd name="T19" fmla="*/ 2147483646 h 245"/>
                <a:gd name="T20" fmla="*/ 2147483646 w 337"/>
                <a:gd name="T21" fmla="*/ 2147483646 h 2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7" h="245">
                  <a:moveTo>
                    <a:pt x="16" y="227"/>
                  </a:moveTo>
                  <a:cubicBezTo>
                    <a:pt x="27" y="230"/>
                    <a:pt x="27" y="230"/>
                    <a:pt x="27" y="230"/>
                  </a:cubicBezTo>
                  <a:cubicBezTo>
                    <a:pt x="27" y="230"/>
                    <a:pt x="31" y="155"/>
                    <a:pt x="55" y="131"/>
                  </a:cubicBezTo>
                  <a:cubicBezTo>
                    <a:pt x="80" y="106"/>
                    <a:pt x="107" y="124"/>
                    <a:pt x="123" y="136"/>
                  </a:cubicBezTo>
                  <a:cubicBezTo>
                    <a:pt x="138" y="147"/>
                    <a:pt x="187" y="150"/>
                    <a:pt x="204" y="141"/>
                  </a:cubicBezTo>
                  <a:cubicBezTo>
                    <a:pt x="221" y="131"/>
                    <a:pt x="250" y="116"/>
                    <a:pt x="272" y="143"/>
                  </a:cubicBezTo>
                  <a:cubicBezTo>
                    <a:pt x="293" y="171"/>
                    <a:pt x="288" y="245"/>
                    <a:pt x="288" y="245"/>
                  </a:cubicBezTo>
                  <a:cubicBezTo>
                    <a:pt x="300" y="244"/>
                    <a:pt x="300" y="244"/>
                    <a:pt x="300" y="244"/>
                  </a:cubicBezTo>
                  <a:cubicBezTo>
                    <a:pt x="300" y="244"/>
                    <a:pt x="325" y="162"/>
                    <a:pt x="328" y="129"/>
                  </a:cubicBezTo>
                  <a:cubicBezTo>
                    <a:pt x="337" y="20"/>
                    <a:pt x="5" y="0"/>
                    <a:pt x="1" y="110"/>
                  </a:cubicBezTo>
                  <a:cubicBezTo>
                    <a:pt x="0" y="142"/>
                    <a:pt x="16" y="227"/>
                    <a:pt x="16" y="227"/>
                  </a:cubicBezTo>
                  <a:close/>
                </a:path>
              </a:pathLst>
            </a:custGeom>
            <a:solidFill>
              <a:srgbClr val="42281F"/>
            </a:solidFill>
            <a:ln>
              <a:noFill/>
            </a:ln>
          </p:spPr>
          <p:txBody>
            <a:bodyPr/>
            <a:lstStyle/>
            <a:p>
              <a:pPr eaLnBrk="0" hangingPunct="0">
                <a:defRPr/>
              </a:pPr>
              <a:endParaRPr lang="zh-CN" altLang="en-US">
                <a:latin typeface="+mn-lt"/>
                <a:ea typeface="微软雅黑" panose="020B0503020204020204" pitchFamily="34" charset="-122"/>
                <a:cs typeface="+mn-ea"/>
                <a:sym typeface="+mn-lt"/>
              </a:endParaRPr>
            </a:p>
          </p:txBody>
        </p:sp>
        <p:sp>
          <p:nvSpPr>
            <p:cNvPr id="75" name="Freeform 33"/>
            <p:cNvSpPr/>
            <p:nvPr/>
          </p:nvSpPr>
          <p:spPr bwMode="auto">
            <a:xfrm>
              <a:off x="1502047" y="1536236"/>
              <a:ext cx="387267" cy="195598"/>
            </a:xfrm>
            <a:custGeom>
              <a:avLst/>
              <a:gdLst>
                <a:gd name="T0" fmla="*/ 2147483646 w 103"/>
                <a:gd name="T1" fmla="*/ 2147483646 h 52"/>
                <a:gd name="T2" fmla="*/ 2147483646 w 103"/>
                <a:gd name="T3" fmla="*/ 0 h 52"/>
                <a:gd name="T4" fmla="*/ 2147483646 w 103"/>
                <a:gd name="T5" fmla="*/ 2147483646 h 52"/>
                <a:gd name="T6" fmla="*/ 2147483646 w 103"/>
                <a:gd name="T7" fmla="*/ 2147483646 h 52"/>
                <a:gd name="T8" fmla="*/ 2147483646 w 103"/>
                <a:gd name="T9" fmla="*/ 2147483646 h 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3" h="52">
                  <a:moveTo>
                    <a:pt x="5" y="16"/>
                  </a:moveTo>
                  <a:cubicBezTo>
                    <a:pt x="36" y="17"/>
                    <a:pt x="75" y="16"/>
                    <a:pt x="103" y="0"/>
                  </a:cubicBezTo>
                  <a:cubicBezTo>
                    <a:pt x="103" y="0"/>
                    <a:pt x="103" y="37"/>
                    <a:pt x="86" y="44"/>
                  </a:cubicBezTo>
                  <a:cubicBezTo>
                    <a:pt x="68" y="52"/>
                    <a:pt x="31" y="49"/>
                    <a:pt x="15" y="39"/>
                  </a:cubicBezTo>
                  <a:cubicBezTo>
                    <a:pt x="0" y="30"/>
                    <a:pt x="5" y="16"/>
                    <a:pt x="5" y="16"/>
                  </a:cubicBezTo>
                  <a:close/>
                </a:path>
              </a:pathLst>
            </a:custGeom>
            <a:solidFill>
              <a:srgbClr val="E48C5A"/>
            </a:solidFill>
            <a:ln>
              <a:noFill/>
            </a:ln>
          </p:spPr>
          <p:txBody>
            <a:bodyPr/>
            <a:lstStyle/>
            <a:p>
              <a:pPr eaLnBrk="0" hangingPunct="0">
                <a:defRPr/>
              </a:pPr>
              <a:endParaRPr lang="zh-CN" altLang="en-US">
                <a:latin typeface="+mn-lt"/>
                <a:ea typeface="微软雅黑" panose="020B0503020204020204" pitchFamily="34" charset="-122"/>
                <a:cs typeface="+mn-ea"/>
                <a:sym typeface="+mn-lt"/>
              </a:endParaRPr>
            </a:p>
          </p:txBody>
        </p:sp>
        <p:sp>
          <p:nvSpPr>
            <p:cNvPr id="76" name="Freeform 34"/>
            <p:cNvSpPr/>
            <p:nvPr/>
          </p:nvSpPr>
          <p:spPr bwMode="auto">
            <a:xfrm>
              <a:off x="1611150" y="1682935"/>
              <a:ext cx="151368" cy="40916"/>
            </a:xfrm>
            <a:custGeom>
              <a:avLst/>
              <a:gdLst>
                <a:gd name="T0" fmla="*/ 2147483646 w 40"/>
                <a:gd name="T1" fmla="*/ 2147483646 h 11"/>
                <a:gd name="T2" fmla="*/ 0 w 40"/>
                <a:gd name="T3" fmla="*/ 2147483646 h 11"/>
                <a:gd name="T4" fmla="*/ 2147483646 w 40"/>
                <a:gd name="T5" fmla="*/ 2147483646 h 11"/>
                <a:gd name="T6" fmla="*/ 2147483646 w 40"/>
                <a:gd name="T7" fmla="*/ 2147483646 h 11"/>
                <a:gd name="T8" fmla="*/ 2147483646 w 40"/>
                <a:gd name="T9" fmla="*/ 0 h 11"/>
                <a:gd name="T10" fmla="*/ 2147483646 w 40"/>
                <a:gd name="T11" fmla="*/ 2147483646 h 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 h="11">
                  <a:moveTo>
                    <a:pt x="40" y="9"/>
                  </a:moveTo>
                  <a:cubicBezTo>
                    <a:pt x="27" y="11"/>
                    <a:pt x="12" y="9"/>
                    <a:pt x="0" y="6"/>
                  </a:cubicBezTo>
                  <a:cubicBezTo>
                    <a:pt x="4" y="4"/>
                    <a:pt x="10" y="0"/>
                    <a:pt x="12" y="1"/>
                  </a:cubicBezTo>
                  <a:cubicBezTo>
                    <a:pt x="16" y="2"/>
                    <a:pt x="18" y="3"/>
                    <a:pt x="18" y="3"/>
                  </a:cubicBezTo>
                  <a:cubicBezTo>
                    <a:pt x="18" y="3"/>
                    <a:pt x="21" y="0"/>
                    <a:pt x="28" y="0"/>
                  </a:cubicBezTo>
                  <a:cubicBezTo>
                    <a:pt x="32" y="1"/>
                    <a:pt x="37" y="6"/>
                    <a:pt x="40" y="9"/>
                  </a:cubicBezTo>
                  <a:close/>
                </a:path>
              </a:pathLst>
            </a:custGeom>
            <a:solidFill>
              <a:srgbClr val="EB6642"/>
            </a:solidFill>
            <a:ln>
              <a:noFill/>
            </a:ln>
          </p:spPr>
          <p:txBody>
            <a:bodyPr/>
            <a:lstStyle/>
            <a:p>
              <a:pPr eaLnBrk="0" hangingPunct="0">
                <a:defRPr/>
              </a:pPr>
              <a:endParaRPr lang="zh-CN" altLang="en-US">
                <a:latin typeface="+mn-lt"/>
                <a:ea typeface="微软雅黑" panose="020B0503020204020204" pitchFamily="34" charset="-122"/>
                <a:cs typeface="+mn-ea"/>
                <a:sym typeface="+mn-lt"/>
              </a:endParaRPr>
            </a:p>
          </p:txBody>
        </p:sp>
        <p:sp>
          <p:nvSpPr>
            <p:cNvPr id="77" name="Freeform 35"/>
            <p:cNvSpPr/>
            <p:nvPr/>
          </p:nvSpPr>
          <p:spPr bwMode="auto">
            <a:xfrm>
              <a:off x="1517774" y="1536236"/>
              <a:ext cx="371541" cy="109774"/>
            </a:xfrm>
            <a:custGeom>
              <a:avLst/>
              <a:gdLst>
                <a:gd name="T0" fmla="*/ 2147483646 w 99"/>
                <a:gd name="T1" fmla="*/ 2147483646 h 29"/>
                <a:gd name="T2" fmla="*/ 2147483646 w 99"/>
                <a:gd name="T3" fmla="*/ 0 h 29"/>
                <a:gd name="T4" fmla="*/ 2147483646 w 99"/>
                <a:gd name="T5" fmla="*/ 2147483646 h 29"/>
                <a:gd name="T6" fmla="*/ 2147483646 w 99"/>
                <a:gd name="T7" fmla="*/ 2147483646 h 29"/>
                <a:gd name="T8" fmla="*/ 2147483646 w 99"/>
                <a:gd name="T9" fmla="*/ 2147483646 h 29"/>
                <a:gd name="T10" fmla="*/ 2147483646 w 99"/>
                <a:gd name="T11" fmla="*/ 2147483646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9" h="29">
                  <a:moveTo>
                    <a:pt x="1" y="16"/>
                  </a:moveTo>
                  <a:cubicBezTo>
                    <a:pt x="32" y="17"/>
                    <a:pt x="71" y="16"/>
                    <a:pt x="99" y="0"/>
                  </a:cubicBezTo>
                  <a:cubicBezTo>
                    <a:pt x="99" y="0"/>
                    <a:pt x="99" y="11"/>
                    <a:pt x="97" y="22"/>
                  </a:cubicBezTo>
                  <a:cubicBezTo>
                    <a:pt x="88" y="24"/>
                    <a:pt x="78" y="26"/>
                    <a:pt x="66" y="27"/>
                  </a:cubicBezTo>
                  <a:cubicBezTo>
                    <a:pt x="44" y="29"/>
                    <a:pt x="13" y="26"/>
                    <a:pt x="1" y="25"/>
                  </a:cubicBezTo>
                  <a:cubicBezTo>
                    <a:pt x="0" y="20"/>
                    <a:pt x="1" y="16"/>
                    <a:pt x="1" y="16"/>
                  </a:cubicBezTo>
                  <a:close/>
                </a:path>
              </a:pathLst>
            </a:custGeom>
            <a:solidFill>
              <a:srgbClr val="FFFFFF"/>
            </a:solidFill>
            <a:ln>
              <a:noFill/>
            </a:ln>
          </p:spPr>
          <p:txBody>
            <a:bodyPr/>
            <a:lstStyle/>
            <a:p>
              <a:pPr eaLnBrk="0" hangingPunct="0">
                <a:defRPr/>
              </a:pPr>
              <a:endParaRPr lang="zh-CN" altLang="en-US">
                <a:latin typeface="+mn-lt"/>
                <a:ea typeface="微软雅黑" panose="020B0503020204020204" pitchFamily="34" charset="-122"/>
                <a:cs typeface="+mn-ea"/>
                <a:sym typeface="+mn-lt"/>
              </a:endParaRPr>
            </a:p>
          </p:txBody>
        </p:sp>
        <p:sp>
          <p:nvSpPr>
            <p:cNvPr id="78" name="Freeform 36"/>
            <p:cNvSpPr/>
            <p:nvPr/>
          </p:nvSpPr>
          <p:spPr bwMode="auto">
            <a:xfrm>
              <a:off x="1679954" y="644070"/>
              <a:ext cx="647739" cy="316350"/>
            </a:xfrm>
            <a:custGeom>
              <a:avLst/>
              <a:gdLst>
                <a:gd name="T0" fmla="*/ 0 w 172"/>
                <a:gd name="T1" fmla="*/ 2147483646 h 84"/>
                <a:gd name="T2" fmla="*/ 2147483646 w 172"/>
                <a:gd name="T3" fmla="*/ 2147483646 h 84"/>
                <a:gd name="T4" fmla="*/ 2147483646 w 172"/>
                <a:gd name="T5" fmla="*/ 2147483646 h 84"/>
                <a:gd name="T6" fmla="*/ 0 w 172"/>
                <a:gd name="T7" fmla="*/ 2147483646 h 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2" h="84">
                  <a:moveTo>
                    <a:pt x="0" y="1"/>
                  </a:moveTo>
                  <a:cubicBezTo>
                    <a:pt x="19" y="0"/>
                    <a:pt x="172" y="20"/>
                    <a:pt x="148" y="84"/>
                  </a:cubicBezTo>
                  <a:cubicBezTo>
                    <a:pt x="148" y="84"/>
                    <a:pt x="134" y="54"/>
                    <a:pt x="98" y="36"/>
                  </a:cubicBezTo>
                  <a:cubicBezTo>
                    <a:pt x="63" y="18"/>
                    <a:pt x="0" y="1"/>
                    <a:pt x="0" y="1"/>
                  </a:cubicBezTo>
                  <a:close/>
                </a:path>
              </a:pathLst>
            </a:custGeom>
            <a:solidFill>
              <a:srgbClr val="6E6348"/>
            </a:solidFill>
            <a:ln>
              <a:noFill/>
            </a:ln>
          </p:spPr>
          <p:txBody>
            <a:bodyPr/>
            <a:lstStyle/>
            <a:p>
              <a:pPr eaLnBrk="0" hangingPunct="0">
                <a:defRPr/>
              </a:pPr>
              <a:endParaRPr lang="zh-CN" altLang="en-US">
                <a:latin typeface="+mn-lt"/>
                <a:ea typeface="微软雅黑" panose="020B0503020204020204" pitchFamily="34" charset="-122"/>
                <a:cs typeface="+mn-ea"/>
                <a:sym typeface="+mn-lt"/>
              </a:endParaRPr>
            </a:p>
          </p:txBody>
        </p:sp>
        <p:sp>
          <p:nvSpPr>
            <p:cNvPr id="79" name="Freeform 37"/>
            <p:cNvSpPr/>
            <p:nvPr/>
          </p:nvSpPr>
          <p:spPr bwMode="auto">
            <a:xfrm>
              <a:off x="1630808" y="1419477"/>
              <a:ext cx="29487" cy="45906"/>
            </a:xfrm>
            <a:custGeom>
              <a:avLst/>
              <a:gdLst>
                <a:gd name="T0" fmla="*/ 2147483646 w 8"/>
                <a:gd name="T1" fmla="*/ 2147483646 h 12"/>
                <a:gd name="T2" fmla="*/ 2147483646 w 8"/>
                <a:gd name="T3" fmla="*/ 2147483646 h 12"/>
                <a:gd name="T4" fmla="*/ 2147483646 w 8"/>
                <a:gd name="T5" fmla="*/ 2147483646 h 12"/>
                <a:gd name="T6" fmla="*/ 0 w 8"/>
                <a:gd name="T7" fmla="*/ 2147483646 h 12"/>
                <a:gd name="T8" fmla="*/ 2147483646 w 8"/>
                <a:gd name="T9" fmla="*/ 2147483646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12">
                  <a:moveTo>
                    <a:pt x="4" y="1"/>
                  </a:moveTo>
                  <a:cubicBezTo>
                    <a:pt x="7" y="1"/>
                    <a:pt x="8" y="3"/>
                    <a:pt x="8" y="6"/>
                  </a:cubicBezTo>
                  <a:cubicBezTo>
                    <a:pt x="8" y="9"/>
                    <a:pt x="6" y="12"/>
                    <a:pt x="4" y="12"/>
                  </a:cubicBezTo>
                  <a:cubicBezTo>
                    <a:pt x="1" y="11"/>
                    <a:pt x="0" y="9"/>
                    <a:pt x="0" y="6"/>
                  </a:cubicBezTo>
                  <a:cubicBezTo>
                    <a:pt x="0" y="3"/>
                    <a:pt x="2" y="0"/>
                    <a:pt x="4" y="1"/>
                  </a:cubicBezTo>
                  <a:close/>
                </a:path>
              </a:pathLst>
            </a:custGeom>
            <a:solidFill>
              <a:srgbClr val="B97149"/>
            </a:solidFill>
            <a:ln>
              <a:noFill/>
            </a:ln>
          </p:spPr>
          <p:txBody>
            <a:bodyPr/>
            <a:lstStyle/>
            <a:p>
              <a:pPr eaLnBrk="0" hangingPunct="0">
                <a:defRPr/>
              </a:pPr>
              <a:endParaRPr lang="zh-CN" altLang="en-US">
                <a:latin typeface="+mn-lt"/>
                <a:ea typeface="微软雅黑" panose="020B0503020204020204" pitchFamily="34" charset="-122"/>
                <a:cs typeface="+mn-ea"/>
                <a:sym typeface="+mn-lt"/>
              </a:endParaRPr>
            </a:p>
          </p:txBody>
        </p:sp>
        <p:sp>
          <p:nvSpPr>
            <p:cNvPr id="80" name="Freeform 38"/>
            <p:cNvSpPr/>
            <p:nvPr/>
          </p:nvSpPr>
          <p:spPr bwMode="auto">
            <a:xfrm>
              <a:off x="1701578" y="1427460"/>
              <a:ext cx="33419" cy="40916"/>
            </a:xfrm>
            <a:custGeom>
              <a:avLst/>
              <a:gdLst>
                <a:gd name="T0" fmla="*/ 2147483646 w 9"/>
                <a:gd name="T1" fmla="*/ 0 h 11"/>
                <a:gd name="T2" fmla="*/ 2147483646 w 9"/>
                <a:gd name="T3" fmla="*/ 2147483646 h 11"/>
                <a:gd name="T4" fmla="*/ 2147483646 w 9"/>
                <a:gd name="T5" fmla="*/ 2147483646 h 11"/>
                <a:gd name="T6" fmla="*/ 0 w 9"/>
                <a:gd name="T7" fmla="*/ 2147483646 h 11"/>
                <a:gd name="T8" fmla="*/ 2147483646 w 9"/>
                <a:gd name="T9" fmla="*/ 0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11">
                  <a:moveTo>
                    <a:pt x="5" y="0"/>
                  </a:moveTo>
                  <a:cubicBezTo>
                    <a:pt x="7" y="0"/>
                    <a:pt x="9" y="2"/>
                    <a:pt x="8" y="5"/>
                  </a:cubicBezTo>
                  <a:cubicBezTo>
                    <a:pt x="8" y="8"/>
                    <a:pt x="6" y="11"/>
                    <a:pt x="4" y="11"/>
                  </a:cubicBezTo>
                  <a:cubicBezTo>
                    <a:pt x="2" y="11"/>
                    <a:pt x="0" y="8"/>
                    <a:pt x="0" y="5"/>
                  </a:cubicBezTo>
                  <a:cubicBezTo>
                    <a:pt x="0" y="2"/>
                    <a:pt x="2" y="0"/>
                    <a:pt x="5" y="0"/>
                  </a:cubicBezTo>
                  <a:close/>
                </a:path>
              </a:pathLst>
            </a:custGeom>
            <a:solidFill>
              <a:srgbClr val="B97149"/>
            </a:solidFill>
            <a:ln>
              <a:noFill/>
            </a:ln>
          </p:spPr>
          <p:txBody>
            <a:bodyPr/>
            <a:lstStyle/>
            <a:p>
              <a:pPr eaLnBrk="0" hangingPunct="0">
                <a:defRPr/>
              </a:pPr>
              <a:endParaRPr lang="zh-CN" altLang="en-US">
                <a:latin typeface="+mn-lt"/>
                <a:ea typeface="微软雅黑" panose="020B0503020204020204" pitchFamily="34" charset="-122"/>
                <a:cs typeface="+mn-ea"/>
                <a:sym typeface="+mn-lt"/>
              </a:endParaRPr>
            </a:p>
          </p:txBody>
        </p:sp>
        <p:sp>
          <p:nvSpPr>
            <p:cNvPr id="81" name="Freeform 39"/>
            <p:cNvSpPr/>
            <p:nvPr/>
          </p:nvSpPr>
          <p:spPr bwMode="auto">
            <a:xfrm>
              <a:off x="1329055" y="2387487"/>
              <a:ext cx="142522" cy="74846"/>
            </a:xfrm>
            <a:custGeom>
              <a:avLst/>
              <a:gdLst>
                <a:gd name="T0" fmla="*/ 2147483646 w 90"/>
                <a:gd name="T1" fmla="*/ 2147483646 h 47"/>
                <a:gd name="T2" fmla="*/ 0 w 90"/>
                <a:gd name="T3" fmla="*/ 2147483646 h 47"/>
                <a:gd name="T4" fmla="*/ 2147483646 w 90"/>
                <a:gd name="T5" fmla="*/ 2147483646 h 47"/>
                <a:gd name="T6" fmla="*/ 2147483646 w 90"/>
                <a:gd name="T7" fmla="*/ 0 h 47"/>
                <a:gd name="T8" fmla="*/ 2147483646 w 90"/>
                <a:gd name="T9" fmla="*/ 2147483646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 h="47">
                  <a:moveTo>
                    <a:pt x="12" y="9"/>
                  </a:moveTo>
                  <a:lnTo>
                    <a:pt x="0" y="33"/>
                  </a:lnTo>
                  <a:lnTo>
                    <a:pt x="90" y="47"/>
                  </a:lnTo>
                  <a:lnTo>
                    <a:pt x="86" y="0"/>
                  </a:lnTo>
                  <a:lnTo>
                    <a:pt x="12" y="9"/>
                  </a:lnTo>
                  <a:close/>
                </a:path>
              </a:pathLst>
            </a:custGeom>
            <a:solidFill>
              <a:srgbClr val="000000"/>
            </a:solidFill>
            <a:ln>
              <a:noFill/>
            </a:ln>
          </p:spPr>
          <p:txBody>
            <a:bodyPr/>
            <a:lstStyle/>
            <a:p>
              <a:pPr eaLnBrk="0" hangingPunct="0">
                <a:defRPr/>
              </a:pPr>
              <a:endParaRPr lang="zh-CN" altLang="en-US">
                <a:latin typeface="+mn-lt"/>
                <a:ea typeface="微软雅黑" panose="020B0503020204020204" pitchFamily="34" charset="-122"/>
                <a:cs typeface="+mn-ea"/>
                <a:sym typeface="+mn-lt"/>
              </a:endParaRPr>
            </a:p>
          </p:txBody>
        </p:sp>
        <p:sp>
          <p:nvSpPr>
            <p:cNvPr id="82" name="Freeform 40"/>
            <p:cNvSpPr/>
            <p:nvPr/>
          </p:nvSpPr>
          <p:spPr bwMode="auto">
            <a:xfrm>
              <a:off x="1894229" y="2349565"/>
              <a:ext cx="139574" cy="74846"/>
            </a:xfrm>
            <a:custGeom>
              <a:avLst/>
              <a:gdLst>
                <a:gd name="T0" fmla="*/ 2147483646 w 88"/>
                <a:gd name="T1" fmla="*/ 2147483646 h 47"/>
                <a:gd name="T2" fmla="*/ 2147483646 w 88"/>
                <a:gd name="T3" fmla="*/ 2147483646 h 47"/>
                <a:gd name="T4" fmla="*/ 0 w 88"/>
                <a:gd name="T5" fmla="*/ 0 h 47"/>
                <a:gd name="T6" fmla="*/ 2147483646 w 88"/>
                <a:gd name="T7" fmla="*/ 2147483646 h 47"/>
                <a:gd name="T8" fmla="*/ 2147483646 w 88"/>
                <a:gd name="T9" fmla="*/ 2147483646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 h="47">
                  <a:moveTo>
                    <a:pt x="76" y="38"/>
                  </a:moveTo>
                  <a:lnTo>
                    <a:pt x="88" y="12"/>
                  </a:lnTo>
                  <a:lnTo>
                    <a:pt x="0" y="0"/>
                  </a:lnTo>
                  <a:lnTo>
                    <a:pt x="5" y="47"/>
                  </a:lnTo>
                  <a:lnTo>
                    <a:pt x="76" y="38"/>
                  </a:lnTo>
                  <a:close/>
                </a:path>
              </a:pathLst>
            </a:custGeom>
            <a:solidFill>
              <a:srgbClr val="000000"/>
            </a:solidFill>
            <a:ln>
              <a:noFill/>
            </a:ln>
          </p:spPr>
          <p:txBody>
            <a:bodyPr/>
            <a:lstStyle/>
            <a:p>
              <a:pPr eaLnBrk="0" hangingPunct="0">
                <a:defRPr/>
              </a:pPr>
              <a:endParaRPr lang="zh-CN" altLang="en-US">
                <a:latin typeface="+mn-lt"/>
                <a:ea typeface="微软雅黑" panose="020B0503020204020204" pitchFamily="34" charset="-122"/>
                <a:cs typeface="+mn-ea"/>
                <a:sym typeface="+mn-lt"/>
              </a:endParaRPr>
            </a:p>
          </p:txBody>
        </p:sp>
        <p:sp>
          <p:nvSpPr>
            <p:cNvPr id="83" name="Freeform 41"/>
            <p:cNvSpPr/>
            <p:nvPr/>
          </p:nvSpPr>
          <p:spPr bwMode="auto">
            <a:xfrm>
              <a:off x="1396875" y="1020297"/>
              <a:ext cx="195600" cy="87820"/>
            </a:xfrm>
            <a:custGeom>
              <a:avLst/>
              <a:gdLst>
                <a:gd name="T0" fmla="*/ 0 w 52"/>
                <a:gd name="T1" fmla="*/ 2147483646 h 23"/>
                <a:gd name="T2" fmla="*/ 2147483646 w 52"/>
                <a:gd name="T3" fmla="*/ 2147483646 h 23"/>
                <a:gd name="T4" fmla="*/ 2147483646 w 52"/>
                <a:gd name="T5" fmla="*/ 2147483646 h 23"/>
                <a:gd name="T6" fmla="*/ 2147483646 w 52"/>
                <a:gd name="T7" fmla="*/ 2147483646 h 23"/>
                <a:gd name="T8" fmla="*/ 0 w 52"/>
                <a:gd name="T9" fmla="*/ 2147483646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 h="23">
                  <a:moveTo>
                    <a:pt x="0" y="20"/>
                  </a:moveTo>
                  <a:cubicBezTo>
                    <a:pt x="11" y="0"/>
                    <a:pt x="43" y="3"/>
                    <a:pt x="52" y="22"/>
                  </a:cubicBezTo>
                  <a:cubicBezTo>
                    <a:pt x="49" y="23"/>
                    <a:pt x="49" y="23"/>
                    <a:pt x="49" y="23"/>
                  </a:cubicBezTo>
                  <a:cubicBezTo>
                    <a:pt x="42" y="10"/>
                    <a:pt x="13" y="8"/>
                    <a:pt x="2" y="22"/>
                  </a:cubicBezTo>
                  <a:lnTo>
                    <a:pt x="0" y="20"/>
                  </a:lnTo>
                  <a:close/>
                </a:path>
              </a:pathLst>
            </a:custGeom>
            <a:solidFill>
              <a:srgbClr val="42281F"/>
            </a:solidFill>
            <a:ln>
              <a:noFill/>
            </a:ln>
          </p:spPr>
          <p:txBody>
            <a:bodyPr/>
            <a:lstStyle/>
            <a:p>
              <a:pPr eaLnBrk="0" hangingPunct="0">
                <a:defRPr/>
              </a:pPr>
              <a:endParaRPr lang="zh-CN" altLang="en-US">
                <a:latin typeface="+mn-lt"/>
                <a:ea typeface="微软雅黑" panose="020B0503020204020204" pitchFamily="34" charset="-122"/>
                <a:cs typeface="+mn-ea"/>
                <a:sym typeface="+mn-lt"/>
              </a:endParaRPr>
            </a:p>
          </p:txBody>
        </p:sp>
        <p:sp>
          <p:nvSpPr>
            <p:cNvPr id="84" name="Freeform 42"/>
            <p:cNvSpPr/>
            <p:nvPr/>
          </p:nvSpPr>
          <p:spPr bwMode="auto">
            <a:xfrm>
              <a:off x="1781194" y="1048240"/>
              <a:ext cx="198548" cy="84825"/>
            </a:xfrm>
            <a:custGeom>
              <a:avLst/>
              <a:gdLst>
                <a:gd name="T0" fmla="*/ 0 w 53"/>
                <a:gd name="T1" fmla="*/ 2147483646 h 23"/>
                <a:gd name="T2" fmla="*/ 2147483646 w 53"/>
                <a:gd name="T3" fmla="*/ 2147483646 h 23"/>
                <a:gd name="T4" fmla="*/ 2147483646 w 53"/>
                <a:gd name="T5" fmla="*/ 2147483646 h 23"/>
                <a:gd name="T6" fmla="*/ 2147483646 w 53"/>
                <a:gd name="T7" fmla="*/ 2147483646 h 23"/>
                <a:gd name="T8" fmla="*/ 0 w 53"/>
                <a:gd name="T9" fmla="*/ 2147483646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23">
                  <a:moveTo>
                    <a:pt x="0" y="19"/>
                  </a:moveTo>
                  <a:cubicBezTo>
                    <a:pt x="11" y="0"/>
                    <a:pt x="43" y="2"/>
                    <a:pt x="53" y="21"/>
                  </a:cubicBezTo>
                  <a:cubicBezTo>
                    <a:pt x="49" y="23"/>
                    <a:pt x="49" y="23"/>
                    <a:pt x="49" y="23"/>
                  </a:cubicBezTo>
                  <a:cubicBezTo>
                    <a:pt x="42" y="9"/>
                    <a:pt x="14" y="7"/>
                    <a:pt x="3" y="21"/>
                  </a:cubicBezTo>
                  <a:lnTo>
                    <a:pt x="0" y="19"/>
                  </a:lnTo>
                  <a:close/>
                </a:path>
              </a:pathLst>
            </a:custGeom>
            <a:solidFill>
              <a:srgbClr val="42281F"/>
            </a:solidFill>
            <a:ln>
              <a:noFill/>
            </a:ln>
          </p:spPr>
          <p:txBody>
            <a:bodyPr/>
            <a:lstStyle/>
            <a:p>
              <a:pPr eaLnBrk="0" hangingPunct="0">
                <a:defRPr/>
              </a:pPr>
              <a:endParaRPr lang="zh-CN" altLang="en-US">
                <a:latin typeface="+mn-lt"/>
                <a:ea typeface="微软雅黑" panose="020B0503020204020204" pitchFamily="34" charset="-122"/>
                <a:cs typeface="+mn-ea"/>
                <a:sym typeface="+mn-lt"/>
              </a:endParaRPr>
            </a:p>
          </p:txBody>
        </p:sp>
        <p:sp>
          <p:nvSpPr>
            <p:cNvPr id="85" name="Freeform 43"/>
            <p:cNvSpPr/>
            <p:nvPr/>
          </p:nvSpPr>
          <p:spPr bwMode="auto">
            <a:xfrm>
              <a:off x="1053839" y="1890509"/>
              <a:ext cx="387267" cy="429118"/>
            </a:xfrm>
            <a:custGeom>
              <a:avLst/>
              <a:gdLst>
                <a:gd name="T0" fmla="*/ 2147483646 w 103"/>
                <a:gd name="T1" fmla="*/ 0 h 114"/>
                <a:gd name="T2" fmla="*/ 2147483646 w 103"/>
                <a:gd name="T3" fmla="*/ 2147483646 h 114"/>
                <a:gd name="T4" fmla="*/ 2147483646 w 103"/>
                <a:gd name="T5" fmla="*/ 2147483646 h 114"/>
                <a:gd name="T6" fmla="*/ 2147483646 w 103"/>
                <a:gd name="T7" fmla="*/ 2147483646 h 114"/>
                <a:gd name="T8" fmla="*/ 2147483646 w 103"/>
                <a:gd name="T9" fmla="*/ 0 h 1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3" h="114">
                  <a:moveTo>
                    <a:pt x="95" y="0"/>
                  </a:moveTo>
                  <a:cubicBezTo>
                    <a:pt x="42" y="6"/>
                    <a:pt x="0" y="57"/>
                    <a:pt x="7" y="114"/>
                  </a:cubicBezTo>
                  <a:cubicBezTo>
                    <a:pt x="48" y="113"/>
                    <a:pt x="48" y="113"/>
                    <a:pt x="48" y="113"/>
                  </a:cubicBezTo>
                  <a:cubicBezTo>
                    <a:pt x="46" y="82"/>
                    <a:pt x="67" y="44"/>
                    <a:pt x="92" y="36"/>
                  </a:cubicBezTo>
                  <a:cubicBezTo>
                    <a:pt x="103" y="24"/>
                    <a:pt x="100" y="12"/>
                    <a:pt x="95" y="0"/>
                  </a:cubicBezTo>
                  <a:close/>
                </a:path>
              </a:pathLst>
            </a:custGeom>
            <a:solidFill>
              <a:srgbClr val="000000"/>
            </a:solidFill>
            <a:ln>
              <a:noFill/>
            </a:ln>
          </p:spPr>
          <p:txBody>
            <a:bodyPr/>
            <a:lstStyle/>
            <a:p>
              <a:pPr eaLnBrk="0" hangingPunct="0">
                <a:defRPr/>
              </a:pPr>
              <a:endParaRPr lang="zh-CN" altLang="en-US">
                <a:latin typeface="+mn-lt"/>
                <a:ea typeface="微软雅黑" panose="020B0503020204020204" pitchFamily="34" charset="-122"/>
                <a:cs typeface="+mn-ea"/>
                <a:sym typeface="+mn-lt"/>
              </a:endParaRPr>
            </a:p>
          </p:txBody>
        </p:sp>
        <p:sp>
          <p:nvSpPr>
            <p:cNvPr id="86" name="Freeform 44"/>
            <p:cNvSpPr/>
            <p:nvPr/>
          </p:nvSpPr>
          <p:spPr bwMode="auto">
            <a:xfrm>
              <a:off x="971274" y="2568116"/>
              <a:ext cx="436413" cy="380219"/>
            </a:xfrm>
            <a:custGeom>
              <a:avLst/>
              <a:gdLst>
                <a:gd name="T0" fmla="*/ 2147483646 w 116"/>
                <a:gd name="T1" fmla="*/ 0 h 101"/>
                <a:gd name="T2" fmla="*/ 2147483646 w 116"/>
                <a:gd name="T3" fmla="*/ 2147483646 h 101"/>
                <a:gd name="T4" fmla="*/ 0 w 116"/>
                <a:gd name="T5" fmla="*/ 2147483646 h 101"/>
                <a:gd name="T6" fmla="*/ 2147483646 w 116"/>
                <a:gd name="T7" fmla="*/ 2147483646 h 101"/>
                <a:gd name="T8" fmla="*/ 2147483646 w 116"/>
                <a:gd name="T9" fmla="*/ 2147483646 h 101"/>
                <a:gd name="T10" fmla="*/ 2147483646 w 116"/>
                <a:gd name="T11" fmla="*/ 2147483646 h 101"/>
                <a:gd name="T12" fmla="*/ 2147483646 w 116"/>
                <a:gd name="T13" fmla="*/ 2147483646 h 101"/>
                <a:gd name="T14" fmla="*/ 2147483646 w 116"/>
                <a:gd name="T15" fmla="*/ 2147483646 h 101"/>
                <a:gd name="T16" fmla="*/ 2147483646 w 116"/>
                <a:gd name="T17" fmla="*/ 0 h 10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6" h="101">
                  <a:moveTo>
                    <a:pt x="98" y="0"/>
                  </a:moveTo>
                  <a:cubicBezTo>
                    <a:pt x="13" y="4"/>
                    <a:pt x="13" y="4"/>
                    <a:pt x="13" y="4"/>
                  </a:cubicBezTo>
                  <a:cubicBezTo>
                    <a:pt x="5" y="4"/>
                    <a:pt x="0" y="10"/>
                    <a:pt x="0" y="18"/>
                  </a:cubicBezTo>
                  <a:cubicBezTo>
                    <a:pt x="3" y="88"/>
                    <a:pt x="3" y="88"/>
                    <a:pt x="3" y="88"/>
                  </a:cubicBezTo>
                  <a:cubicBezTo>
                    <a:pt x="3" y="95"/>
                    <a:pt x="10" y="101"/>
                    <a:pt x="17" y="101"/>
                  </a:cubicBezTo>
                  <a:cubicBezTo>
                    <a:pt x="103" y="97"/>
                    <a:pt x="103" y="97"/>
                    <a:pt x="103" y="97"/>
                  </a:cubicBezTo>
                  <a:cubicBezTo>
                    <a:pt x="110" y="97"/>
                    <a:pt x="116" y="90"/>
                    <a:pt x="115" y="83"/>
                  </a:cubicBezTo>
                  <a:cubicBezTo>
                    <a:pt x="112" y="13"/>
                    <a:pt x="112" y="13"/>
                    <a:pt x="112" y="13"/>
                  </a:cubicBezTo>
                  <a:cubicBezTo>
                    <a:pt x="112" y="5"/>
                    <a:pt x="106" y="0"/>
                    <a:pt x="98" y="0"/>
                  </a:cubicBezTo>
                  <a:close/>
                </a:path>
              </a:pathLst>
            </a:custGeom>
            <a:solidFill>
              <a:srgbClr val="1A1A1A"/>
            </a:solidFill>
            <a:ln>
              <a:noFill/>
            </a:ln>
          </p:spPr>
          <p:txBody>
            <a:bodyPr/>
            <a:lstStyle/>
            <a:p>
              <a:pPr eaLnBrk="0" hangingPunct="0">
                <a:defRPr/>
              </a:pPr>
              <a:endParaRPr lang="zh-CN" altLang="en-US">
                <a:latin typeface="+mn-lt"/>
                <a:ea typeface="微软雅黑" panose="020B0503020204020204" pitchFamily="34" charset="-122"/>
                <a:cs typeface="+mn-ea"/>
                <a:sym typeface="+mn-lt"/>
              </a:endParaRPr>
            </a:p>
          </p:txBody>
        </p:sp>
        <p:sp>
          <p:nvSpPr>
            <p:cNvPr id="87" name="Freeform 45"/>
            <p:cNvSpPr/>
            <p:nvPr/>
          </p:nvSpPr>
          <p:spPr bwMode="auto">
            <a:xfrm>
              <a:off x="1065634" y="2561130"/>
              <a:ext cx="59957" cy="37922"/>
            </a:xfrm>
            <a:custGeom>
              <a:avLst/>
              <a:gdLst>
                <a:gd name="T0" fmla="*/ 0 w 38"/>
                <a:gd name="T1" fmla="*/ 2147483646 h 24"/>
                <a:gd name="T2" fmla="*/ 2147483646 w 38"/>
                <a:gd name="T3" fmla="*/ 0 h 24"/>
                <a:gd name="T4" fmla="*/ 2147483646 w 38"/>
                <a:gd name="T5" fmla="*/ 2147483646 h 24"/>
                <a:gd name="T6" fmla="*/ 0 w 38"/>
                <a:gd name="T7" fmla="*/ 2147483646 h 24"/>
                <a:gd name="T8" fmla="*/ 0 w 38"/>
                <a:gd name="T9" fmla="*/ 2147483646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24">
                  <a:moveTo>
                    <a:pt x="0" y="2"/>
                  </a:moveTo>
                  <a:lnTo>
                    <a:pt x="38" y="0"/>
                  </a:lnTo>
                  <a:lnTo>
                    <a:pt x="38" y="21"/>
                  </a:lnTo>
                  <a:lnTo>
                    <a:pt x="0" y="24"/>
                  </a:lnTo>
                  <a:lnTo>
                    <a:pt x="0" y="2"/>
                  </a:lnTo>
                  <a:close/>
                </a:path>
              </a:pathLst>
            </a:custGeom>
            <a:solidFill>
              <a:srgbClr val="000000"/>
            </a:solidFill>
            <a:ln w="7938" cap="flat">
              <a:solidFill>
                <a:srgbClr val="000000"/>
              </a:solidFill>
              <a:prstDash val="solid"/>
              <a:miter lim="800000"/>
            </a:ln>
          </p:spPr>
          <p:txBody>
            <a:bodyPr/>
            <a:lstStyle/>
            <a:p>
              <a:pPr eaLnBrk="0" hangingPunct="0">
                <a:defRPr/>
              </a:pPr>
              <a:endParaRPr lang="zh-CN" altLang="en-US">
                <a:latin typeface="+mn-lt"/>
                <a:ea typeface="微软雅黑" panose="020B0503020204020204" pitchFamily="34" charset="-122"/>
                <a:cs typeface="+mn-ea"/>
                <a:sym typeface="+mn-lt"/>
              </a:endParaRPr>
            </a:p>
          </p:txBody>
        </p:sp>
        <p:sp>
          <p:nvSpPr>
            <p:cNvPr id="88" name="Freeform 46"/>
            <p:cNvSpPr/>
            <p:nvPr/>
          </p:nvSpPr>
          <p:spPr bwMode="auto">
            <a:xfrm>
              <a:off x="1254353" y="2545163"/>
              <a:ext cx="59957" cy="37922"/>
            </a:xfrm>
            <a:custGeom>
              <a:avLst/>
              <a:gdLst>
                <a:gd name="T0" fmla="*/ 0 w 38"/>
                <a:gd name="T1" fmla="*/ 2147483646 h 24"/>
                <a:gd name="T2" fmla="*/ 2147483646 w 38"/>
                <a:gd name="T3" fmla="*/ 0 h 24"/>
                <a:gd name="T4" fmla="*/ 2147483646 w 38"/>
                <a:gd name="T5" fmla="*/ 2147483646 h 24"/>
                <a:gd name="T6" fmla="*/ 2147483646 w 38"/>
                <a:gd name="T7" fmla="*/ 2147483646 h 24"/>
                <a:gd name="T8" fmla="*/ 0 w 38"/>
                <a:gd name="T9" fmla="*/ 2147483646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24">
                  <a:moveTo>
                    <a:pt x="0" y="3"/>
                  </a:moveTo>
                  <a:lnTo>
                    <a:pt x="38" y="0"/>
                  </a:lnTo>
                  <a:lnTo>
                    <a:pt x="38" y="22"/>
                  </a:lnTo>
                  <a:lnTo>
                    <a:pt x="2" y="24"/>
                  </a:lnTo>
                  <a:lnTo>
                    <a:pt x="0" y="3"/>
                  </a:lnTo>
                  <a:close/>
                </a:path>
              </a:pathLst>
            </a:custGeom>
            <a:solidFill>
              <a:srgbClr val="000000"/>
            </a:solidFill>
            <a:ln w="7938" cap="flat">
              <a:solidFill>
                <a:srgbClr val="000000"/>
              </a:solidFill>
              <a:prstDash val="solid"/>
              <a:miter lim="800000"/>
            </a:ln>
          </p:spPr>
          <p:txBody>
            <a:bodyPr/>
            <a:lstStyle/>
            <a:p>
              <a:pPr eaLnBrk="0" hangingPunct="0">
                <a:defRPr/>
              </a:pPr>
              <a:endParaRPr lang="zh-CN" altLang="en-US">
                <a:latin typeface="+mn-lt"/>
                <a:ea typeface="微软雅黑" panose="020B0503020204020204" pitchFamily="34" charset="-122"/>
                <a:cs typeface="+mn-ea"/>
                <a:sym typeface="+mn-lt"/>
              </a:endParaRPr>
            </a:p>
          </p:txBody>
        </p:sp>
        <p:sp>
          <p:nvSpPr>
            <p:cNvPr id="89" name="Freeform 47"/>
            <p:cNvSpPr/>
            <p:nvPr/>
          </p:nvSpPr>
          <p:spPr bwMode="auto">
            <a:xfrm>
              <a:off x="1016488" y="2642962"/>
              <a:ext cx="106155" cy="263459"/>
            </a:xfrm>
            <a:custGeom>
              <a:avLst/>
              <a:gdLst>
                <a:gd name="T0" fmla="*/ 2147483646 w 28"/>
                <a:gd name="T1" fmla="*/ 0 h 70"/>
                <a:gd name="T2" fmla="*/ 2147483646 w 28"/>
                <a:gd name="T3" fmla="*/ 2147483646 h 70"/>
                <a:gd name="T4" fmla="*/ 2147483646 w 28"/>
                <a:gd name="T5" fmla="*/ 2147483646 h 70"/>
                <a:gd name="T6" fmla="*/ 2147483646 w 28"/>
                <a:gd name="T7" fmla="*/ 2147483646 h 70"/>
                <a:gd name="T8" fmla="*/ 2147483646 w 28"/>
                <a:gd name="T9" fmla="*/ 0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70">
                  <a:moveTo>
                    <a:pt x="1" y="0"/>
                  </a:moveTo>
                  <a:cubicBezTo>
                    <a:pt x="1" y="0"/>
                    <a:pt x="0" y="61"/>
                    <a:pt x="3" y="65"/>
                  </a:cubicBezTo>
                  <a:cubicBezTo>
                    <a:pt x="7" y="70"/>
                    <a:pt x="28" y="67"/>
                    <a:pt x="28" y="67"/>
                  </a:cubicBezTo>
                  <a:cubicBezTo>
                    <a:pt x="28" y="67"/>
                    <a:pt x="16" y="60"/>
                    <a:pt x="13" y="50"/>
                  </a:cubicBezTo>
                  <a:cubicBezTo>
                    <a:pt x="9" y="40"/>
                    <a:pt x="1" y="0"/>
                    <a:pt x="1" y="0"/>
                  </a:cubicBezTo>
                  <a:close/>
                </a:path>
              </a:pathLst>
            </a:custGeom>
            <a:solidFill>
              <a:srgbClr val="333333"/>
            </a:solidFill>
            <a:ln>
              <a:noFill/>
            </a:ln>
          </p:spPr>
          <p:txBody>
            <a:bodyPr/>
            <a:lstStyle/>
            <a:p>
              <a:pPr eaLnBrk="0" hangingPunct="0">
                <a:defRPr/>
              </a:pPr>
              <a:endParaRPr lang="zh-CN" altLang="en-US">
                <a:latin typeface="+mn-lt"/>
                <a:ea typeface="微软雅黑" panose="020B0503020204020204" pitchFamily="34" charset="-122"/>
                <a:cs typeface="+mn-ea"/>
                <a:sym typeface="+mn-lt"/>
              </a:endParaRPr>
            </a:p>
          </p:txBody>
        </p:sp>
        <p:sp>
          <p:nvSpPr>
            <p:cNvPr id="90" name="Freeform 48"/>
            <p:cNvSpPr/>
            <p:nvPr/>
          </p:nvSpPr>
          <p:spPr bwMode="auto">
            <a:xfrm>
              <a:off x="1660296" y="2572107"/>
              <a:ext cx="184787" cy="428120"/>
            </a:xfrm>
            <a:custGeom>
              <a:avLst/>
              <a:gdLst>
                <a:gd name="T0" fmla="*/ 2147483646 w 49"/>
                <a:gd name="T1" fmla="*/ 2147483646 h 114"/>
                <a:gd name="T2" fmla="*/ 2147483646 w 49"/>
                <a:gd name="T3" fmla="*/ 2147483646 h 114"/>
                <a:gd name="T4" fmla="*/ 0 w 49"/>
                <a:gd name="T5" fmla="*/ 2147483646 h 114"/>
                <a:gd name="T6" fmla="*/ 2147483646 w 49"/>
                <a:gd name="T7" fmla="*/ 0 h 114"/>
                <a:gd name="T8" fmla="*/ 2147483646 w 49"/>
                <a:gd name="T9" fmla="*/ 2147483646 h 1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 h="114">
                  <a:moveTo>
                    <a:pt x="46" y="5"/>
                  </a:moveTo>
                  <a:cubicBezTo>
                    <a:pt x="47" y="45"/>
                    <a:pt x="49" y="88"/>
                    <a:pt x="26" y="114"/>
                  </a:cubicBezTo>
                  <a:cubicBezTo>
                    <a:pt x="17" y="114"/>
                    <a:pt x="8" y="114"/>
                    <a:pt x="0" y="114"/>
                  </a:cubicBezTo>
                  <a:cubicBezTo>
                    <a:pt x="21" y="79"/>
                    <a:pt x="15" y="41"/>
                    <a:pt x="4" y="0"/>
                  </a:cubicBezTo>
                  <a:cubicBezTo>
                    <a:pt x="18" y="2"/>
                    <a:pt x="32" y="3"/>
                    <a:pt x="46" y="5"/>
                  </a:cubicBezTo>
                  <a:close/>
                </a:path>
              </a:pathLst>
            </a:custGeom>
            <a:solidFill>
              <a:srgbClr val="000000"/>
            </a:solidFill>
            <a:ln>
              <a:noFill/>
            </a:ln>
          </p:spPr>
          <p:txBody>
            <a:bodyPr/>
            <a:lstStyle/>
            <a:p>
              <a:pPr eaLnBrk="0" hangingPunct="0">
                <a:defRPr/>
              </a:pPr>
              <a:endParaRPr lang="zh-CN" altLang="en-US">
                <a:latin typeface="+mn-lt"/>
                <a:ea typeface="微软雅黑" panose="020B0503020204020204" pitchFamily="34" charset="-122"/>
                <a:cs typeface="+mn-ea"/>
                <a:sym typeface="+mn-lt"/>
              </a:endParaRPr>
            </a:p>
          </p:txBody>
        </p:sp>
        <p:sp>
          <p:nvSpPr>
            <p:cNvPr id="91" name="Freeform 49"/>
            <p:cNvSpPr/>
            <p:nvPr/>
          </p:nvSpPr>
          <p:spPr bwMode="auto">
            <a:xfrm>
              <a:off x="1878502" y="1473366"/>
              <a:ext cx="75685" cy="82829"/>
            </a:xfrm>
            <a:custGeom>
              <a:avLst/>
              <a:gdLst>
                <a:gd name="T0" fmla="*/ 2147483646 w 20"/>
                <a:gd name="T1" fmla="*/ 2147483646 h 22"/>
                <a:gd name="T2" fmla="*/ 0 w 20"/>
                <a:gd name="T3" fmla="*/ 2147483646 h 22"/>
                <a:gd name="T4" fmla="*/ 0 w 20"/>
                <a:gd name="T5" fmla="*/ 2147483646 h 22"/>
                <a:gd name="T6" fmla="*/ 2147483646 w 20"/>
                <a:gd name="T7" fmla="*/ 2147483646 h 22"/>
                <a:gd name="T8" fmla="*/ 2147483646 w 20"/>
                <a:gd name="T9" fmla="*/ 2147483646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2">
                  <a:moveTo>
                    <a:pt x="20" y="21"/>
                  </a:moveTo>
                  <a:cubicBezTo>
                    <a:pt x="19" y="10"/>
                    <a:pt x="12" y="0"/>
                    <a:pt x="0" y="1"/>
                  </a:cubicBezTo>
                  <a:cubicBezTo>
                    <a:pt x="0" y="5"/>
                    <a:pt x="0" y="5"/>
                    <a:pt x="0" y="5"/>
                  </a:cubicBezTo>
                  <a:cubicBezTo>
                    <a:pt x="9" y="8"/>
                    <a:pt x="13" y="13"/>
                    <a:pt x="16" y="22"/>
                  </a:cubicBezTo>
                  <a:lnTo>
                    <a:pt x="20" y="21"/>
                  </a:lnTo>
                  <a:close/>
                </a:path>
              </a:pathLst>
            </a:custGeom>
            <a:solidFill>
              <a:srgbClr val="B97149"/>
            </a:solidFill>
            <a:ln>
              <a:noFill/>
            </a:ln>
          </p:spPr>
          <p:txBody>
            <a:bodyPr/>
            <a:lstStyle/>
            <a:p>
              <a:pPr eaLnBrk="0" hangingPunct="0">
                <a:defRPr/>
              </a:pPr>
              <a:endParaRPr lang="zh-CN" altLang="en-US">
                <a:latin typeface="+mn-lt"/>
                <a:ea typeface="微软雅黑" panose="020B0503020204020204" pitchFamily="34" charset="-122"/>
                <a:cs typeface="+mn-ea"/>
                <a:sym typeface="+mn-lt"/>
              </a:endParaRPr>
            </a:p>
          </p:txBody>
        </p:sp>
        <p:sp>
          <p:nvSpPr>
            <p:cNvPr id="92" name="Freeform 50"/>
            <p:cNvSpPr>
              <a:spLocks noEditPoints="1"/>
            </p:cNvSpPr>
            <p:nvPr/>
          </p:nvSpPr>
          <p:spPr bwMode="auto">
            <a:xfrm>
              <a:off x="1399824" y="1160010"/>
              <a:ext cx="565174" cy="229528"/>
            </a:xfrm>
            <a:custGeom>
              <a:avLst/>
              <a:gdLst>
                <a:gd name="T0" fmla="*/ 2147483646 w 150"/>
                <a:gd name="T1" fmla="*/ 2147483646 h 61"/>
                <a:gd name="T2" fmla="*/ 2147483646 w 150"/>
                <a:gd name="T3" fmla="*/ 2147483646 h 61"/>
                <a:gd name="T4" fmla="*/ 2147483646 w 150"/>
                <a:gd name="T5" fmla="*/ 2147483646 h 61"/>
                <a:gd name="T6" fmla="*/ 2147483646 w 150"/>
                <a:gd name="T7" fmla="*/ 2147483646 h 61"/>
                <a:gd name="T8" fmla="*/ 2147483646 w 150"/>
                <a:gd name="T9" fmla="*/ 2147483646 h 61"/>
                <a:gd name="T10" fmla="*/ 2147483646 w 150"/>
                <a:gd name="T11" fmla="*/ 2147483646 h 61"/>
                <a:gd name="T12" fmla="*/ 2147483646 w 150"/>
                <a:gd name="T13" fmla="*/ 2147483646 h 61"/>
                <a:gd name="T14" fmla="*/ 2147483646 w 150"/>
                <a:gd name="T15" fmla="*/ 2147483646 h 61"/>
                <a:gd name="T16" fmla="*/ 2147483646 w 150"/>
                <a:gd name="T17" fmla="*/ 2147483646 h 61"/>
                <a:gd name="T18" fmla="*/ 2147483646 w 150"/>
                <a:gd name="T19" fmla="*/ 2147483646 h 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0" h="61">
                  <a:moveTo>
                    <a:pt x="146" y="61"/>
                  </a:moveTo>
                  <a:cubicBezTo>
                    <a:pt x="96" y="53"/>
                    <a:pt x="96" y="53"/>
                    <a:pt x="96" y="53"/>
                  </a:cubicBezTo>
                  <a:cubicBezTo>
                    <a:pt x="96" y="53"/>
                    <a:pt x="100" y="14"/>
                    <a:pt x="112" y="10"/>
                  </a:cubicBezTo>
                  <a:cubicBezTo>
                    <a:pt x="123" y="6"/>
                    <a:pt x="144" y="13"/>
                    <a:pt x="147" y="25"/>
                  </a:cubicBezTo>
                  <a:cubicBezTo>
                    <a:pt x="150" y="36"/>
                    <a:pt x="146" y="61"/>
                    <a:pt x="146" y="61"/>
                  </a:cubicBezTo>
                  <a:close/>
                  <a:moveTo>
                    <a:pt x="1" y="52"/>
                  </a:moveTo>
                  <a:cubicBezTo>
                    <a:pt x="51" y="50"/>
                    <a:pt x="51" y="50"/>
                    <a:pt x="51" y="50"/>
                  </a:cubicBezTo>
                  <a:cubicBezTo>
                    <a:pt x="51" y="50"/>
                    <a:pt x="52" y="11"/>
                    <a:pt x="41" y="6"/>
                  </a:cubicBezTo>
                  <a:cubicBezTo>
                    <a:pt x="30" y="0"/>
                    <a:pt x="9" y="4"/>
                    <a:pt x="5" y="15"/>
                  </a:cubicBezTo>
                  <a:cubicBezTo>
                    <a:pt x="0" y="26"/>
                    <a:pt x="1" y="52"/>
                    <a:pt x="1" y="52"/>
                  </a:cubicBezTo>
                  <a:close/>
                </a:path>
              </a:pathLst>
            </a:custGeom>
            <a:solidFill>
              <a:srgbClr val="FFFFFF"/>
            </a:solidFill>
            <a:ln>
              <a:noFill/>
            </a:ln>
          </p:spPr>
          <p:txBody>
            <a:bodyPr/>
            <a:lstStyle/>
            <a:p>
              <a:pPr eaLnBrk="0" hangingPunct="0">
                <a:defRPr/>
              </a:pPr>
              <a:endParaRPr lang="zh-CN" altLang="en-US">
                <a:latin typeface="+mn-lt"/>
                <a:ea typeface="微软雅黑" panose="020B0503020204020204" pitchFamily="34" charset="-122"/>
                <a:cs typeface="+mn-ea"/>
                <a:sym typeface="+mn-lt"/>
              </a:endParaRPr>
            </a:p>
          </p:txBody>
        </p:sp>
        <p:sp>
          <p:nvSpPr>
            <p:cNvPr id="93" name="Freeform 51"/>
            <p:cNvSpPr>
              <a:spLocks noEditPoints="1"/>
            </p:cNvSpPr>
            <p:nvPr/>
          </p:nvSpPr>
          <p:spPr bwMode="auto">
            <a:xfrm>
              <a:off x="1438157" y="1215895"/>
              <a:ext cx="489490" cy="166657"/>
            </a:xfrm>
            <a:custGeom>
              <a:avLst/>
              <a:gdLst>
                <a:gd name="T0" fmla="*/ 2147483646 w 130"/>
                <a:gd name="T1" fmla="*/ 2147483646 h 44"/>
                <a:gd name="T2" fmla="*/ 2147483646 w 130"/>
                <a:gd name="T3" fmla="*/ 2147483646 h 44"/>
                <a:gd name="T4" fmla="*/ 2147483646 w 130"/>
                <a:gd name="T5" fmla="*/ 2147483646 h 44"/>
                <a:gd name="T6" fmla="*/ 2147483646 w 130"/>
                <a:gd name="T7" fmla="*/ 2147483646 h 44"/>
                <a:gd name="T8" fmla="*/ 2147483646 w 130"/>
                <a:gd name="T9" fmla="*/ 2147483646 h 44"/>
                <a:gd name="T10" fmla="*/ 2147483646 w 130"/>
                <a:gd name="T11" fmla="*/ 2147483646 h 44"/>
                <a:gd name="T12" fmla="*/ 2147483646 w 130"/>
                <a:gd name="T13" fmla="*/ 2147483646 h 44"/>
                <a:gd name="T14" fmla="*/ 2147483646 w 130"/>
                <a:gd name="T15" fmla="*/ 2147483646 h 44"/>
                <a:gd name="T16" fmla="*/ 2147483646 w 130"/>
                <a:gd name="T17" fmla="*/ 2147483646 h 44"/>
                <a:gd name="T18" fmla="*/ 2147483646 w 130"/>
                <a:gd name="T19" fmla="*/ 2147483646 h 44"/>
                <a:gd name="T20" fmla="*/ 0 w 130"/>
                <a:gd name="T21" fmla="*/ 2147483646 h 44"/>
                <a:gd name="T22" fmla="*/ 2147483646 w 130"/>
                <a:gd name="T23" fmla="*/ 2147483646 h 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0" h="44">
                  <a:moveTo>
                    <a:pt x="123" y="44"/>
                  </a:moveTo>
                  <a:cubicBezTo>
                    <a:pt x="100" y="40"/>
                    <a:pt x="100" y="40"/>
                    <a:pt x="100" y="40"/>
                  </a:cubicBezTo>
                  <a:cubicBezTo>
                    <a:pt x="98" y="37"/>
                    <a:pt x="97" y="32"/>
                    <a:pt x="98" y="27"/>
                  </a:cubicBezTo>
                  <a:cubicBezTo>
                    <a:pt x="98" y="15"/>
                    <a:pt x="106" y="7"/>
                    <a:pt x="115" y="7"/>
                  </a:cubicBezTo>
                  <a:cubicBezTo>
                    <a:pt x="123" y="8"/>
                    <a:pt x="130" y="18"/>
                    <a:pt x="129" y="29"/>
                  </a:cubicBezTo>
                  <a:cubicBezTo>
                    <a:pt x="129" y="35"/>
                    <a:pt x="126" y="41"/>
                    <a:pt x="123" y="44"/>
                  </a:cubicBezTo>
                  <a:close/>
                  <a:moveTo>
                    <a:pt x="18" y="1"/>
                  </a:moveTo>
                  <a:cubicBezTo>
                    <a:pt x="26" y="1"/>
                    <a:pt x="33" y="11"/>
                    <a:pt x="32" y="23"/>
                  </a:cubicBezTo>
                  <a:cubicBezTo>
                    <a:pt x="32" y="28"/>
                    <a:pt x="30" y="32"/>
                    <a:pt x="27" y="36"/>
                  </a:cubicBezTo>
                  <a:cubicBezTo>
                    <a:pt x="5" y="36"/>
                    <a:pt x="5" y="36"/>
                    <a:pt x="5" y="36"/>
                  </a:cubicBezTo>
                  <a:cubicBezTo>
                    <a:pt x="2" y="32"/>
                    <a:pt x="0" y="27"/>
                    <a:pt x="0" y="21"/>
                  </a:cubicBezTo>
                  <a:cubicBezTo>
                    <a:pt x="1" y="9"/>
                    <a:pt x="9" y="0"/>
                    <a:pt x="18" y="1"/>
                  </a:cubicBezTo>
                  <a:close/>
                </a:path>
              </a:pathLst>
            </a:custGeom>
            <a:solidFill>
              <a:srgbClr val="000000"/>
            </a:solidFill>
            <a:ln>
              <a:noFill/>
            </a:ln>
          </p:spPr>
          <p:txBody>
            <a:bodyPr/>
            <a:lstStyle/>
            <a:p>
              <a:pPr eaLnBrk="0" hangingPunct="0">
                <a:defRPr/>
              </a:pPr>
              <a:endParaRPr lang="zh-CN" altLang="en-US">
                <a:latin typeface="+mn-lt"/>
                <a:ea typeface="微软雅黑" panose="020B0503020204020204" pitchFamily="34" charset="-122"/>
                <a:cs typeface="+mn-ea"/>
                <a:sym typeface="+mn-lt"/>
              </a:endParaRPr>
            </a:p>
          </p:txBody>
        </p:sp>
        <p:sp>
          <p:nvSpPr>
            <p:cNvPr id="94" name="Freeform 52"/>
            <p:cNvSpPr/>
            <p:nvPr/>
          </p:nvSpPr>
          <p:spPr bwMode="auto">
            <a:xfrm>
              <a:off x="1422431" y="1250823"/>
              <a:ext cx="67821" cy="36924"/>
            </a:xfrm>
            <a:custGeom>
              <a:avLst/>
              <a:gdLst>
                <a:gd name="T0" fmla="*/ 0 w 18"/>
                <a:gd name="T1" fmla="*/ 2147483646 h 10"/>
                <a:gd name="T2" fmla="*/ 2147483646 w 18"/>
                <a:gd name="T3" fmla="*/ 2147483646 h 10"/>
                <a:gd name="T4" fmla="*/ 2147483646 w 18"/>
                <a:gd name="T5" fmla="*/ 2147483646 h 10"/>
                <a:gd name="T6" fmla="*/ 0 w 18"/>
                <a:gd name="T7" fmla="*/ 2147483646 h 10"/>
                <a:gd name="T8" fmla="*/ 0 w 18"/>
                <a:gd name="T9" fmla="*/ 2147483646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0">
                  <a:moveTo>
                    <a:pt x="0" y="2"/>
                  </a:moveTo>
                  <a:cubicBezTo>
                    <a:pt x="7" y="1"/>
                    <a:pt x="13" y="0"/>
                    <a:pt x="18" y="3"/>
                  </a:cubicBezTo>
                  <a:cubicBezTo>
                    <a:pt x="18" y="5"/>
                    <a:pt x="17" y="8"/>
                    <a:pt x="17" y="10"/>
                  </a:cubicBezTo>
                  <a:cubicBezTo>
                    <a:pt x="10" y="8"/>
                    <a:pt x="4" y="8"/>
                    <a:pt x="0" y="9"/>
                  </a:cubicBezTo>
                  <a:cubicBezTo>
                    <a:pt x="0" y="7"/>
                    <a:pt x="0" y="4"/>
                    <a:pt x="0" y="2"/>
                  </a:cubicBezTo>
                  <a:close/>
                </a:path>
              </a:pathLst>
            </a:custGeom>
            <a:solidFill>
              <a:srgbClr val="FFFFFF"/>
            </a:solidFill>
            <a:ln>
              <a:noFill/>
            </a:ln>
          </p:spPr>
          <p:txBody>
            <a:bodyPr/>
            <a:lstStyle/>
            <a:p>
              <a:pPr eaLnBrk="0" hangingPunct="0">
                <a:defRPr/>
              </a:pPr>
              <a:endParaRPr lang="zh-CN" altLang="en-US">
                <a:latin typeface="+mn-lt"/>
                <a:ea typeface="微软雅黑" panose="020B0503020204020204" pitchFamily="34" charset="-122"/>
                <a:cs typeface="+mn-ea"/>
                <a:sym typeface="+mn-lt"/>
              </a:endParaRPr>
            </a:p>
          </p:txBody>
        </p:sp>
        <p:sp>
          <p:nvSpPr>
            <p:cNvPr id="95" name="Freeform 53"/>
            <p:cNvSpPr/>
            <p:nvPr/>
          </p:nvSpPr>
          <p:spPr bwMode="auto">
            <a:xfrm>
              <a:off x="1784143" y="1280761"/>
              <a:ext cx="68804" cy="36924"/>
            </a:xfrm>
            <a:custGeom>
              <a:avLst/>
              <a:gdLst>
                <a:gd name="T0" fmla="*/ 0 w 18"/>
                <a:gd name="T1" fmla="*/ 2147483646 h 10"/>
                <a:gd name="T2" fmla="*/ 2147483646 w 18"/>
                <a:gd name="T3" fmla="*/ 2147483646 h 10"/>
                <a:gd name="T4" fmla="*/ 2147483646 w 18"/>
                <a:gd name="T5" fmla="*/ 2147483646 h 10"/>
                <a:gd name="T6" fmla="*/ 0 w 18"/>
                <a:gd name="T7" fmla="*/ 2147483646 h 10"/>
                <a:gd name="T8" fmla="*/ 0 w 18"/>
                <a:gd name="T9" fmla="*/ 2147483646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0">
                  <a:moveTo>
                    <a:pt x="0" y="1"/>
                  </a:moveTo>
                  <a:cubicBezTo>
                    <a:pt x="7" y="0"/>
                    <a:pt x="13" y="0"/>
                    <a:pt x="18" y="2"/>
                  </a:cubicBezTo>
                  <a:cubicBezTo>
                    <a:pt x="18" y="5"/>
                    <a:pt x="17" y="7"/>
                    <a:pt x="17" y="10"/>
                  </a:cubicBezTo>
                  <a:cubicBezTo>
                    <a:pt x="10" y="7"/>
                    <a:pt x="4" y="7"/>
                    <a:pt x="0" y="9"/>
                  </a:cubicBezTo>
                  <a:cubicBezTo>
                    <a:pt x="0" y="6"/>
                    <a:pt x="0" y="4"/>
                    <a:pt x="0" y="1"/>
                  </a:cubicBezTo>
                  <a:close/>
                </a:path>
              </a:pathLst>
            </a:custGeom>
            <a:solidFill>
              <a:srgbClr val="FFFFFF"/>
            </a:solidFill>
            <a:ln>
              <a:noFill/>
            </a:ln>
          </p:spPr>
          <p:txBody>
            <a:bodyPr/>
            <a:lstStyle/>
            <a:p>
              <a:pPr eaLnBrk="0" hangingPunct="0">
                <a:defRPr/>
              </a:pPr>
              <a:endParaRPr lang="zh-CN" altLang="en-US">
                <a:latin typeface="+mn-lt"/>
                <a:ea typeface="微软雅黑" panose="020B0503020204020204" pitchFamily="34" charset="-122"/>
                <a:cs typeface="+mn-ea"/>
                <a:sym typeface="+mn-lt"/>
              </a:endParaRPr>
            </a:p>
          </p:txBody>
        </p:sp>
        <p:sp>
          <p:nvSpPr>
            <p:cNvPr id="96" name="Freeform 54"/>
            <p:cNvSpPr/>
            <p:nvPr/>
          </p:nvSpPr>
          <p:spPr bwMode="auto">
            <a:xfrm>
              <a:off x="2552780" y="1608089"/>
              <a:ext cx="232950" cy="180629"/>
            </a:xfrm>
            <a:custGeom>
              <a:avLst/>
              <a:gdLst>
                <a:gd name="T0" fmla="*/ 2147483646 w 62"/>
                <a:gd name="T1" fmla="*/ 2147483646 h 48"/>
                <a:gd name="T2" fmla="*/ 2147483646 w 62"/>
                <a:gd name="T3" fmla="*/ 2147483646 h 48"/>
                <a:gd name="T4" fmla="*/ 2147483646 w 62"/>
                <a:gd name="T5" fmla="*/ 2147483646 h 48"/>
                <a:gd name="T6" fmla="*/ 2147483646 w 62"/>
                <a:gd name="T7" fmla="*/ 2147483646 h 48"/>
                <a:gd name="T8" fmla="*/ 2147483646 w 62"/>
                <a:gd name="T9" fmla="*/ 2147483646 h 48"/>
                <a:gd name="T10" fmla="*/ 2147483646 w 62"/>
                <a:gd name="T11" fmla="*/ 2147483646 h 48"/>
                <a:gd name="T12" fmla="*/ 2147483646 w 62"/>
                <a:gd name="T13" fmla="*/ 2147483646 h 48"/>
                <a:gd name="T14" fmla="*/ 2147483646 w 62"/>
                <a:gd name="T15" fmla="*/ 2147483646 h 48"/>
                <a:gd name="T16" fmla="*/ 2147483646 w 62"/>
                <a:gd name="T17" fmla="*/ 2147483646 h 48"/>
                <a:gd name="T18" fmla="*/ 2147483646 w 62"/>
                <a:gd name="T19" fmla="*/ 2147483646 h 48"/>
                <a:gd name="T20" fmla="*/ 2147483646 w 62"/>
                <a:gd name="T21" fmla="*/ 2147483646 h 48"/>
                <a:gd name="T22" fmla="*/ 2147483646 w 62"/>
                <a:gd name="T23" fmla="*/ 2147483646 h 48"/>
                <a:gd name="T24" fmla="*/ 2147483646 w 62"/>
                <a:gd name="T25" fmla="*/ 2147483646 h 48"/>
                <a:gd name="T26" fmla="*/ 2147483646 w 62"/>
                <a:gd name="T27" fmla="*/ 2147483646 h 48"/>
                <a:gd name="T28" fmla="*/ 2147483646 w 62"/>
                <a:gd name="T29" fmla="*/ 2147483646 h 48"/>
                <a:gd name="T30" fmla="*/ 2147483646 w 62"/>
                <a:gd name="T31" fmla="*/ 2147483646 h 48"/>
                <a:gd name="T32" fmla="*/ 2147483646 w 62"/>
                <a:gd name="T33" fmla="*/ 2147483646 h 48"/>
                <a:gd name="T34" fmla="*/ 2147483646 w 62"/>
                <a:gd name="T35" fmla="*/ 2147483646 h 48"/>
                <a:gd name="T36" fmla="*/ 2147483646 w 62"/>
                <a:gd name="T37" fmla="*/ 2147483646 h 48"/>
                <a:gd name="T38" fmla="*/ 2147483646 w 62"/>
                <a:gd name="T39" fmla="*/ 2147483646 h 48"/>
                <a:gd name="T40" fmla="*/ 2147483646 w 62"/>
                <a:gd name="T41" fmla="*/ 2147483646 h 48"/>
                <a:gd name="T42" fmla="*/ 2147483646 w 62"/>
                <a:gd name="T43" fmla="*/ 2147483646 h 48"/>
                <a:gd name="T44" fmla="*/ 2147483646 w 62"/>
                <a:gd name="T45" fmla="*/ 2147483646 h 48"/>
                <a:gd name="T46" fmla="*/ 2147483646 w 62"/>
                <a:gd name="T47" fmla="*/ 2147483646 h 48"/>
                <a:gd name="T48" fmla="*/ 2147483646 w 62"/>
                <a:gd name="T49" fmla="*/ 2147483646 h 48"/>
                <a:gd name="T50" fmla="*/ 2147483646 w 62"/>
                <a:gd name="T51" fmla="*/ 2147483646 h 48"/>
                <a:gd name="T52" fmla="*/ 2147483646 w 62"/>
                <a:gd name="T53" fmla="*/ 2147483646 h 48"/>
                <a:gd name="T54" fmla="*/ 2147483646 w 62"/>
                <a:gd name="T55" fmla="*/ 2147483646 h 48"/>
                <a:gd name="T56" fmla="*/ 2147483646 w 62"/>
                <a:gd name="T57" fmla="*/ 0 h 48"/>
                <a:gd name="T58" fmla="*/ 2147483646 w 62"/>
                <a:gd name="T59" fmla="*/ 2147483646 h 4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2" h="48">
                  <a:moveTo>
                    <a:pt x="13" y="2"/>
                  </a:moveTo>
                  <a:cubicBezTo>
                    <a:pt x="13" y="2"/>
                    <a:pt x="4" y="15"/>
                    <a:pt x="5" y="19"/>
                  </a:cubicBezTo>
                  <a:cubicBezTo>
                    <a:pt x="5" y="20"/>
                    <a:pt x="8" y="22"/>
                    <a:pt x="10" y="23"/>
                  </a:cubicBezTo>
                  <a:cubicBezTo>
                    <a:pt x="14" y="25"/>
                    <a:pt x="18" y="26"/>
                    <a:pt x="19" y="26"/>
                  </a:cubicBezTo>
                  <a:cubicBezTo>
                    <a:pt x="20" y="26"/>
                    <a:pt x="20" y="26"/>
                    <a:pt x="21" y="25"/>
                  </a:cubicBezTo>
                  <a:cubicBezTo>
                    <a:pt x="23" y="19"/>
                    <a:pt x="29" y="12"/>
                    <a:pt x="29" y="12"/>
                  </a:cubicBezTo>
                  <a:cubicBezTo>
                    <a:pt x="31" y="13"/>
                    <a:pt x="31" y="13"/>
                    <a:pt x="31" y="13"/>
                  </a:cubicBezTo>
                  <a:cubicBezTo>
                    <a:pt x="31" y="13"/>
                    <a:pt x="27" y="22"/>
                    <a:pt x="23" y="27"/>
                  </a:cubicBezTo>
                  <a:cubicBezTo>
                    <a:pt x="23" y="28"/>
                    <a:pt x="22" y="29"/>
                    <a:pt x="23" y="29"/>
                  </a:cubicBezTo>
                  <a:cubicBezTo>
                    <a:pt x="23" y="30"/>
                    <a:pt x="25" y="31"/>
                    <a:pt x="28" y="32"/>
                  </a:cubicBezTo>
                  <a:cubicBezTo>
                    <a:pt x="30" y="33"/>
                    <a:pt x="32" y="34"/>
                    <a:pt x="33" y="34"/>
                  </a:cubicBezTo>
                  <a:cubicBezTo>
                    <a:pt x="34" y="34"/>
                    <a:pt x="46" y="22"/>
                    <a:pt x="47" y="22"/>
                  </a:cubicBezTo>
                  <a:cubicBezTo>
                    <a:pt x="48" y="23"/>
                    <a:pt x="48" y="23"/>
                    <a:pt x="48" y="23"/>
                  </a:cubicBezTo>
                  <a:cubicBezTo>
                    <a:pt x="46" y="25"/>
                    <a:pt x="37" y="36"/>
                    <a:pt x="38" y="37"/>
                  </a:cubicBezTo>
                  <a:cubicBezTo>
                    <a:pt x="38" y="38"/>
                    <a:pt x="39" y="39"/>
                    <a:pt x="41" y="41"/>
                  </a:cubicBezTo>
                  <a:cubicBezTo>
                    <a:pt x="43" y="42"/>
                    <a:pt x="46" y="44"/>
                    <a:pt x="47" y="44"/>
                  </a:cubicBezTo>
                  <a:cubicBezTo>
                    <a:pt x="49" y="44"/>
                    <a:pt x="62" y="37"/>
                    <a:pt x="62" y="37"/>
                  </a:cubicBezTo>
                  <a:cubicBezTo>
                    <a:pt x="62" y="37"/>
                    <a:pt x="62" y="37"/>
                    <a:pt x="62" y="37"/>
                  </a:cubicBezTo>
                  <a:cubicBezTo>
                    <a:pt x="62" y="37"/>
                    <a:pt x="50" y="48"/>
                    <a:pt x="47" y="47"/>
                  </a:cubicBezTo>
                  <a:cubicBezTo>
                    <a:pt x="45" y="47"/>
                    <a:pt x="42" y="45"/>
                    <a:pt x="39" y="44"/>
                  </a:cubicBezTo>
                  <a:cubicBezTo>
                    <a:pt x="37" y="42"/>
                    <a:pt x="35" y="40"/>
                    <a:pt x="34" y="38"/>
                  </a:cubicBezTo>
                  <a:cubicBezTo>
                    <a:pt x="34" y="38"/>
                    <a:pt x="34" y="37"/>
                    <a:pt x="34" y="37"/>
                  </a:cubicBezTo>
                  <a:cubicBezTo>
                    <a:pt x="34" y="37"/>
                    <a:pt x="34" y="37"/>
                    <a:pt x="33" y="37"/>
                  </a:cubicBezTo>
                  <a:cubicBezTo>
                    <a:pt x="31" y="37"/>
                    <a:pt x="29" y="37"/>
                    <a:pt x="26" y="36"/>
                  </a:cubicBezTo>
                  <a:cubicBezTo>
                    <a:pt x="23" y="34"/>
                    <a:pt x="21" y="33"/>
                    <a:pt x="20" y="31"/>
                  </a:cubicBezTo>
                  <a:cubicBezTo>
                    <a:pt x="20" y="31"/>
                    <a:pt x="20" y="30"/>
                    <a:pt x="19" y="30"/>
                  </a:cubicBezTo>
                  <a:cubicBezTo>
                    <a:pt x="17" y="30"/>
                    <a:pt x="13" y="28"/>
                    <a:pt x="9" y="26"/>
                  </a:cubicBezTo>
                  <a:cubicBezTo>
                    <a:pt x="5" y="24"/>
                    <a:pt x="2" y="22"/>
                    <a:pt x="2" y="20"/>
                  </a:cubicBezTo>
                  <a:cubicBezTo>
                    <a:pt x="0" y="15"/>
                    <a:pt x="11" y="1"/>
                    <a:pt x="11" y="0"/>
                  </a:cubicBezTo>
                  <a:lnTo>
                    <a:pt x="13" y="2"/>
                  </a:lnTo>
                  <a:close/>
                </a:path>
              </a:pathLst>
            </a:custGeom>
            <a:solidFill>
              <a:srgbClr val="CDA77E"/>
            </a:solidFill>
            <a:ln>
              <a:noFill/>
            </a:ln>
          </p:spPr>
          <p:txBody>
            <a:bodyPr/>
            <a:lstStyle/>
            <a:p>
              <a:pPr eaLnBrk="0" hangingPunct="0">
                <a:defRPr/>
              </a:pPr>
              <a:endParaRPr lang="zh-CN" altLang="en-US">
                <a:latin typeface="+mn-lt"/>
                <a:ea typeface="微软雅黑" panose="020B0503020204020204" pitchFamily="34" charset="-122"/>
                <a:cs typeface="+mn-ea"/>
                <a:sym typeface="+mn-lt"/>
              </a:endParaRPr>
            </a:p>
          </p:txBody>
        </p:sp>
        <p:pic>
          <p:nvPicPr>
            <p:cNvPr id="97" name="Picture 55"/>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684463" y="914401"/>
              <a:ext cx="249237" cy="236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8" name="Freeform 56"/>
            <p:cNvSpPr>
              <a:spLocks noEditPoints="1"/>
            </p:cNvSpPr>
            <p:nvPr/>
          </p:nvSpPr>
          <p:spPr bwMode="auto">
            <a:xfrm>
              <a:off x="2390600" y="173038"/>
              <a:ext cx="990775" cy="617731"/>
            </a:xfrm>
            <a:custGeom>
              <a:avLst/>
              <a:gdLst>
                <a:gd name="T0" fmla="*/ 2147483646 w 624"/>
                <a:gd name="T1" fmla="*/ 2147483646 h 389"/>
                <a:gd name="T2" fmla="*/ 2147483646 w 624"/>
                <a:gd name="T3" fmla="*/ 2147483646 h 389"/>
                <a:gd name="T4" fmla="*/ 2147483646 w 624"/>
                <a:gd name="T5" fmla="*/ 2147483646 h 389"/>
                <a:gd name="T6" fmla="*/ 2147483646 w 624"/>
                <a:gd name="T7" fmla="*/ 2147483646 h 389"/>
                <a:gd name="T8" fmla="*/ 2147483646 w 624"/>
                <a:gd name="T9" fmla="*/ 2147483646 h 389"/>
                <a:gd name="T10" fmla="*/ 2147483646 w 624"/>
                <a:gd name="T11" fmla="*/ 2147483646 h 389"/>
                <a:gd name="T12" fmla="*/ 2147483646 w 624"/>
                <a:gd name="T13" fmla="*/ 2147483646 h 389"/>
                <a:gd name="T14" fmla="*/ 0 w 624"/>
                <a:gd name="T15" fmla="*/ 2147483646 h 389"/>
                <a:gd name="T16" fmla="*/ 2147483646 w 624"/>
                <a:gd name="T17" fmla="*/ 2147483646 h 389"/>
                <a:gd name="T18" fmla="*/ 2147483646 w 624"/>
                <a:gd name="T19" fmla="*/ 2147483646 h 389"/>
                <a:gd name="T20" fmla="*/ 2147483646 w 624"/>
                <a:gd name="T21" fmla="*/ 2147483646 h 389"/>
                <a:gd name="T22" fmla="*/ 2147483646 w 624"/>
                <a:gd name="T23" fmla="*/ 2147483646 h 389"/>
                <a:gd name="T24" fmla="*/ 2147483646 w 624"/>
                <a:gd name="T25" fmla="*/ 0 h 389"/>
                <a:gd name="T26" fmla="*/ 2147483646 w 624"/>
                <a:gd name="T27" fmla="*/ 2147483646 h 389"/>
                <a:gd name="T28" fmla="*/ 2147483646 w 624"/>
                <a:gd name="T29" fmla="*/ 2147483646 h 389"/>
                <a:gd name="T30" fmla="*/ 2147483646 w 624"/>
                <a:gd name="T31" fmla="*/ 2147483646 h 389"/>
                <a:gd name="T32" fmla="*/ 2147483646 w 624"/>
                <a:gd name="T33" fmla="*/ 2147483646 h 389"/>
                <a:gd name="T34" fmla="*/ 2147483646 w 624"/>
                <a:gd name="T35" fmla="*/ 2147483646 h 389"/>
                <a:gd name="T36" fmla="*/ 2147483646 w 624"/>
                <a:gd name="T37" fmla="*/ 2147483646 h 389"/>
                <a:gd name="T38" fmla="*/ 2147483646 w 624"/>
                <a:gd name="T39" fmla="*/ 2147483646 h 389"/>
                <a:gd name="T40" fmla="*/ 2147483646 w 624"/>
                <a:gd name="T41" fmla="*/ 2147483646 h 389"/>
                <a:gd name="T42" fmla="*/ 2147483646 w 624"/>
                <a:gd name="T43" fmla="*/ 2147483646 h 389"/>
                <a:gd name="T44" fmla="*/ 2147483646 w 624"/>
                <a:gd name="T45" fmla="*/ 2147483646 h 389"/>
                <a:gd name="T46" fmla="*/ 2147483646 w 624"/>
                <a:gd name="T47" fmla="*/ 2147483646 h 38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24" h="389">
                  <a:moveTo>
                    <a:pt x="507" y="337"/>
                  </a:moveTo>
                  <a:lnTo>
                    <a:pt x="503" y="389"/>
                  </a:lnTo>
                  <a:lnTo>
                    <a:pt x="624" y="363"/>
                  </a:lnTo>
                  <a:lnTo>
                    <a:pt x="507" y="337"/>
                  </a:lnTo>
                  <a:close/>
                  <a:moveTo>
                    <a:pt x="92" y="228"/>
                  </a:moveTo>
                  <a:lnTo>
                    <a:pt x="118" y="181"/>
                  </a:lnTo>
                  <a:lnTo>
                    <a:pt x="0" y="155"/>
                  </a:lnTo>
                  <a:lnTo>
                    <a:pt x="92" y="228"/>
                  </a:lnTo>
                  <a:close/>
                  <a:moveTo>
                    <a:pt x="220" y="117"/>
                  </a:moveTo>
                  <a:lnTo>
                    <a:pt x="270" y="102"/>
                  </a:lnTo>
                  <a:lnTo>
                    <a:pt x="206" y="0"/>
                  </a:lnTo>
                  <a:lnTo>
                    <a:pt x="220" y="117"/>
                  </a:lnTo>
                  <a:close/>
                  <a:moveTo>
                    <a:pt x="367" y="121"/>
                  </a:moveTo>
                  <a:lnTo>
                    <a:pt x="415" y="143"/>
                  </a:lnTo>
                  <a:lnTo>
                    <a:pt x="431" y="22"/>
                  </a:lnTo>
                  <a:lnTo>
                    <a:pt x="367" y="121"/>
                  </a:lnTo>
                  <a:close/>
                  <a:moveTo>
                    <a:pt x="472" y="207"/>
                  </a:moveTo>
                  <a:lnTo>
                    <a:pt x="500" y="252"/>
                  </a:lnTo>
                  <a:lnTo>
                    <a:pt x="583" y="162"/>
                  </a:lnTo>
                  <a:lnTo>
                    <a:pt x="472" y="207"/>
                  </a:lnTo>
                  <a:close/>
                </a:path>
              </a:pathLst>
            </a:custGeom>
            <a:solidFill>
              <a:srgbClr val="DE9E20"/>
            </a:solidFill>
            <a:ln>
              <a:noFill/>
            </a:ln>
          </p:spPr>
          <p:txBody>
            <a:bodyPr/>
            <a:lstStyle/>
            <a:p>
              <a:pPr eaLnBrk="0" hangingPunct="0">
                <a:defRPr/>
              </a:pPr>
              <a:endParaRPr lang="zh-CN" altLang="en-US">
                <a:latin typeface="+mn-lt"/>
                <a:ea typeface="微软雅黑" panose="020B0503020204020204" pitchFamily="34" charset="-122"/>
                <a:cs typeface="+mn-ea"/>
                <a:sym typeface="+mn-lt"/>
              </a:endParaRPr>
            </a:p>
          </p:txBody>
        </p:sp>
        <p:sp>
          <p:nvSpPr>
            <p:cNvPr id="99" name="Freeform 57"/>
            <p:cNvSpPr>
              <a:spLocks noEditPoints="1"/>
            </p:cNvSpPr>
            <p:nvPr/>
          </p:nvSpPr>
          <p:spPr bwMode="auto">
            <a:xfrm>
              <a:off x="2767055" y="699955"/>
              <a:ext cx="172993" cy="222543"/>
            </a:xfrm>
            <a:custGeom>
              <a:avLst/>
              <a:gdLst>
                <a:gd name="T0" fmla="*/ 2147483646 w 46"/>
                <a:gd name="T1" fmla="*/ 2147483646 h 59"/>
                <a:gd name="T2" fmla="*/ 2147483646 w 46"/>
                <a:gd name="T3" fmla="*/ 2147483646 h 59"/>
                <a:gd name="T4" fmla="*/ 0 w 46"/>
                <a:gd name="T5" fmla="*/ 2147483646 h 59"/>
                <a:gd name="T6" fmla="*/ 2147483646 w 46"/>
                <a:gd name="T7" fmla="*/ 0 h 59"/>
                <a:gd name="T8" fmla="*/ 2147483646 w 46"/>
                <a:gd name="T9" fmla="*/ 2147483646 h 59"/>
                <a:gd name="T10" fmla="*/ 2147483646 w 46"/>
                <a:gd name="T11" fmla="*/ 2147483646 h 59"/>
                <a:gd name="T12" fmla="*/ 2147483646 w 46"/>
                <a:gd name="T13" fmla="*/ 2147483646 h 59"/>
                <a:gd name="T14" fmla="*/ 2147483646 w 46"/>
                <a:gd name="T15" fmla="*/ 2147483646 h 59"/>
                <a:gd name="T16" fmla="*/ 2147483646 w 46"/>
                <a:gd name="T17" fmla="*/ 2147483646 h 59"/>
                <a:gd name="T18" fmla="*/ 2147483646 w 46"/>
                <a:gd name="T19" fmla="*/ 2147483646 h 59"/>
                <a:gd name="T20" fmla="*/ 2147483646 w 46"/>
                <a:gd name="T21" fmla="*/ 2147483646 h 59"/>
                <a:gd name="T22" fmla="*/ 2147483646 w 46"/>
                <a:gd name="T23" fmla="*/ 2147483646 h 59"/>
                <a:gd name="T24" fmla="*/ 2147483646 w 46"/>
                <a:gd name="T25" fmla="*/ 2147483646 h 59"/>
                <a:gd name="T26" fmla="*/ 2147483646 w 46"/>
                <a:gd name="T27" fmla="*/ 2147483646 h 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6" h="59">
                  <a:moveTo>
                    <a:pt x="4" y="56"/>
                  </a:moveTo>
                  <a:cubicBezTo>
                    <a:pt x="5" y="48"/>
                    <a:pt x="5" y="39"/>
                    <a:pt x="5" y="30"/>
                  </a:cubicBezTo>
                  <a:cubicBezTo>
                    <a:pt x="4" y="21"/>
                    <a:pt x="3" y="11"/>
                    <a:pt x="0" y="2"/>
                  </a:cubicBezTo>
                  <a:cubicBezTo>
                    <a:pt x="5" y="0"/>
                    <a:pt x="5" y="0"/>
                    <a:pt x="5" y="0"/>
                  </a:cubicBezTo>
                  <a:cubicBezTo>
                    <a:pt x="9" y="10"/>
                    <a:pt x="10" y="20"/>
                    <a:pt x="11" y="29"/>
                  </a:cubicBezTo>
                  <a:cubicBezTo>
                    <a:pt x="11" y="39"/>
                    <a:pt x="11" y="48"/>
                    <a:pt x="10" y="57"/>
                  </a:cubicBezTo>
                  <a:cubicBezTo>
                    <a:pt x="4" y="56"/>
                    <a:pt x="4" y="56"/>
                    <a:pt x="4" y="56"/>
                  </a:cubicBezTo>
                  <a:close/>
                  <a:moveTo>
                    <a:pt x="21" y="58"/>
                  </a:moveTo>
                  <a:cubicBezTo>
                    <a:pt x="23" y="49"/>
                    <a:pt x="25" y="40"/>
                    <a:pt x="28" y="31"/>
                  </a:cubicBezTo>
                  <a:cubicBezTo>
                    <a:pt x="32" y="23"/>
                    <a:pt x="36" y="14"/>
                    <a:pt x="41" y="5"/>
                  </a:cubicBezTo>
                  <a:cubicBezTo>
                    <a:pt x="46" y="8"/>
                    <a:pt x="46" y="8"/>
                    <a:pt x="46" y="8"/>
                  </a:cubicBezTo>
                  <a:cubicBezTo>
                    <a:pt x="41" y="17"/>
                    <a:pt x="37" y="25"/>
                    <a:pt x="34" y="34"/>
                  </a:cubicBezTo>
                  <a:cubicBezTo>
                    <a:pt x="31" y="42"/>
                    <a:pt x="29" y="51"/>
                    <a:pt x="27" y="59"/>
                  </a:cubicBezTo>
                  <a:lnTo>
                    <a:pt x="21" y="58"/>
                  </a:lnTo>
                  <a:close/>
                </a:path>
              </a:pathLst>
            </a:custGeom>
            <a:solidFill>
              <a:srgbClr val="DE9E20"/>
            </a:solidFill>
            <a:ln>
              <a:noFill/>
            </a:ln>
          </p:spPr>
          <p:txBody>
            <a:bodyPr/>
            <a:lstStyle/>
            <a:p>
              <a:pPr eaLnBrk="0" hangingPunct="0">
                <a:defRPr/>
              </a:pPr>
              <a:endParaRPr lang="zh-CN" altLang="en-US">
                <a:latin typeface="+mn-lt"/>
                <a:ea typeface="微软雅黑" panose="020B0503020204020204" pitchFamily="34" charset="-122"/>
                <a:cs typeface="+mn-ea"/>
                <a:sym typeface="+mn-lt"/>
              </a:endParaRPr>
            </a:p>
          </p:txBody>
        </p:sp>
        <p:sp>
          <p:nvSpPr>
            <p:cNvPr id="100" name="Freeform 58"/>
            <p:cNvSpPr>
              <a:spLocks noEditPoints="1"/>
            </p:cNvSpPr>
            <p:nvPr/>
          </p:nvSpPr>
          <p:spPr bwMode="auto">
            <a:xfrm>
              <a:off x="2770004" y="648062"/>
              <a:ext cx="177907" cy="70855"/>
            </a:xfrm>
            <a:custGeom>
              <a:avLst/>
              <a:gdLst>
                <a:gd name="T0" fmla="*/ 2147483646 w 47"/>
                <a:gd name="T1" fmla="*/ 2147483646 h 19"/>
                <a:gd name="T2" fmla="*/ 2147483646 w 47"/>
                <a:gd name="T3" fmla="*/ 2147483646 h 19"/>
                <a:gd name="T4" fmla="*/ 2147483646 w 47"/>
                <a:gd name="T5" fmla="*/ 2147483646 h 19"/>
                <a:gd name="T6" fmla="*/ 2147483646 w 47"/>
                <a:gd name="T7" fmla="*/ 2147483646 h 19"/>
                <a:gd name="T8" fmla="*/ 2147483646 w 47"/>
                <a:gd name="T9" fmla="*/ 2147483646 h 19"/>
                <a:gd name="T10" fmla="*/ 2147483646 w 47"/>
                <a:gd name="T11" fmla="*/ 2147483646 h 19"/>
                <a:gd name="T12" fmla="*/ 2147483646 w 47"/>
                <a:gd name="T13" fmla="*/ 2147483646 h 19"/>
                <a:gd name="T14" fmla="*/ 2147483646 w 47"/>
                <a:gd name="T15" fmla="*/ 2147483646 h 19"/>
                <a:gd name="T16" fmla="*/ 2147483646 w 47"/>
                <a:gd name="T17" fmla="*/ 2147483646 h 19"/>
                <a:gd name="T18" fmla="*/ 2147483646 w 47"/>
                <a:gd name="T19" fmla="*/ 2147483646 h 19"/>
                <a:gd name="T20" fmla="*/ 2147483646 w 47"/>
                <a:gd name="T21" fmla="*/ 2147483646 h 19"/>
                <a:gd name="T22" fmla="*/ 2147483646 w 47"/>
                <a:gd name="T23" fmla="*/ 2147483646 h 19"/>
                <a:gd name="T24" fmla="*/ 2147483646 w 47"/>
                <a:gd name="T25" fmla="*/ 2147483646 h 19"/>
                <a:gd name="T26" fmla="*/ 2147483646 w 47"/>
                <a:gd name="T27" fmla="*/ 2147483646 h 19"/>
                <a:gd name="T28" fmla="*/ 2147483646 w 47"/>
                <a:gd name="T29" fmla="*/ 2147483646 h 19"/>
                <a:gd name="T30" fmla="*/ 2147483646 w 47"/>
                <a:gd name="T31" fmla="*/ 2147483646 h 19"/>
                <a:gd name="T32" fmla="*/ 2147483646 w 47"/>
                <a:gd name="T33" fmla="*/ 2147483646 h 19"/>
                <a:gd name="T34" fmla="*/ 2147483646 w 47"/>
                <a:gd name="T35" fmla="*/ 2147483646 h 19"/>
                <a:gd name="T36" fmla="*/ 2147483646 w 47"/>
                <a:gd name="T37" fmla="*/ 2147483646 h 19"/>
                <a:gd name="T38" fmla="*/ 2147483646 w 47"/>
                <a:gd name="T39" fmla="*/ 2147483646 h 19"/>
                <a:gd name="T40" fmla="*/ 2147483646 w 47"/>
                <a:gd name="T41" fmla="*/ 2147483646 h 19"/>
                <a:gd name="T42" fmla="*/ 2147483646 w 47"/>
                <a:gd name="T43" fmla="*/ 2147483646 h 19"/>
                <a:gd name="T44" fmla="*/ 2147483646 w 47"/>
                <a:gd name="T45" fmla="*/ 2147483646 h 19"/>
                <a:gd name="T46" fmla="*/ 2147483646 w 47"/>
                <a:gd name="T47" fmla="*/ 2147483646 h 19"/>
                <a:gd name="T48" fmla="*/ 2147483646 w 47"/>
                <a:gd name="T49" fmla="*/ 2147483646 h 19"/>
                <a:gd name="T50" fmla="*/ 2147483646 w 47"/>
                <a:gd name="T51" fmla="*/ 2147483646 h 19"/>
                <a:gd name="T52" fmla="*/ 2147483646 w 47"/>
                <a:gd name="T53" fmla="*/ 2147483646 h 19"/>
                <a:gd name="T54" fmla="*/ 2147483646 w 47"/>
                <a:gd name="T55" fmla="*/ 2147483646 h 19"/>
                <a:gd name="T56" fmla="*/ 2147483646 w 47"/>
                <a:gd name="T57" fmla="*/ 2147483646 h 19"/>
                <a:gd name="T58" fmla="*/ 2147483646 w 47"/>
                <a:gd name="T59" fmla="*/ 2147483646 h 19"/>
                <a:gd name="T60" fmla="*/ 2147483646 w 47"/>
                <a:gd name="T61" fmla="*/ 2147483646 h 19"/>
                <a:gd name="T62" fmla="*/ 0 w 47"/>
                <a:gd name="T63" fmla="*/ 2147483646 h 19"/>
                <a:gd name="T64" fmla="*/ 2147483646 w 47"/>
                <a:gd name="T65" fmla="*/ 2147483646 h 19"/>
                <a:gd name="T66" fmla="*/ 2147483646 w 47"/>
                <a:gd name="T67" fmla="*/ 2147483646 h 19"/>
                <a:gd name="T68" fmla="*/ 2147483646 w 47"/>
                <a:gd name="T69" fmla="*/ 2147483646 h 19"/>
                <a:gd name="T70" fmla="*/ 2147483646 w 47"/>
                <a:gd name="T71" fmla="*/ 2147483646 h 19"/>
                <a:gd name="T72" fmla="*/ 2147483646 w 47"/>
                <a:gd name="T73" fmla="*/ 2147483646 h 19"/>
                <a:gd name="T74" fmla="*/ 2147483646 w 47"/>
                <a:gd name="T75" fmla="*/ 2147483646 h 19"/>
                <a:gd name="T76" fmla="*/ 2147483646 w 47"/>
                <a:gd name="T77" fmla="*/ 2147483646 h 19"/>
                <a:gd name="T78" fmla="*/ 2147483646 w 47"/>
                <a:gd name="T79" fmla="*/ 2147483646 h 19"/>
                <a:gd name="T80" fmla="*/ 2147483646 w 47"/>
                <a:gd name="T81" fmla="*/ 2147483646 h 19"/>
                <a:gd name="T82" fmla="*/ 2147483646 w 47"/>
                <a:gd name="T83" fmla="*/ 2147483646 h 19"/>
                <a:gd name="T84" fmla="*/ 2147483646 w 47"/>
                <a:gd name="T85" fmla="*/ 2147483646 h 1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7" h="19">
                  <a:moveTo>
                    <a:pt x="0" y="11"/>
                  </a:moveTo>
                  <a:cubicBezTo>
                    <a:pt x="0" y="11"/>
                    <a:pt x="2" y="1"/>
                    <a:pt x="9" y="2"/>
                  </a:cubicBezTo>
                  <a:cubicBezTo>
                    <a:pt x="10" y="2"/>
                    <a:pt x="12" y="2"/>
                    <a:pt x="13" y="3"/>
                  </a:cubicBezTo>
                  <a:cubicBezTo>
                    <a:pt x="13" y="3"/>
                    <a:pt x="14" y="2"/>
                    <a:pt x="15" y="2"/>
                  </a:cubicBezTo>
                  <a:cubicBezTo>
                    <a:pt x="17" y="0"/>
                    <a:pt x="20" y="0"/>
                    <a:pt x="22" y="1"/>
                  </a:cubicBezTo>
                  <a:cubicBezTo>
                    <a:pt x="22" y="1"/>
                    <a:pt x="22" y="1"/>
                    <a:pt x="23" y="1"/>
                  </a:cubicBezTo>
                  <a:cubicBezTo>
                    <a:pt x="23" y="1"/>
                    <a:pt x="23" y="1"/>
                    <a:pt x="23" y="1"/>
                  </a:cubicBezTo>
                  <a:cubicBezTo>
                    <a:pt x="24" y="2"/>
                    <a:pt x="24" y="3"/>
                    <a:pt x="25" y="4"/>
                  </a:cubicBezTo>
                  <a:cubicBezTo>
                    <a:pt x="27" y="3"/>
                    <a:pt x="29" y="3"/>
                    <a:pt x="31" y="4"/>
                  </a:cubicBezTo>
                  <a:cubicBezTo>
                    <a:pt x="31" y="4"/>
                    <a:pt x="31" y="4"/>
                    <a:pt x="31" y="4"/>
                  </a:cubicBezTo>
                  <a:cubicBezTo>
                    <a:pt x="31" y="4"/>
                    <a:pt x="31" y="4"/>
                    <a:pt x="31" y="4"/>
                  </a:cubicBezTo>
                  <a:cubicBezTo>
                    <a:pt x="32" y="4"/>
                    <a:pt x="33" y="5"/>
                    <a:pt x="34" y="7"/>
                  </a:cubicBezTo>
                  <a:cubicBezTo>
                    <a:pt x="34" y="7"/>
                    <a:pt x="34" y="7"/>
                    <a:pt x="34" y="7"/>
                  </a:cubicBezTo>
                  <a:cubicBezTo>
                    <a:pt x="35" y="7"/>
                    <a:pt x="35" y="8"/>
                    <a:pt x="35" y="9"/>
                  </a:cubicBezTo>
                  <a:cubicBezTo>
                    <a:pt x="37" y="8"/>
                    <a:pt x="39" y="8"/>
                    <a:pt x="41" y="8"/>
                  </a:cubicBezTo>
                  <a:cubicBezTo>
                    <a:pt x="47" y="10"/>
                    <a:pt x="47" y="17"/>
                    <a:pt x="47" y="17"/>
                  </a:cubicBezTo>
                  <a:cubicBezTo>
                    <a:pt x="46" y="17"/>
                    <a:pt x="46" y="17"/>
                    <a:pt x="46" y="17"/>
                  </a:cubicBezTo>
                  <a:cubicBezTo>
                    <a:pt x="46" y="17"/>
                    <a:pt x="44" y="12"/>
                    <a:pt x="40" y="11"/>
                  </a:cubicBezTo>
                  <a:cubicBezTo>
                    <a:pt x="39" y="11"/>
                    <a:pt x="37" y="11"/>
                    <a:pt x="36" y="12"/>
                  </a:cubicBezTo>
                  <a:cubicBezTo>
                    <a:pt x="36" y="12"/>
                    <a:pt x="36" y="12"/>
                    <a:pt x="36" y="12"/>
                  </a:cubicBezTo>
                  <a:cubicBezTo>
                    <a:pt x="36" y="12"/>
                    <a:pt x="36" y="12"/>
                    <a:pt x="36" y="12"/>
                  </a:cubicBezTo>
                  <a:cubicBezTo>
                    <a:pt x="37" y="14"/>
                    <a:pt x="37" y="16"/>
                    <a:pt x="36" y="17"/>
                  </a:cubicBezTo>
                  <a:cubicBezTo>
                    <a:pt x="36" y="17"/>
                    <a:pt x="36" y="17"/>
                    <a:pt x="36" y="17"/>
                  </a:cubicBezTo>
                  <a:cubicBezTo>
                    <a:pt x="36" y="18"/>
                    <a:pt x="36" y="18"/>
                    <a:pt x="35" y="18"/>
                  </a:cubicBezTo>
                  <a:cubicBezTo>
                    <a:pt x="35" y="18"/>
                    <a:pt x="35" y="18"/>
                    <a:pt x="35" y="18"/>
                  </a:cubicBezTo>
                  <a:cubicBezTo>
                    <a:pt x="34" y="19"/>
                    <a:pt x="33" y="19"/>
                    <a:pt x="32" y="19"/>
                  </a:cubicBezTo>
                  <a:cubicBezTo>
                    <a:pt x="31" y="19"/>
                    <a:pt x="31" y="19"/>
                    <a:pt x="30" y="19"/>
                  </a:cubicBezTo>
                  <a:cubicBezTo>
                    <a:pt x="30" y="18"/>
                    <a:pt x="29" y="18"/>
                    <a:pt x="29" y="17"/>
                  </a:cubicBezTo>
                  <a:cubicBezTo>
                    <a:pt x="29" y="17"/>
                    <a:pt x="29" y="17"/>
                    <a:pt x="29" y="17"/>
                  </a:cubicBezTo>
                  <a:cubicBezTo>
                    <a:pt x="29" y="17"/>
                    <a:pt x="29" y="16"/>
                    <a:pt x="29" y="16"/>
                  </a:cubicBezTo>
                  <a:cubicBezTo>
                    <a:pt x="30" y="15"/>
                    <a:pt x="31" y="13"/>
                    <a:pt x="33" y="11"/>
                  </a:cubicBezTo>
                  <a:cubicBezTo>
                    <a:pt x="33" y="10"/>
                    <a:pt x="32" y="9"/>
                    <a:pt x="32" y="8"/>
                  </a:cubicBezTo>
                  <a:cubicBezTo>
                    <a:pt x="32" y="8"/>
                    <a:pt x="32" y="8"/>
                    <a:pt x="32" y="8"/>
                  </a:cubicBezTo>
                  <a:cubicBezTo>
                    <a:pt x="31" y="7"/>
                    <a:pt x="31" y="7"/>
                    <a:pt x="30" y="6"/>
                  </a:cubicBezTo>
                  <a:cubicBezTo>
                    <a:pt x="30" y="6"/>
                    <a:pt x="30" y="6"/>
                    <a:pt x="30" y="6"/>
                  </a:cubicBezTo>
                  <a:cubicBezTo>
                    <a:pt x="30" y="6"/>
                    <a:pt x="30" y="6"/>
                    <a:pt x="30" y="6"/>
                  </a:cubicBezTo>
                  <a:cubicBezTo>
                    <a:pt x="29" y="6"/>
                    <a:pt x="28" y="6"/>
                    <a:pt x="26" y="7"/>
                  </a:cubicBezTo>
                  <a:cubicBezTo>
                    <a:pt x="27" y="8"/>
                    <a:pt x="27" y="9"/>
                    <a:pt x="27" y="10"/>
                  </a:cubicBezTo>
                  <a:cubicBezTo>
                    <a:pt x="27" y="12"/>
                    <a:pt x="27" y="13"/>
                    <a:pt x="27" y="14"/>
                  </a:cubicBezTo>
                  <a:cubicBezTo>
                    <a:pt x="27" y="14"/>
                    <a:pt x="27" y="14"/>
                    <a:pt x="27" y="14"/>
                  </a:cubicBezTo>
                  <a:cubicBezTo>
                    <a:pt x="26" y="14"/>
                    <a:pt x="26" y="15"/>
                    <a:pt x="25" y="15"/>
                  </a:cubicBezTo>
                  <a:cubicBezTo>
                    <a:pt x="24" y="15"/>
                    <a:pt x="23" y="16"/>
                    <a:pt x="22" y="16"/>
                  </a:cubicBezTo>
                  <a:cubicBezTo>
                    <a:pt x="21" y="16"/>
                    <a:pt x="20" y="16"/>
                    <a:pt x="20" y="16"/>
                  </a:cubicBezTo>
                  <a:cubicBezTo>
                    <a:pt x="19" y="15"/>
                    <a:pt x="18" y="15"/>
                    <a:pt x="18" y="14"/>
                  </a:cubicBezTo>
                  <a:cubicBezTo>
                    <a:pt x="18" y="13"/>
                    <a:pt x="18" y="13"/>
                    <a:pt x="19" y="12"/>
                  </a:cubicBezTo>
                  <a:cubicBezTo>
                    <a:pt x="19" y="12"/>
                    <a:pt x="19" y="12"/>
                    <a:pt x="19" y="12"/>
                  </a:cubicBezTo>
                  <a:cubicBezTo>
                    <a:pt x="19" y="12"/>
                    <a:pt x="19" y="12"/>
                    <a:pt x="19" y="12"/>
                  </a:cubicBezTo>
                  <a:cubicBezTo>
                    <a:pt x="19" y="10"/>
                    <a:pt x="21" y="8"/>
                    <a:pt x="23" y="6"/>
                  </a:cubicBezTo>
                  <a:cubicBezTo>
                    <a:pt x="22" y="5"/>
                    <a:pt x="22" y="4"/>
                    <a:pt x="21" y="3"/>
                  </a:cubicBezTo>
                  <a:cubicBezTo>
                    <a:pt x="21" y="3"/>
                    <a:pt x="21" y="3"/>
                    <a:pt x="21" y="3"/>
                  </a:cubicBezTo>
                  <a:cubicBezTo>
                    <a:pt x="20" y="3"/>
                    <a:pt x="18" y="3"/>
                    <a:pt x="16" y="4"/>
                  </a:cubicBezTo>
                  <a:cubicBezTo>
                    <a:pt x="16" y="5"/>
                    <a:pt x="15" y="5"/>
                    <a:pt x="15" y="5"/>
                  </a:cubicBezTo>
                  <a:cubicBezTo>
                    <a:pt x="15" y="6"/>
                    <a:pt x="16" y="7"/>
                    <a:pt x="16" y="7"/>
                  </a:cubicBezTo>
                  <a:cubicBezTo>
                    <a:pt x="16" y="8"/>
                    <a:pt x="16" y="9"/>
                    <a:pt x="16" y="9"/>
                  </a:cubicBezTo>
                  <a:cubicBezTo>
                    <a:pt x="16" y="10"/>
                    <a:pt x="16" y="11"/>
                    <a:pt x="16" y="11"/>
                  </a:cubicBezTo>
                  <a:cubicBezTo>
                    <a:pt x="16" y="12"/>
                    <a:pt x="15" y="13"/>
                    <a:pt x="14" y="13"/>
                  </a:cubicBezTo>
                  <a:cubicBezTo>
                    <a:pt x="13" y="13"/>
                    <a:pt x="11" y="13"/>
                    <a:pt x="10" y="12"/>
                  </a:cubicBezTo>
                  <a:cubicBezTo>
                    <a:pt x="9" y="11"/>
                    <a:pt x="8" y="10"/>
                    <a:pt x="9" y="7"/>
                  </a:cubicBezTo>
                  <a:cubicBezTo>
                    <a:pt x="9" y="7"/>
                    <a:pt x="10" y="6"/>
                    <a:pt x="10" y="6"/>
                  </a:cubicBezTo>
                  <a:cubicBezTo>
                    <a:pt x="10" y="6"/>
                    <a:pt x="10" y="6"/>
                    <a:pt x="10" y="6"/>
                  </a:cubicBezTo>
                  <a:cubicBezTo>
                    <a:pt x="10" y="6"/>
                    <a:pt x="10" y="6"/>
                    <a:pt x="10" y="5"/>
                  </a:cubicBezTo>
                  <a:cubicBezTo>
                    <a:pt x="10" y="5"/>
                    <a:pt x="9" y="5"/>
                    <a:pt x="9" y="5"/>
                  </a:cubicBezTo>
                  <a:cubicBezTo>
                    <a:pt x="4" y="4"/>
                    <a:pt x="1" y="11"/>
                    <a:pt x="1" y="11"/>
                  </a:cubicBezTo>
                  <a:cubicBezTo>
                    <a:pt x="0" y="11"/>
                    <a:pt x="0" y="11"/>
                    <a:pt x="0" y="11"/>
                  </a:cubicBezTo>
                  <a:close/>
                  <a:moveTo>
                    <a:pt x="13" y="8"/>
                  </a:moveTo>
                  <a:cubicBezTo>
                    <a:pt x="13" y="8"/>
                    <a:pt x="13" y="8"/>
                    <a:pt x="13" y="8"/>
                  </a:cubicBezTo>
                  <a:cubicBezTo>
                    <a:pt x="12" y="8"/>
                    <a:pt x="12" y="8"/>
                    <a:pt x="12" y="8"/>
                  </a:cubicBezTo>
                  <a:cubicBezTo>
                    <a:pt x="12" y="8"/>
                    <a:pt x="12" y="8"/>
                    <a:pt x="12" y="8"/>
                  </a:cubicBezTo>
                  <a:cubicBezTo>
                    <a:pt x="12" y="8"/>
                    <a:pt x="12" y="8"/>
                    <a:pt x="12" y="8"/>
                  </a:cubicBezTo>
                  <a:cubicBezTo>
                    <a:pt x="12" y="9"/>
                    <a:pt x="12" y="10"/>
                    <a:pt x="12" y="10"/>
                  </a:cubicBezTo>
                  <a:cubicBezTo>
                    <a:pt x="12" y="10"/>
                    <a:pt x="13" y="10"/>
                    <a:pt x="13" y="10"/>
                  </a:cubicBezTo>
                  <a:cubicBezTo>
                    <a:pt x="13" y="10"/>
                    <a:pt x="13" y="10"/>
                    <a:pt x="13" y="10"/>
                  </a:cubicBezTo>
                  <a:cubicBezTo>
                    <a:pt x="13" y="9"/>
                    <a:pt x="13" y="9"/>
                    <a:pt x="13" y="8"/>
                  </a:cubicBezTo>
                  <a:close/>
                  <a:moveTo>
                    <a:pt x="24" y="10"/>
                  </a:moveTo>
                  <a:cubicBezTo>
                    <a:pt x="24" y="10"/>
                    <a:pt x="24" y="10"/>
                    <a:pt x="24" y="9"/>
                  </a:cubicBezTo>
                  <a:cubicBezTo>
                    <a:pt x="23" y="10"/>
                    <a:pt x="22" y="12"/>
                    <a:pt x="22" y="13"/>
                  </a:cubicBezTo>
                  <a:cubicBezTo>
                    <a:pt x="22" y="13"/>
                    <a:pt x="22" y="13"/>
                    <a:pt x="22" y="13"/>
                  </a:cubicBezTo>
                  <a:cubicBezTo>
                    <a:pt x="21" y="13"/>
                    <a:pt x="21" y="13"/>
                    <a:pt x="21" y="13"/>
                  </a:cubicBezTo>
                  <a:cubicBezTo>
                    <a:pt x="21" y="13"/>
                    <a:pt x="21" y="13"/>
                    <a:pt x="21" y="13"/>
                  </a:cubicBezTo>
                  <a:cubicBezTo>
                    <a:pt x="21" y="13"/>
                    <a:pt x="21" y="13"/>
                    <a:pt x="21" y="13"/>
                  </a:cubicBezTo>
                  <a:cubicBezTo>
                    <a:pt x="22" y="13"/>
                    <a:pt x="23" y="13"/>
                    <a:pt x="24" y="12"/>
                  </a:cubicBezTo>
                  <a:cubicBezTo>
                    <a:pt x="24" y="12"/>
                    <a:pt x="24" y="11"/>
                    <a:pt x="24" y="10"/>
                  </a:cubicBezTo>
                  <a:close/>
                  <a:moveTo>
                    <a:pt x="33" y="16"/>
                  </a:moveTo>
                  <a:cubicBezTo>
                    <a:pt x="33" y="16"/>
                    <a:pt x="34" y="15"/>
                    <a:pt x="33" y="15"/>
                  </a:cubicBezTo>
                  <a:cubicBezTo>
                    <a:pt x="33" y="15"/>
                    <a:pt x="33" y="16"/>
                    <a:pt x="32" y="16"/>
                  </a:cubicBezTo>
                  <a:cubicBezTo>
                    <a:pt x="33" y="16"/>
                    <a:pt x="33" y="16"/>
                    <a:pt x="33" y="16"/>
                  </a:cubicBezTo>
                  <a:close/>
                </a:path>
              </a:pathLst>
            </a:custGeom>
            <a:solidFill>
              <a:srgbClr val="DE9E20"/>
            </a:solidFill>
            <a:ln>
              <a:noFill/>
            </a:ln>
          </p:spPr>
          <p:txBody>
            <a:bodyPr/>
            <a:lstStyle/>
            <a:p>
              <a:pPr eaLnBrk="0" hangingPunct="0">
                <a:defRPr/>
              </a:pPr>
              <a:endParaRPr lang="zh-CN" altLang="en-US">
                <a:latin typeface="+mn-lt"/>
                <a:ea typeface="微软雅黑" panose="020B0503020204020204" pitchFamily="34" charset="-122"/>
                <a:cs typeface="+mn-ea"/>
                <a:sym typeface="+mn-lt"/>
              </a:endParaRPr>
            </a:p>
          </p:txBody>
        </p:sp>
        <p:sp>
          <p:nvSpPr>
            <p:cNvPr id="101" name="Freeform 59"/>
            <p:cNvSpPr/>
            <p:nvPr/>
          </p:nvSpPr>
          <p:spPr bwMode="auto">
            <a:xfrm>
              <a:off x="2744448" y="1111110"/>
              <a:ext cx="94360" cy="63869"/>
            </a:xfrm>
            <a:custGeom>
              <a:avLst/>
              <a:gdLst>
                <a:gd name="T0" fmla="*/ 0 w 25"/>
                <a:gd name="T1" fmla="*/ 0 h 17"/>
                <a:gd name="T2" fmla="*/ 2147483646 w 25"/>
                <a:gd name="T3" fmla="*/ 2147483646 h 17"/>
                <a:gd name="T4" fmla="*/ 0 w 25"/>
                <a:gd name="T5" fmla="*/ 0 h 17"/>
                <a:gd name="T6" fmla="*/ 0 60000 65536"/>
                <a:gd name="T7" fmla="*/ 0 60000 65536"/>
                <a:gd name="T8" fmla="*/ 0 60000 65536"/>
              </a:gdLst>
              <a:ahLst/>
              <a:cxnLst>
                <a:cxn ang="T6">
                  <a:pos x="T0" y="T1"/>
                </a:cxn>
                <a:cxn ang="T7">
                  <a:pos x="T2" y="T3"/>
                </a:cxn>
                <a:cxn ang="T8">
                  <a:pos x="T4" y="T5"/>
                </a:cxn>
              </a:cxnLst>
              <a:rect l="0" t="0" r="r" b="b"/>
              <a:pathLst>
                <a:path w="25" h="17">
                  <a:moveTo>
                    <a:pt x="0" y="0"/>
                  </a:moveTo>
                  <a:cubicBezTo>
                    <a:pt x="9" y="1"/>
                    <a:pt x="17" y="2"/>
                    <a:pt x="25" y="5"/>
                  </a:cubicBezTo>
                  <a:cubicBezTo>
                    <a:pt x="15" y="14"/>
                    <a:pt x="6" y="17"/>
                    <a:pt x="0" y="0"/>
                  </a:cubicBezTo>
                  <a:close/>
                </a:path>
              </a:pathLst>
            </a:custGeom>
            <a:solidFill>
              <a:srgbClr val="000000"/>
            </a:solidFill>
            <a:ln>
              <a:noFill/>
            </a:ln>
          </p:spPr>
          <p:txBody>
            <a:bodyPr/>
            <a:lstStyle/>
            <a:p>
              <a:pPr eaLnBrk="0" hangingPunct="0">
                <a:defRPr/>
              </a:pPr>
              <a:endParaRPr lang="zh-CN" altLang="en-US">
                <a:latin typeface="+mn-lt"/>
                <a:ea typeface="微软雅黑" panose="020B0503020204020204" pitchFamily="34" charset="-122"/>
                <a:cs typeface="+mn-ea"/>
                <a:sym typeface="+mn-lt"/>
              </a:endParaRPr>
            </a:p>
          </p:txBody>
        </p:sp>
        <p:sp>
          <p:nvSpPr>
            <p:cNvPr id="102" name="Freeform 60"/>
            <p:cNvSpPr/>
            <p:nvPr/>
          </p:nvSpPr>
          <p:spPr bwMode="auto">
            <a:xfrm>
              <a:off x="1554141" y="508349"/>
              <a:ext cx="139574" cy="131729"/>
            </a:xfrm>
            <a:custGeom>
              <a:avLst/>
              <a:gdLst>
                <a:gd name="T0" fmla="*/ 2147483646 w 88"/>
                <a:gd name="T1" fmla="*/ 2147483646 h 83"/>
                <a:gd name="T2" fmla="*/ 0 w 88"/>
                <a:gd name="T3" fmla="*/ 2147483646 h 83"/>
                <a:gd name="T4" fmla="*/ 2147483646 w 88"/>
                <a:gd name="T5" fmla="*/ 2147483646 h 83"/>
                <a:gd name="T6" fmla="*/ 2147483646 w 88"/>
                <a:gd name="T7" fmla="*/ 2147483646 h 83"/>
                <a:gd name="T8" fmla="*/ 2147483646 w 88"/>
                <a:gd name="T9" fmla="*/ 0 h 83"/>
                <a:gd name="T10" fmla="*/ 2147483646 w 88"/>
                <a:gd name="T11" fmla="*/ 2147483646 h 83"/>
                <a:gd name="T12" fmla="*/ 2147483646 w 88"/>
                <a:gd name="T13" fmla="*/ 2147483646 h 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8" h="83">
                  <a:moveTo>
                    <a:pt x="76" y="83"/>
                  </a:moveTo>
                  <a:lnTo>
                    <a:pt x="0" y="27"/>
                  </a:lnTo>
                  <a:lnTo>
                    <a:pt x="27" y="5"/>
                  </a:lnTo>
                  <a:lnTo>
                    <a:pt x="62" y="48"/>
                  </a:lnTo>
                  <a:lnTo>
                    <a:pt x="57" y="0"/>
                  </a:lnTo>
                  <a:lnTo>
                    <a:pt x="88" y="3"/>
                  </a:lnTo>
                  <a:lnTo>
                    <a:pt x="76" y="83"/>
                  </a:lnTo>
                  <a:close/>
                </a:path>
              </a:pathLst>
            </a:custGeom>
            <a:solidFill>
              <a:srgbClr val="42281F"/>
            </a:solidFill>
            <a:ln>
              <a:noFill/>
            </a:ln>
          </p:spPr>
          <p:txBody>
            <a:bodyPr/>
            <a:lstStyle/>
            <a:p>
              <a:pPr eaLnBrk="0" hangingPunct="0">
                <a:defRPr/>
              </a:pPr>
              <a:endParaRPr lang="zh-CN" altLang="en-US">
                <a:latin typeface="+mn-lt"/>
                <a:ea typeface="微软雅黑" panose="020B0503020204020204" pitchFamily="34" charset="-122"/>
                <a:cs typeface="+mn-ea"/>
                <a:sym typeface="+mn-lt"/>
              </a:endParaRPr>
            </a:p>
          </p:txBody>
        </p:sp>
        <p:sp>
          <p:nvSpPr>
            <p:cNvPr id="103" name="Freeform 61"/>
            <p:cNvSpPr/>
            <p:nvPr/>
          </p:nvSpPr>
          <p:spPr bwMode="auto">
            <a:xfrm>
              <a:off x="1704527" y="471425"/>
              <a:ext cx="87479" cy="109774"/>
            </a:xfrm>
            <a:custGeom>
              <a:avLst/>
              <a:gdLst>
                <a:gd name="T0" fmla="*/ 0 w 55"/>
                <a:gd name="T1" fmla="*/ 2147483646 h 69"/>
                <a:gd name="T2" fmla="*/ 2147483646 w 55"/>
                <a:gd name="T3" fmla="*/ 0 h 69"/>
                <a:gd name="T4" fmla="*/ 2147483646 w 55"/>
                <a:gd name="T5" fmla="*/ 2147483646 h 69"/>
                <a:gd name="T6" fmla="*/ 2147483646 w 55"/>
                <a:gd name="T7" fmla="*/ 2147483646 h 69"/>
                <a:gd name="T8" fmla="*/ 0 w 55"/>
                <a:gd name="T9" fmla="*/ 2147483646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9">
                  <a:moveTo>
                    <a:pt x="0" y="61"/>
                  </a:moveTo>
                  <a:lnTo>
                    <a:pt x="22" y="0"/>
                  </a:lnTo>
                  <a:lnTo>
                    <a:pt x="55" y="14"/>
                  </a:lnTo>
                  <a:lnTo>
                    <a:pt x="10" y="69"/>
                  </a:lnTo>
                  <a:lnTo>
                    <a:pt x="0" y="61"/>
                  </a:lnTo>
                  <a:close/>
                </a:path>
              </a:pathLst>
            </a:custGeom>
            <a:solidFill>
              <a:srgbClr val="42281F"/>
            </a:solidFill>
            <a:ln>
              <a:noFill/>
            </a:ln>
          </p:spPr>
          <p:txBody>
            <a:bodyPr/>
            <a:lstStyle/>
            <a:p>
              <a:pPr eaLnBrk="0" hangingPunct="0">
                <a:defRPr/>
              </a:pPr>
              <a:endParaRPr lang="zh-CN" altLang="en-US">
                <a:latin typeface="+mn-lt"/>
                <a:ea typeface="微软雅黑" panose="020B0503020204020204" pitchFamily="34" charset="-122"/>
                <a:cs typeface="+mn-ea"/>
                <a:sym typeface="+mn-lt"/>
              </a:endParaRPr>
            </a:p>
          </p:txBody>
        </p:sp>
      </p:grpSp>
      <p:graphicFrame>
        <p:nvGraphicFramePr>
          <p:cNvPr id="117" name="表格 116"/>
          <p:cNvGraphicFramePr>
            <a:graphicFrameLocks noGrp="1"/>
          </p:cNvGraphicFramePr>
          <p:nvPr/>
        </p:nvGraphicFramePr>
        <p:xfrm>
          <a:off x="807517" y="1009404"/>
          <a:ext cx="7944596" cy="2398814"/>
        </p:xfrm>
        <a:graphic>
          <a:graphicData uri="http://schemas.openxmlformats.org/drawingml/2006/table">
            <a:tbl>
              <a:tblPr>
                <a:tableStyleId>{35758FB7-9AC5-4552-8A53-C91805E547FA}</a:tableStyleId>
              </a:tblPr>
              <a:tblGrid>
                <a:gridCol w="1985683"/>
                <a:gridCol w="1985683"/>
                <a:gridCol w="2030941"/>
                <a:gridCol w="1942289"/>
              </a:tblGrid>
              <a:tr h="650499">
                <a:tc>
                  <a:txBody>
                    <a:bodyPr/>
                    <a:lstStyle/>
                    <a:p>
                      <a:pPr algn="ctr">
                        <a:spcAft>
                          <a:spcPts val="0"/>
                        </a:spcAft>
                      </a:pPr>
                      <a:endParaRPr lang="en-US" altLang="zh-CN" sz="1600" b="1" kern="100" dirty="0" smtClean="0"/>
                    </a:p>
                    <a:p>
                      <a:pPr algn="ctr">
                        <a:spcAft>
                          <a:spcPts val="0"/>
                        </a:spcAft>
                      </a:pPr>
                      <a:r>
                        <a:rPr lang="zh-CN" sz="1600" b="1" kern="100" dirty="0" smtClean="0"/>
                        <a:t>投保</a:t>
                      </a:r>
                      <a:r>
                        <a:rPr lang="zh-CN" sz="1600" b="1" kern="100" dirty="0"/>
                        <a:t>项目</a:t>
                      </a:r>
                      <a:endParaRPr lang="zh-CN" sz="2000" b="1" kern="100" dirty="0">
                        <a:latin typeface="微软雅黑" pitchFamily="34" charset="-122"/>
                        <a:ea typeface="微软雅黑" pitchFamily="34" charset="-122"/>
                        <a:cs typeface="Times New Roman"/>
                      </a:endParaRPr>
                    </a:p>
                  </a:txBody>
                  <a:tcPr marL="68580" marR="68580" marT="0" marB="0"/>
                </a:tc>
                <a:tc>
                  <a:txBody>
                    <a:bodyPr/>
                    <a:lstStyle/>
                    <a:p>
                      <a:pPr algn="ctr">
                        <a:spcAft>
                          <a:spcPts val="0"/>
                        </a:spcAft>
                      </a:pPr>
                      <a:endParaRPr lang="en-US" altLang="zh-CN" sz="1600" b="1" kern="100" dirty="0" smtClean="0"/>
                    </a:p>
                    <a:p>
                      <a:pPr algn="ctr">
                        <a:spcAft>
                          <a:spcPts val="0"/>
                        </a:spcAft>
                      </a:pPr>
                      <a:r>
                        <a:rPr lang="zh-CN" sz="1600" b="1" kern="100" dirty="0" smtClean="0"/>
                        <a:t>投</a:t>
                      </a:r>
                      <a:r>
                        <a:rPr lang="zh-CN" sz="1600" b="1" kern="100" dirty="0"/>
                        <a:t>保险种</a:t>
                      </a:r>
                      <a:endParaRPr lang="zh-CN" sz="2000" b="1" kern="100" dirty="0">
                        <a:latin typeface="微软雅黑" pitchFamily="34" charset="-122"/>
                        <a:ea typeface="微软雅黑" pitchFamily="34" charset="-122"/>
                        <a:cs typeface="Times New Roman"/>
                      </a:endParaRPr>
                    </a:p>
                  </a:txBody>
                  <a:tcPr marL="68580" marR="68580" marT="0" marB="0"/>
                </a:tc>
                <a:tc>
                  <a:txBody>
                    <a:bodyPr/>
                    <a:lstStyle/>
                    <a:p>
                      <a:pPr algn="ctr">
                        <a:spcAft>
                          <a:spcPts val="0"/>
                        </a:spcAft>
                      </a:pPr>
                      <a:endParaRPr lang="en-US" altLang="zh-CN" sz="1600" b="1" kern="100" dirty="0" smtClean="0"/>
                    </a:p>
                    <a:p>
                      <a:pPr algn="ctr">
                        <a:spcAft>
                          <a:spcPts val="0"/>
                        </a:spcAft>
                      </a:pPr>
                      <a:r>
                        <a:rPr lang="zh-CN" sz="1600" b="1" kern="100" dirty="0" smtClean="0"/>
                        <a:t>保险</a:t>
                      </a:r>
                      <a:r>
                        <a:rPr lang="zh-CN" sz="1600" b="1" kern="100" dirty="0"/>
                        <a:t>经纪人</a:t>
                      </a:r>
                      <a:endParaRPr lang="zh-CN" sz="2000" b="1" kern="100" dirty="0">
                        <a:latin typeface="微软雅黑" pitchFamily="34" charset="-122"/>
                        <a:ea typeface="微软雅黑" pitchFamily="34" charset="-122"/>
                        <a:cs typeface="Times New Roman"/>
                      </a:endParaRPr>
                    </a:p>
                  </a:txBody>
                  <a:tcPr marL="68580" marR="68580" marT="0" marB="0"/>
                </a:tc>
                <a:tc>
                  <a:txBody>
                    <a:bodyPr/>
                    <a:lstStyle/>
                    <a:p>
                      <a:pPr algn="ctr">
                        <a:spcAft>
                          <a:spcPts val="0"/>
                        </a:spcAft>
                      </a:pPr>
                      <a:endParaRPr lang="en-US" altLang="zh-CN" sz="1600" b="1" kern="100" dirty="0" smtClean="0"/>
                    </a:p>
                    <a:p>
                      <a:pPr algn="ctr">
                        <a:spcAft>
                          <a:spcPts val="0"/>
                        </a:spcAft>
                      </a:pPr>
                      <a:r>
                        <a:rPr lang="zh-CN" sz="1600" b="1" kern="100" dirty="0" smtClean="0"/>
                        <a:t>保险人</a:t>
                      </a:r>
                      <a:endParaRPr lang="zh-CN" sz="2000" b="1" kern="100" dirty="0">
                        <a:latin typeface="微软雅黑" pitchFamily="34" charset="-122"/>
                        <a:ea typeface="微软雅黑" pitchFamily="34" charset="-122"/>
                        <a:cs typeface="Times New Roman"/>
                      </a:endParaRPr>
                    </a:p>
                  </a:txBody>
                  <a:tcPr marL="68580" marR="68580" marT="0" marB="0"/>
                </a:tc>
              </a:tr>
              <a:tr h="1748315">
                <a:tc>
                  <a:txBody>
                    <a:bodyPr/>
                    <a:lstStyle/>
                    <a:p>
                      <a:pPr algn="ctr">
                        <a:spcAft>
                          <a:spcPts val="0"/>
                        </a:spcAft>
                      </a:pPr>
                      <a:r>
                        <a:rPr lang="zh-CN" sz="1400" b="1" kern="100" dirty="0"/>
                        <a:t>四川省体育场馆协会场馆类会员</a:t>
                      </a:r>
                      <a:r>
                        <a:rPr lang="zh-CN" sz="1400" b="1" kern="100" dirty="0" smtClean="0"/>
                        <a:t>单位应负</a:t>
                      </a:r>
                      <a:r>
                        <a:rPr lang="zh-CN" sz="1400" b="1" kern="100" dirty="0"/>
                        <a:t>的</a:t>
                      </a:r>
                      <a:r>
                        <a:rPr lang="zh-CN" sz="1400" b="1" kern="100" dirty="0" smtClean="0"/>
                        <a:t>法定</a:t>
                      </a:r>
                      <a:r>
                        <a:rPr lang="zh-CN" altLang="en-US" sz="1400" b="1" kern="100" dirty="0" smtClean="0"/>
                        <a:t>赔偿</a:t>
                      </a:r>
                      <a:r>
                        <a:rPr lang="zh-CN" sz="1400" b="1" kern="100" dirty="0" smtClean="0"/>
                        <a:t>责任</a:t>
                      </a:r>
                      <a:r>
                        <a:rPr lang="zh-CN" altLang="en-US" sz="1400" b="1" kern="100" dirty="0" smtClean="0"/>
                        <a:t>（不包含四级及以上赛事发生的赔偿责任）</a:t>
                      </a:r>
                      <a:endParaRPr lang="zh-CN" sz="1800" b="1" kern="100" dirty="0">
                        <a:latin typeface="微软雅黑" pitchFamily="34" charset="-122"/>
                        <a:ea typeface="微软雅黑" pitchFamily="34" charset="-122"/>
                        <a:cs typeface="Times New Roman"/>
                      </a:endParaRPr>
                    </a:p>
                  </a:txBody>
                  <a:tcPr marL="68580" marR="68580" marT="0" marB="0" anchor="ctr"/>
                </a:tc>
                <a:tc>
                  <a:txBody>
                    <a:bodyPr/>
                    <a:lstStyle/>
                    <a:p>
                      <a:pPr algn="ctr">
                        <a:spcAft>
                          <a:spcPts val="0"/>
                        </a:spcAft>
                      </a:pPr>
                      <a:r>
                        <a:rPr lang="zh-CN" sz="1600" b="1" kern="100" dirty="0"/>
                        <a:t>公众责任险</a:t>
                      </a:r>
                      <a:endParaRPr lang="zh-CN" sz="2000" b="1" kern="100" dirty="0">
                        <a:latin typeface="微软雅黑" pitchFamily="34" charset="-122"/>
                        <a:ea typeface="微软雅黑" pitchFamily="34" charset="-122"/>
                        <a:cs typeface="Times New Roman"/>
                      </a:endParaRPr>
                    </a:p>
                  </a:txBody>
                  <a:tcPr marL="68580" marR="68580" marT="0" marB="0" anchor="ctr"/>
                </a:tc>
                <a:tc>
                  <a:txBody>
                    <a:bodyPr/>
                    <a:lstStyle/>
                    <a:p>
                      <a:pPr algn="ctr">
                        <a:spcAft>
                          <a:spcPts val="0"/>
                        </a:spcAft>
                      </a:pPr>
                      <a:r>
                        <a:rPr lang="zh-CN" sz="1400" b="1" kern="100" dirty="0"/>
                        <a:t>中汇国际保险经纪股份有限公司四川分公司</a:t>
                      </a:r>
                      <a:endParaRPr lang="zh-CN" sz="1800" b="1" kern="100" dirty="0">
                        <a:latin typeface="微软雅黑" pitchFamily="34" charset="-122"/>
                        <a:ea typeface="微软雅黑" pitchFamily="34" charset="-122"/>
                        <a:cs typeface="Times New Roman"/>
                      </a:endParaRPr>
                    </a:p>
                  </a:txBody>
                  <a:tcPr marL="68580" marR="68580" marT="0" marB="0" anchor="ctr"/>
                </a:tc>
                <a:tc>
                  <a:txBody>
                    <a:bodyPr/>
                    <a:lstStyle/>
                    <a:p>
                      <a:pPr algn="ctr">
                        <a:spcAft>
                          <a:spcPts val="0"/>
                        </a:spcAft>
                      </a:pPr>
                      <a:r>
                        <a:rPr lang="zh-CN" sz="1400" b="1" kern="100" dirty="0"/>
                        <a:t>中国太平洋财产保险股份有限公司四川分公司</a:t>
                      </a:r>
                      <a:endParaRPr lang="zh-CN" sz="1800" b="1" kern="100" dirty="0">
                        <a:latin typeface="微软雅黑" pitchFamily="34" charset="-122"/>
                        <a:ea typeface="微软雅黑" pitchFamily="34" charset="-122"/>
                        <a:cs typeface="Times New Roman"/>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矩形 45"/>
          <p:cNvSpPr/>
          <p:nvPr/>
        </p:nvSpPr>
        <p:spPr>
          <a:xfrm>
            <a:off x="798787" y="160435"/>
            <a:ext cx="3310758" cy="400110"/>
          </a:xfrm>
          <a:prstGeom prst="rect">
            <a:avLst/>
          </a:prstGeom>
        </p:spPr>
        <p:txBody>
          <a:bodyPr wrap="square" lIns="91432" tIns="45716" rIns="91432" bIns="45716">
            <a:spAutoFit/>
          </a:bodyPr>
          <a:lstStyle/>
          <a:p>
            <a:r>
              <a:rPr lang="zh-CN" altLang="en-US" sz="2000" b="1" dirty="0" smtClean="0">
                <a:solidFill>
                  <a:srgbClr val="0070C0"/>
                </a:solidFill>
                <a:latin typeface="微软雅黑" pitchFamily="34" charset="-122"/>
                <a:ea typeface="微软雅黑" pitchFamily="34" charset="-122"/>
              </a:rPr>
              <a:t>公众责任保险简介</a:t>
            </a:r>
            <a:endParaRPr lang="zh-CN" altLang="en-US" sz="2000" b="1" dirty="0">
              <a:solidFill>
                <a:srgbClr val="0070C0"/>
              </a:solidFill>
              <a:latin typeface="微软雅黑" pitchFamily="34" charset="-122"/>
              <a:ea typeface="微软雅黑" pitchFamily="34" charset="-122"/>
            </a:endParaRPr>
          </a:p>
        </p:txBody>
      </p:sp>
      <p:grpSp>
        <p:nvGrpSpPr>
          <p:cNvPr id="2" name="组合 17"/>
          <p:cNvGrpSpPr/>
          <p:nvPr/>
        </p:nvGrpSpPr>
        <p:grpSpPr bwMode="auto">
          <a:xfrm>
            <a:off x="646857" y="1025526"/>
            <a:ext cx="3485758" cy="3356470"/>
            <a:chOff x="395288" y="173038"/>
            <a:chExt cx="2986087" cy="2955925"/>
          </a:xfrm>
        </p:grpSpPr>
        <p:sp>
          <p:nvSpPr>
            <p:cNvPr id="47" name="Freeform 5"/>
            <p:cNvSpPr>
              <a:spLocks noEditPoints="1"/>
            </p:cNvSpPr>
            <p:nvPr/>
          </p:nvSpPr>
          <p:spPr bwMode="auto">
            <a:xfrm>
              <a:off x="395288" y="911520"/>
              <a:ext cx="2706940" cy="1849200"/>
            </a:xfrm>
            <a:custGeom>
              <a:avLst/>
              <a:gdLst>
                <a:gd name="T0" fmla="*/ 2147483646 w 719"/>
                <a:gd name="T1" fmla="*/ 2147483646 h 491"/>
                <a:gd name="T2" fmla="*/ 2147483646 w 719"/>
                <a:gd name="T3" fmla="*/ 2147483646 h 491"/>
                <a:gd name="T4" fmla="*/ 2147483646 w 719"/>
                <a:gd name="T5" fmla="*/ 2147483646 h 491"/>
                <a:gd name="T6" fmla="*/ 2147483646 w 719"/>
                <a:gd name="T7" fmla="*/ 2147483646 h 491"/>
                <a:gd name="T8" fmla="*/ 2147483646 w 719"/>
                <a:gd name="T9" fmla="*/ 2147483646 h 491"/>
                <a:gd name="T10" fmla="*/ 2147483646 w 719"/>
                <a:gd name="T11" fmla="*/ 2147483646 h 491"/>
                <a:gd name="T12" fmla="*/ 2147483646 w 719"/>
                <a:gd name="T13" fmla="*/ 2147483646 h 491"/>
                <a:gd name="T14" fmla="*/ 2147483646 w 719"/>
                <a:gd name="T15" fmla="*/ 2147483646 h 491"/>
                <a:gd name="T16" fmla="*/ 2147483646 w 719"/>
                <a:gd name="T17" fmla="*/ 2147483646 h 491"/>
                <a:gd name="T18" fmla="*/ 2147483646 w 719"/>
                <a:gd name="T19" fmla="*/ 2147483646 h 491"/>
                <a:gd name="T20" fmla="*/ 2147483646 w 719"/>
                <a:gd name="T21" fmla="*/ 2147483646 h 491"/>
                <a:gd name="T22" fmla="*/ 2147483646 w 719"/>
                <a:gd name="T23" fmla="*/ 2147483646 h 491"/>
                <a:gd name="T24" fmla="*/ 2147483646 w 719"/>
                <a:gd name="T25" fmla="*/ 2147483646 h 491"/>
                <a:gd name="T26" fmla="*/ 2147483646 w 719"/>
                <a:gd name="T27" fmla="*/ 2147483646 h 491"/>
                <a:gd name="T28" fmla="*/ 2147483646 w 719"/>
                <a:gd name="T29" fmla="*/ 2147483646 h 491"/>
                <a:gd name="T30" fmla="*/ 2147483646 w 719"/>
                <a:gd name="T31" fmla="*/ 2147483646 h 491"/>
                <a:gd name="T32" fmla="*/ 2147483646 w 719"/>
                <a:gd name="T33" fmla="*/ 2147483646 h 491"/>
                <a:gd name="T34" fmla="*/ 2147483646 w 719"/>
                <a:gd name="T35" fmla="*/ 2147483646 h 491"/>
                <a:gd name="T36" fmla="*/ 2147483646 w 719"/>
                <a:gd name="T37" fmla="*/ 2147483646 h 491"/>
                <a:gd name="T38" fmla="*/ 2147483646 w 719"/>
                <a:gd name="T39" fmla="*/ 2147483646 h 491"/>
                <a:gd name="T40" fmla="*/ 2147483646 w 719"/>
                <a:gd name="T41" fmla="*/ 2147483646 h 491"/>
                <a:gd name="T42" fmla="*/ 2147483646 w 719"/>
                <a:gd name="T43" fmla="*/ 2147483646 h 491"/>
                <a:gd name="T44" fmla="*/ 2147483646 w 719"/>
                <a:gd name="T45" fmla="*/ 2147483646 h 491"/>
                <a:gd name="T46" fmla="*/ 2147483646 w 719"/>
                <a:gd name="T47" fmla="*/ 2147483646 h 491"/>
                <a:gd name="T48" fmla="*/ 2147483646 w 719"/>
                <a:gd name="T49" fmla="*/ 2147483646 h 491"/>
                <a:gd name="T50" fmla="*/ 2147483646 w 719"/>
                <a:gd name="T51" fmla="*/ 2147483646 h 491"/>
                <a:gd name="T52" fmla="*/ 2147483646 w 719"/>
                <a:gd name="T53" fmla="*/ 2147483646 h 491"/>
                <a:gd name="T54" fmla="*/ 2147483646 w 719"/>
                <a:gd name="T55" fmla="*/ 2147483646 h 49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719" h="491">
                  <a:moveTo>
                    <a:pt x="646" y="321"/>
                  </a:moveTo>
                  <a:cubicBezTo>
                    <a:pt x="623" y="361"/>
                    <a:pt x="594" y="405"/>
                    <a:pt x="565" y="438"/>
                  </a:cubicBezTo>
                  <a:cubicBezTo>
                    <a:pt x="541" y="463"/>
                    <a:pt x="517" y="481"/>
                    <a:pt x="494" y="484"/>
                  </a:cubicBezTo>
                  <a:cubicBezTo>
                    <a:pt x="445" y="490"/>
                    <a:pt x="298" y="491"/>
                    <a:pt x="182" y="480"/>
                  </a:cubicBezTo>
                  <a:cubicBezTo>
                    <a:pt x="102" y="473"/>
                    <a:pt x="36" y="459"/>
                    <a:pt x="23" y="438"/>
                  </a:cubicBezTo>
                  <a:cubicBezTo>
                    <a:pt x="22" y="437"/>
                    <a:pt x="22" y="437"/>
                    <a:pt x="22" y="437"/>
                  </a:cubicBezTo>
                  <a:cubicBezTo>
                    <a:pt x="6" y="410"/>
                    <a:pt x="0" y="315"/>
                    <a:pt x="9" y="222"/>
                  </a:cubicBezTo>
                  <a:cubicBezTo>
                    <a:pt x="19" y="128"/>
                    <a:pt x="44" y="35"/>
                    <a:pt x="93" y="14"/>
                  </a:cubicBezTo>
                  <a:cubicBezTo>
                    <a:pt x="94" y="13"/>
                    <a:pt x="94" y="13"/>
                    <a:pt x="94" y="13"/>
                  </a:cubicBezTo>
                  <a:cubicBezTo>
                    <a:pt x="127" y="0"/>
                    <a:pt x="202" y="9"/>
                    <a:pt x="288" y="28"/>
                  </a:cubicBezTo>
                  <a:cubicBezTo>
                    <a:pt x="400" y="52"/>
                    <a:pt x="531" y="94"/>
                    <a:pt x="614" y="126"/>
                  </a:cubicBezTo>
                  <a:cubicBezTo>
                    <a:pt x="719" y="168"/>
                    <a:pt x="717" y="200"/>
                    <a:pt x="683" y="260"/>
                  </a:cubicBezTo>
                  <a:cubicBezTo>
                    <a:pt x="678" y="268"/>
                    <a:pt x="672" y="277"/>
                    <a:pt x="666" y="287"/>
                  </a:cubicBezTo>
                  <a:cubicBezTo>
                    <a:pt x="660" y="297"/>
                    <a:pt x="653" y="309"/>
                    <a:pt x="646" y="321"/>
                  </a:cubicBezTo>
                  <a:close/>
                  <a:moveTo>
                    <a:pt x="553" y="431"/>
                  </a:moveTo>
                  <a:cubicBezTo>
                    <a:pt x="582" y="399"/>
                    <a:pt x="611" y="355"/>
                    <a:pt x="633" y="316"/>
                  </a:cubicBezTo>
                  <a:cubicBezTo>
                    <a:pt x="640" y="304"/>
                    <a:pt x="647" y="292"/>
                    <a:pt x="654" y="281"/>
                  </a:cubicBezTo>
                  <a:cubicBezTo>
                    <a:pt x="660" y="272"/>
                    <a:pt x="665" y="263"/>
                    <a:pt x="670" y="255"/>
                  </a:cubicBezTo>
                  <a:cubicBezTo>
                    <a:pt x="700" y="202"/>
                    <a:pt x="702" y="174"/>
                    <a:pt x="608" y="137"/>
                  </a:cubicBezTo>
                  <a:cubicBezTo>
                    <a:pt x="526" y="105"/>
                    <a:pt x="395" y="64"/>
                    <a:pt x="285" y="39"/>
                  </a:cubicBezTo>
                  <a:cubicBezTo>
                    <a:pt x="201" y="21"/>
                    <a:pt x="130" y="12"/>
                    <a:pt x="101" y="24"/>
                  </a:cubicBezTo>
                  <a:cubicBezTo>
                    <a:pt x="100" y="24"/>
                    <a:pt x="100" y="24"/>
                    <a:pt x="100" y="24"/>
                  </a:cubicBezTo>
                  <a:cubicBezTo>
                    <a:pt x="56" y="43"/>
                    <a:pt x="33" y="132"/>
                    <a:pt x="23" y="223"/>
                  </a:cubicBezTo>
                  <a:cubicBezTo>
                    <a:pt x="14" y="314"/>
                    <a:pt x="20" y="407"/>
                    <a:pt x="35" y="432"/>
                  </a:cubicBezTo>
                  <a:cubicBezTo>
                    <a:pt x="35" y="432"/>
                    <a:pt x="35" y="432"/>
                    <a:pt x="35" y="432"/>
                  </a:cubicBezTo>
                  <a:cubicBezTo>
                    <a:pt x="46" y="450"/>
                    <a:pt x="108" y="461"/>
                    <a:pt x="183" y="468"/>
                  </a:cubicBezTo>
                  <a:cubicBezTo>
                    <a:pt x="298" y="479"/>
                    <a:pt x="443" y="478"/>
                    <a:pt x="492" y="472"/>
                  </a:cubicBezTo>
                  <a:cubicBezTo>
                    <a:pt x="511" y="470"/>
                    <a:pt x="532" y="454"/>
                    <a:pt x="553" y="431"/>
                  </a:cubicBezTo>
                  <a:close/>
                </a:path>
              </a:pathLst>
            </a:custGeom>
            <a:solidFill>
              <a:srgbClr val="9FA7A9"/>
            </a:solidFill>
            <a:ln>
              <a:noFill/>
            </a:ln>
          </p:spPr>
          <p:txBody>
            <a:bodyPr/>
            <a:lstStyle/>
            <a:p>
              <a:pPr eaLnBrk="0" hangingPunct="0">
                <a:defRPr/>
              </a:pPr>
              <a:endParaRPr lang="zh-CN" altLang="en-US">
                <a:latin typeface="+mn-lt"/>
                <a:ea typeface="微软雅黑" panose="020B0503020204020204" pitchFamily="34" charset="-122"/>
                <a:cs typeface="+mn-ea"/>
                <a:sym typeface="+mn-lt"/>
              </a:endParaRPr>
            </a:p>
          </p:txBody>
        </p:sp>
        <p:sp>
          <p:nvSpPr>
            <p:cNvPr id="48" name="Freeform 6"/>
            <p:cNvSpPr/>
            <p:nvPr/>
          </p:nvSpPr>
          <p:spPr bwMode="auto">
            <a:xfrm>
              <a:off x="444434" y="873598"/>
              <a:ext cx="2774761" cy="1863171"/>
            </a:xfrm>
            <a:custGeom>
              <a:avLst/>
              <a:gdLst>
                <a:gd name="T0" fmla="*/ 2147483646 w 737"/>
                <a:gd name="T1" fmla="*/ 2147483646 h 495"/>
                <a:gd name="T2" fmla="*/ 2147483646 w 737"/>
                <a:gd name="T3" fmla="*/ 2147483646 h 495"/>
                <a:gd name="T4" fmla="*/ 2147483646 w 737"/>
                <a:gd name="T5" fmla="*/ 2147483646 h 495"/>
                <a:gd name="T6" fmla="*/ 2147483646 w 737"/>
                <a:gd name="T7" fmla="*/ 2147483646 h 495"/>
                <a:gd name="T8" fmla="*/ 2147483646 w 737"/>
                <a:gd name="T9" fmla="*/ 2147483646 h 495"/>
                <a:gd name="T10" fmla="*/ 2147483646 w 737"/>
                <a:gd name="T11" fmla="*/ 2147483646 h 4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37" h="495">
                  <a:moveTo>
                    <a:pt x="629" y="340"/>
                  </a:moveTo>
                  <a:cubicBezTo>
                    <a:pt x="586" y="405"/>
                    <a:pt x="524" y="486"/>
                    <a:pt x="477" y="489"/>
                  </a:cubicBezTo>
                  <a:cubicBezTo>
                    <a:pt x="396" y="495"/>
                    <a:pt x="55" y="477"/>
                    <a:pt x="27" y="428"/>
                  </a:cubicBezTo>
                  <a:cubicBezTo>
                    <a:pt x="0" y="380"/>
                    <a:pt x="25" y="59"/>
                    <a:pt x="119" y="25"/>
                  </a:cubicBezTo>
                  <a:cubicBezTo>
                    <a:pt x="189" y="0"/>
                    <a:pt x="473" y="95"/>
                    <a:pt x="612" y="157"/>
                  </a:cubicBezTo>
                  <a:cubicBezTo>
                    <a:pt x="737" y="212"/>
                    <a:pt x="690" y="246"/>
                    <a:pt x="629" y="340"/>
                  </a:cubicBezTo>
                  <a:close/>
                </a:path>
              </a:pathLst>
            </a:custGeom>
            <a:solidFill>
              <a:srgbClr val="9FA7A9"/>
            </a:solidFill>
            <a:ln>
              <a:noFill/>
            </a:ln>
          </p:spPr>
          <p:txBody>
            <a:bodyPr/>
            <a:lstStyle/>
            <a:p>
              <a:pPr eaLnBrk="0" hangingPunct="0">
                <a:defRPr/>
              </a:pPr>
              <a:endParaRPr lang="zh-CN" altLang="en-US">
                <a:latin typeface="+mn-lt"/>
                <a:ea typeface="微软雅黑" panose="020B0503020204020204" pitchFamily="34" charset="-122"/>
                <a:cs typeface="+mn-ea"/>
                <a:sym typeface="+mn-lt"/>
              </a:endParaRPr>
            </a:p>
          </p:txBody>
        </p:sp>
        <p:sp>
          <p:nvSpPr>
            <p:cNvPr id="49" name="Freeform 7"/>
            <p:cNvSpPr/>
            <p:nvPr/>
          </p:nvSpPr>
          <p:spPr bwMode="auto">
            <a:xfrm>
              <a:off x="2624533" y="485396"/>
              <a:ext cx="469832" cy="478017"/>
            </a:xfrm>
            <a:custGeom>
              <a:avLst/>
              <a:gdLst>
                <a:gd name="T0" fmla="*/ 2147483646 w 125"/>
                <a:gd name="T1" fmla="*/ 2147483646 h 127"/>
                <a:gd name="T2" fmla="*/ 2147483646 w 125"/>
                <a:gd name="T3" fmla="*/ 2147483646 h 127"/>
                <a:gd name="T4" fmla="*/ 2147483646 w 125"/>
                <a:gd name="T5" fmla="*/ 2147483646 h 127"/>
                <a:gd name="T6" fmla="*/ 2147483646 w 125"/>
                <a:gd name="T7" fmla="*/ 2147483646 h 127"/>
                <a:gd name="T8" fmla="*/ 2147483646 w 125"/>
                <a:gd name="T9" fmla="*/ 2147483646 h 127"/>
                <a:gd name="T10" fmla="*/ 2147483646 w 125"/>
                <a:gd name="T11" fmla="*/ 2147483646 h 127"/>
                <a:gd name="T12" fmla="*/ 2147483646 w 125"/>
                <a:gd name="T13" fmla="*/ 2147483646 h 127"/>
                <a:gd name="T14" fmla="*/ 2147483646 w 125"/>
                <a:gd name="T15" fmla="*/ 2147483646 h 127"/>
                <a:gd name="T16" fmla="*/ 2147483646 w 125"/>
                <a:gd name="T17" fmla="*/ 2147483646 h 127"/>
                <a:gd name="T18" fmla="*/ 2147483646 w 125"/>
                <a:gd name="T19" fmla="*/ 2147483646 h 127"/>
                <a:gd name="T20" fmla="*/ 2147483646 w 125"/>
                <a:gd name="T21" fmla="*/ 2147483646 h 127"/>
                <a:gd name="T22" fmla="*/ 2147483646 w 125"/>
                <a:gd name="T23" fmla="*/ 2147483646 h 127"/>
                <a:gd name="T24" fmla="*/ 2147483646 w 125"/>
                <a:gd name="T25" fmla="*/ 2147483646 h 127"/>
                <a:gd name="T26" fmla="*/ 2147483646 w 125"/>
                <a:gd name="T27" fmla="*/ 2147483646 h 127"/>
                <a:gd name="T28" fmla="*/ 2147483646 w 125"/>
                <a:gd name="T29" fmla="*/ 2147483646 h 127"/>
                <a:gd name="T30" fmla="*/ 2147483646 w 125"/>
                <a:gd name="T31" fmla="*/ 2147483646 h 127"/>
                <a:gd name="T32" fmla="*/ 2147483646 w 125"/>
                <a:gd name="T33" fmla="*/ 2147483646 h 127"/>
                <a:gd name="T34" fmla="*/ 2147483646 w 125"/>
                <a:gd name="T35" fmla="*/ 2147483646 h 127"/>
                <a:gd name="T36" fmla="*/ 2147483646 w 125"/>
                <a:gd name="T37" fmla="*/ 2147483646 h 127"/>
                <a:gd name="T38" fmla="*/ 2147483646 w 125"/>
                <a:gd name="T39" fmla="*/ 2147483646 h 1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25" h="127">
                  <a:moveTo>
                    <a:pt x="124" y="55"/>
                  </a:moveTo>
                  <a:cubicBezTo>
                    <a:pt x="123" y="67"/>
                    <a:pt x="120" y="76"/>
                    <a:pt x="115" y="83"/>
                  </a:cubicBezTo>
                  <a:cubicBezTo>
                    <a:pt x="110" y="90"/>
                    <a:pt x="104" y="96"/>
                    <a:pt x="96" y="103"/>
                  </a:cubicBezTo>
                  <a:cubicBezTo>
                    <a:pt x="93" y="105"/>
                    <a:pt x="90" y="108"/>
                    <a:pt x="87" y="111"/>
                  </a:cubicBezTo>
                  <a:cubicBezTo>
                    <a:pt x="84" y="114"/>
                    <a:pt x="82" y="118"/>
                    <a:pt x="80" y="122"/>
                  </a:cubicBezTo>
                  <a:cubicBezTo>
                    <a:pt x="79" y="127"/>
                    <a:pt x="79" y="127"/>
                    <a:pt x="79" y="127"/>
                  </a:cubicBezTo>
                  <a:cubicBezTo>
                    <a:pt x="74" y="126"/>
                    <a:pt x="74" y="126"/>
                    <a:pt x="74" y="126"/>
                  </a:cubicBezTo>
                  <a:cubicBezTo>
                    <a:pt x="59" y="124"/>
                    <a:pt x="45" y="122"/>
                    <a:pt x="30" y="120"/>
                  </a:cubicBezTo>
                  <a:cubicBezTo>
                    <a:pt x="25" y="119"/>
                    <a:pt x="25" y="119"/>
                    <a:pt x="25" y="119"/>
                  </a:cubicBezTo>
                  <a:cubicBezTo>
                    <a:pt x="25" y="114"/>
                    <a:pt x="25" y="114"/>
                    <a:pt x="25" y="114"/>
                  </a:cubicBezTo>
                  <a:cubicBezTo>
                    <a:pt x="25" y="110"/>
                    <a:pt x="23" y="106"/>
                    <a:pt x="22" y="102"/>
                  </a:cubicBezTo>
                  <a:cubicBezTo>
                    <a:pt x="20" y="98"/>
                    <a:pt x="18" y="94"/>
                    <a:pt x="15" y="91"/>
                  </a:cubicBezTo>
                  <a:cubicBezTo>
                    <a:pt x="10" y="82"/>
                    <a:pt x="5" y="75"/>
                    <a:pt x="3" y="67"/>
                  </a:cubicBezTo>
                  <a:cubicBezTo>
                    <a:pt x="0" y="58"/>
                    <a:pt x="0" y="49"/>
                    <a:pt x="2" y="38"/>
                  </a:cubicBezTo>
                  <a:cubicBezTo>
                    <a:pt x="2" y="38"/>
                    <a:pt x="2" y="38"/>
                    <a:pt x="2" y="38"/>
                  </a:cubicBezTo>
                  <a:cubicBezTo>
                    <a:pt x="7" y="18"/>
                    <a:pt x="22" y="7"/>
                    <a:pt x="41" y="2"/>
                  </a:cubicBezTo>
                  <a:cubicBezTo>
                    <a:pt x="50" y="0"/>
                    <a:pt x="60" y="0"/>
                    <a:pt x="69" y="2"/>
                  </a:cubicBezTo>
                  <a:cubicBezTo>
                    <a:pt x="69" y="2"/>
                    <a:pt x="69" y="2"/>
                    <a:pt x="69" y="2"/>
                  </a:cubicBezTo>
                  <a:cubicBezTo>
                    <a:pt x="79" y="3"/>
                    <a:pt x="89" y="6"/>
                    <a:pt x="97" y="11"/>
                  </a:cubicBezTo>
                  <a:cubicBezTo>
                    <a:pt x="113" y="20"/>
                    <a:pt x="125" y="35"/>
                    <a:pt x="124" y="55"/>
                  </a:cubicBezTo>
                  <a:close/>
                </a:path>
              </a:pathLst>
            </a:custGeom>
            <a:solidFill>
              <a:srgbClr val="DE9E20"/>
            </a:solidFill>
            <a:ln>
              <a:noFill/>
            </a:ln>
          </p:spPr>
          <p:txBody>
            <a:bodyPr/>
            <a:lstStyle/>
            <a:p>
              <a:pPr eaLnBrk="0" hangingPunct="0">
                <a:defRPr/>
              </a:pPr>
              <a:endParaRPr lang="zh-CN" altLang="en-US">
                <a:latin typeface="+mn-lt"/>
                <a:ea typeface="微软雅黑" panose="020B0503020204020204" pitchFamily="34" charset="-122"/>
                <a:cs typeface="+mn-ea"/>
                <a:sym typeface="+mn-lt"/>
              </a:endParaRPr>
            </a:p>
          </p:txBody>
        </p:sp>
        <p:sp>
          <p:nvSpPr>
            <p:cNvPr id="50" name="Freeform 8"/>
            <p:cNvSpPr/>
            <p:nvPr/>
          </p:nvSpPr>
          <p:spPr bwMode="auto">
            <a:xfrm>
              <a:off x="2665815" y="532300"/>
              <a:ext cx="383336" cy="383212"/>
            </a:xfrm>
            <a:custGeom>
              <a:avLst/>
              <a:gdLst>
                <a:gd name="T0" fmla="*/ 2147483646 w 102"/>
                <a:gd name="T1" fmla="*/ 2147483646 h 102"/>
                <a:gd name="T2" fmla="*/ 2147483646 w 102"/>
                <a:gd name="T3" fmla="*/ 2147483646 h 102"/>
                <a:gd name="T4" fmla="*/ 2147483646 w 102"/>
                <a:gd name="T5" fmla="*/ 2147483646 h 102"/>
                <a:gd name="T6" fmla="*/ 2147483646 w 102"/>
                <a:gd name="T7" fmla="*/ 2147483646 h 102"/>
                <a:gd name="T8" fmla="*/ 2147483646 w 102"/>
                <a:gd name="T9" fmla="*/ 2147483646 h 102"/>
                <a:gd name="T10" fmla="*/ 2147483646 w 102"/>
                <a:gd name="T11" fmla="*/ 2147483646 h 102"/>
                <a:gd name="T12" fmla="*/ 2147483646 w 102"/>
                <a:gd name="T13" fmla="*/ 2147483646 h 102"/>
                <a:gd name="T14" fmla="*/ 2147483646 w 102"/>
                <a:gd name="T15" fmla="*/ 2147483646 h 102"/>
                <a:gd name="T16" fmla="*/ 2147483646 w 102"/>
                <a:gd name="T17" fmla="*/ 2147483646 h 102"/>
                <a:gd name="T18" fmla="*/ 2147483646 w 102"/>
                <a:gd name="T19" fmla="*/ 2147483646 h 102"/>
                <a:gd name="T20" fmla="*/ 2147483646 w 102"/>
                <a:gd name="T21" fmla="*/ 2147483646 h 102"/>
                <a:gd name="T22" fmla="*/ 2147483646 w 102"/>
                <a:gd name="T23" fmla="*/ 2147483646 h 102"/>
                <a:gd name="T24" fmla="*/ 2147483646 w 102"/>
                <a:gd name="T25" fmla="*/ 2147483646 h 102"/>
                <a:gd name="T26" fmla="*/ 2147483646 w 102"/>
                <a:gd name="T27" fmla="*/ 2147483646 h 102"/>
                <a:gd name="T28" fmla="*/ 2147483646 w 102"/>
                <a:gd name="T29" fmla="*/ 2147483646 h 102"/>
                <a:gd name="T30" fmla="*/ 2147483646 w 102"/>
                <a:gd name="T31" fmla="*/ 2147483646 h 10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02" h="102">
                  <a:moveTo>
                    <a:pt x="94" y="65"/>
                  </a:moveTo>
                  <a:cubicBezTo>
                    <a:pt x="98" y="59"/>
                    <a:pt x="101" y="52"/>
                    <a:pt x="101" y="43"/>
                  </a:cubicBezTo>
                  <a:cubicBezTo>
                    <a:pt x="102" y="27"/>
                    <a:pt x="93" y="16"/>
                    <a:pt x="80" y="9"/>
                  </a:cubicBezTo>
                  <a:cubicBezTo>
                    <a:pt x="73" y="5"/>
                    <a:pt x="65" y="2"/>
                    <a:pt x="57" y="1"/>
                  </a:cubicBezTo>
                  <a:cubicBezTo>
                    <a:pt x="57" y="1"/>
                    <a:pt x="57" y="1"/>
                    <a:pt x="57" y="1"/>
                  </a:cubicBezTo>
                  <a:cubicBezTo>
                    <a:pt x="48" y="0"/>
                    <a:pt x="40" y="0"/>
                    <a:pt x="32" y="2"/>
                  </a:cubicBezTo>
                  <a:cubicBezTo>
                    <a:pt x="18" y="5"/>
                    <a:pt x="6" y="14"/>
                    <a:pt x="3" y="28"/>
                  </a:cubicBezTo>
                  <a:cubicBezTo>
                    <a:pt x="3" y="28"/>
                    <a:pt x="3" y="28"/>
                    <a:pt x="3" y="28"/>
                  </a:cubicBezTo>
                  <a:cubicBezTo>
                    <a:pt x="0" y="38"/>
                    <a:pt x="1" y="45"/>
                    <a:pt x="3" y="51"/>
                  </a:cubicBezTo>
                  <a:cubicBezTo>
                    <a:pt x="5" y="58"/>
                    <a:pt x="9" y="65"/>
                    <a:pt x="14" y="72"/>
                  </a:cubicBezTo>
                  <a:cubicBezTo>
                    <a:pt x="17" y="76"/>
                    <a:pt x="19" y="81"/>
                    <a:pt x="21" y="85"/>
                  </a:cubicBezTo>
                  <a:cubicBezTo>
                    <a:pt x="23" y="89"/>
                    <a:pt x="24" y="93"/>
                    <a:pt x="25" y="97"/>
                  </a:cubicBezTo>
                  <a:cubicBezTo>
                    <a:pt x="37" y="98"/>
                    <a:pt x="49" y="100"/>
                    <a:pt x="60" y="102"/>
                  </a:cubicBezTo>
                  <a:cubicBezTo>
                    <a:pt x="62" y="98"/>
                    <a:pt x="64" y="95"/>
                    <a:pt x="67" y="92"/>
                  </a:cubicBezTo>
                  <a:cubicBezTo>
                    <a:pt x="70" y="88"/>
                    <a:pt x="74" y="85"/>
                    <a:pt x="78" y="82"/>
                  </a:cubicBezTo>
                  <a:cubicBezTo>
                    <a:pt x="85" y="76"/>
                    <a:pt x="91" y="71"/>
                    <a:pt x="94" y="65"/>
                  </a:cubicBezTo>
                  <a:close/>
                </a:path>
              </a:pathLst>
            </a:custGeom>
            <a:solidFill>
              <a:srgbClr val="EBE298"/>
            </a:solidFill>
            <a:ln>
              <a:noFill/>
            </a:ln>
          </p:spPr>
          <p:txBody>
            <a:bodyPr/>
            <a:lstStyle/>
            <a:p>
              <a:pPr eaLnBrk="0" hangingPunct="0">
                <a:defRPr/>
              </a:pPr>
              <a:endParaRPr lang="zh-CN" altLang="en-US">
                <a:latin typeface="+mn-lt"/>
                <a:ea typeface="微软雅黑" panose="020B0503020204020204" pitchFamily="34" charset="-122"/>
                <a:cs typeface="+mn-ea"/>
                <a:sym typeface="+mn-lt"/>
              </a:endParaRPr>
            </a:p>
          </p:txBody>
        </p:sp>
        <p:sp>
          <p:nvSpPr>
            <p:cNvPr id="51" name="Freeform 9"/>
            <p:cNvSpPr/>
            <p:nvPr/>
          </p:nvSpPr>
          <p:spPr bwMode="auto">
            <a:xfrm>
              <a:off x="2382736" y="1204917"/>
              <a:ext cx="497354" cy="715530"/>
            </a:xfrm>
            <a:custGeom>
              <a:avLst/>
              <a:gdLst>
                <a:gd name="T0" fmla="*/ 2147483646 w 132"/>
                <a:gd name="T1" fmla="*/ 2147483646 h 190"/>
                <a:gd name="T2" fmla="*/ 2147483646 w 132"/>
                <a:gd name="T3" fmla="*/ 2147483646 h 190"/>
                <a:gd name="T4" fmla="*/ 2147483646 w 132"/>
                <a:gd name="T5" fmla="*/ 2147483646 h 190"/>
                <a:gd name="T6" fmla="*/ 2147483646 w 132"/>
                <a:gd name="T7" fmla="*/ 2147483646 h 190"/>
                <a:gd name="T8" fmla="*/ 2147483646 w 132"/>
                <a:gd name="T9" fmla="*/ 2147483646 h 190"/>
                <a:gd name="T10" fmla="*/ 2147483646 w 132"/>
                <a:gd name="T11" fmla="*/ 2147483646 h 190"/>
                <a:gd name="T12" fmla="*/ 2147483646 w 132"/>
                <a:gd name="T13" fmla="*/ 2147483646 h 190"/>
                <a:gd name="T14" fmla="*/ 2147483646 w 132"/>
                <a:gd name="T15" fmla="*/ 2147483646 h 190"/>
                <a:gd name="T16" fmla="*/ 2147483646 w 132"/>
                <a:gd name="T17" fmla="*/ 2147483646 h 190"/>
                <a:gd name="T18" fmla="*/ 2147483646 w 132"/>
                <a:gd name="T19" fmla="*/ 2147483646 h 190"/>
                <a:gd name="T20" fmla="*/ 2147483646 w 132"/>
                <a:gd name="T21" fmla="*/ 2147483646 h 190"/>
                <a:gd name="T22" fmla="*/ 2147483646 w 132"/>
                <a:gd name="T23" fmla="*/ 2147483646 h 190"/>
                <a:gd name="T24" fmla="*/ 2147483646 w 132"/>
                <a:gd name="T25" fmla="*/ 2147483646 h 190"/>
                <a:gd name="T26" fmla="*/ 2147483646 w 132"/>
                <a:gd name="T27" fmla="*/ 2147483646 h 190"/>
                <a:gd name="T28" fmla="*/ 2147483646 w 132"/>
                <a:gd name="T29" fmla="*/ 2147483646 h 190"/>
                <a:gd name="T30" fmla="*/ 2147483646 w 132"/>
                <a:gd name="T31" fmla="*/ 2147483646 h 1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2" h="190">
                  <a:moveTo>
                    <a:pt x="6" y="176"/>
                  </a:moveTo>
                  <a:cubicBezTo>
                    <a:pt x="6" y="176"/>
                    <a:pt x="1" y="123"/>
                    <a:pt x="1" y="112"/>
                  </a:cubicBezTo>
                  <a:cubicBezTo>
                    <a:pt x="0" y="102"/>
                    <a:pt x="26" y="81"/>
                    <a:pt x="29" y="82"/>
                  </a:cubicBezTo>
                  <a:cubicBezTo>
                    <a:pt x="33" y="83"/>
                    <a:pt x="23" y="112"/>
                    <a:pt x="27" y="113"/>
                  </a:cubicBezTo>
                  <a:cubicBezTo>
                    <a:pt x="31" y="115"/>
                    <a:pt x="32" y="114"/>
                    <a:pt x="32" y="114"/>
                  </a:cubicBezTo>
                  <a:cubicBezTo>
                    <a:pt x="32" y="114"/>
                    <a:pt x="45" y="21"/>
                    <a:pt x="53" y="10"/>
                  </a:cubicBezTo>
                  <a:cubicBezTo>
                    <a:pt x="61" y="0"/>
                    <a:pt x="94" y="11"/>
                    <a:pt x="96" y="18"/>
                  </a:cubicBezTo>
                  <a:cubicBezTo>
                    <a:pt x="98" y="25"/>
                    <a:pt x="67" y="90"/>
                    <a:pt x="67" y="90"/>
                  </a:cubicBezTo>
                  <a:cubicBezTo>
                    <a:pt x="67" y="90"/>
                    <a:pt x="71" y="82"/>
                    <a:pt x="82" y="85"/>
                  </a:cubicBezTo>
                  <a:cubicBezTo>
                    <a:pt x="93" y="89"/>
                    <a:pt x="90" y="97"/>
                    <a:pt x="90" y="97"/>
                  </a:cubicBezTo>
                  <a:cubicBezTo>
                    <a:pt x="90" y="97"/>
                    <a:pt x="93" y="91"/>
                    <a:pt x="102" y="96"/>
                  </a:cubicBezTo>
                  <a:cubicBezTo>
                    <a:pt x="111" y="100"/>
                    <a:pt x="109" y="106"/>
                    <a:pt x="109" y="106"/>
                  </a:cubicBezTo>
                  <a:cubicBezTo>
                    <a:pt x="109" y="106"/>
                    <a:pt x="113" y="101"/>
                    <a:pt x="122" y="107"/>
                  </a:cubicBezTo>
                  <a:cubicBezTo>
                    <a:pt x="132" y="113"/>
                    <a:pt x="102" y="156"/>
                    <a:pt x="102" y="156"/>
                  </a:cubicBezTo>
                  <a:cubicBezTo>
                    <a:pt x="60" y="190"/>
                    <a:pt x="60" y="190"/>
                    <a:pt x="60" y="190"/>
                  </a:cubicBezTo>
                  <a:lnTo>
                    <a:pt x="6" y="176"/>
                  </a:lnTo>
                  <a:close/>
                </a:path>
              </a:pathLst>
            </a:custGeom>
            <a:solidFill>
              <a:srgbClr val="FDCF9B"/>
            </a:solidFill>
            <a:ln>
              <a:noFill/>
            </a:ln>
          </p:spPr>
          <p:txBody>
            <a:bodyPr/>
            <a:lstStyle/>
            <a:p>
              <a:pPr eaLnBrk="0" hangingPunct="0">
                <a:defRPr/>
              </a:pPr>
              <a:endParaRPr lang="zh-CN" altLang="en-US">
                <a:latin typeface="+mn-lt"/>
                <a:ea typeface="微软雅黑" panose="020B0503020204020204" pitchFamily="34" charset="-122"/>
                <a:cs typeface="+mn-ea"/>
                <a:sym typeface="+mn-lt"/>
              </a:endParaRPr>
            </a:p>
          </p:txBody>
        </p:sp>
        <p:sp>
          <p:nvSpPr>
            <p:cNvPr id="52" name="Freeform 10"/>
            <p:cNvSpPr/>
            <p:nvPr/>
          </p:nvSpPr>
          <p:spPr bwMode="auto">
            <a:xfrm>
              <a:off x="2010212" y="1261801"/>
              <a:ext cx="263420" cy="289405"/>
            </a:xfrm>
            <a:custGeom>
              <a:avLst/>
              <a:gdLst>
                <a:gd name="T0" fmla="*/ 2147483646 w 70"/>
                <a:gd name="T1" fmla="*/ 2147483646 h 77"/>
                <a:gd name="T2" fmla="*/ 2147483646 w 70"/>
                <a:gd name="T3" fmla="*/ 2147483646 h 77"/>
                <a:gd name="T4" fmla="*/ 2147483646 w 70"/>
                <a:gd name="T5" fmla="*/ 2147483646 h 77"/>
                <a:gd name="T6" fmla="*/ 2147483646 w 70"/>
                <a:gd name="T7" fmla="*/ 2147483646 h 77"/>
                <a:gd name="T8" fmla="*/ 2147483646 w 70"/>
                <a:gd name="T9" fmla="*/ 2147483646 h 77"/>
                <a:gd name="T10" fmla="*/ 2147483646 w 70"/>
                <a:gd name="T11" fmla="*/ 2147483646 h 77"/>
                <a:gd name="T12" fmla="*/ 2147483646 w 70"/>
                <a:gd name="T13" fmla="*/ 2147483646 h 77"/>
                <a:gd name="T14" fmla="*/ 2147483646 w 70"/>
                <a:gd name="T15" fmla="*/ 2147483646 h 77"/>
                <a:gd name="T16" fmla="*/ 2147483646 w 70"/>
                <a:gd name="T17" fmla="*/ 2147483646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0" h="77">
                  <a:moveTo>
                    <a:pt x="53" y="9"/>
                  </a:moveTo>
                  <a:cubicBezTo>
                    <a:pt x="38" y="4"/>
                    <a:pt x="38" y="4"/>
                    <a:pt x="38" y="4"/>
                  </a:cubicBezTo>
                  <a:cubicBezTo>
                    <a:pt x="27" y="0"/>
                    <a:pt x="14" y="7"/>
                    <a:pt x="11" y="18"/>
                  </a:cubicBezTo>
                  <a:cubicBezTo>
                    <a:pt x="3" y="41"/>
                    <a:pt x="3" y="41"/>
                    <a:pt x="3" y="41"/>
                  </a:cubicBezTo>
                  <a:cubicBezTo>
                    <a:pt x="0" y="52"/>
                    <a:pt x="6" y="65"/>
                    <a:pt x="17" y="68"/>
                  </a:cubicBezTo>
                  <a:cubicBezTo>
                    <a:pt x="32" y="73"/>
                    <a:pt x="32" y="73"/>
                    <a:pt x="32" y="73"/>
                  </a:cubicBezTo>
                  <a:cubicBezTo>
                    <a:pt x="43" y="77"/>
                    <a:pt x="55" y="71"/>
                    <a:pt x="59" y="59"/>
                  </a:cubicBezTo>
                  <a:cubicBezTo>
                    <a:pt x="67" y="36"/>
                    <a:pt x="67" y="36"/>
                    <a:pt x="67" y="36"/>
                  </a:cubicBezTo>
                  <a:cubicBezTo>
                    <a:pt x="70" y="25"/>
                    <a:pt x="64" y="13"/>
                    <a:pt x="53" y="9"/>
                  </a:cubicBezTo>
                  <a:close/>
                </a:path>
              </a:pathLst>
            </a:custGeom>
            <a:solidFill>
              <a:srgbClr val="FDCF9B"/>
            </a:solidFill>
            <a:ln>
              <a:noFill/>
            </a:ln>
          </p:spPr>
          <p:txBody>
            <a:bodyPr/>
            <a:lstStyle/>
            <a:p>
              <a:pPr eaLnBrk="0" hangingPunct="0">
                <a:defRPr/>
              </a:pPr>
              <a:endParaRPr lang="zh-CN" altLang="en-US">
                <a:latin typeface="+mn-lt"/>
                <a:ea typeface="微软雅黑" panose="020B0503020204020204" pitchFamily="34" charset="-122"/>
                <a:cs typeface="+mn-ea"/>
                <a:sym typeface="+mn-lt"/>
              </a:endParaRPr>
            </a:p>
          </p:txBody>
        </p:sp>
        <p:sp>
          <p:nvSpPr>
            <p:cNvPr id="53" name="Freeform 11"/>
            <p:cNvSpPr/>
            <p:nvPr/>
          </p:nvSpPr>
          <p:spPr bwMode="auto">
            <a:xfrm>
              <a:off x="2044615" y="1287747"/>
              <a:ext cx="195599" cy="210567"/>
            </a:xfrm>
            <a:custGeom>
              <a:avLst/>
              <a:gdLst>
                <a:gd name="T0" fmla="*/ 2147483646 w 52"/>
                <a:gd name="T1" fmla="*/ 2147483646 h 56"/>
                <a:gd name="T2" fmla="*/ 2147483646 w 52"/>
                <a:gd name="T3" fmla="*/ 2147483646 h 56"/>
                <a:gd name="T4" fmla="*/ 2147483646 w 52"/>
                <a:gd name="T5" fmla="*/ 2147483646 h 56"/>
                <a:gd name="T6" fmla="*/ 2147483646 w 52"/>
                <a:gd name="T7" fmla="*/ 2147483646 h 56"/>
                <a:gd name="T8" fmla="*/ 2147483646 w 52"/>
                <a:gd name="T9" fmla="*/ 2147483646 h 56"/>
                <a:gd name="T10" fmla="*/ 2147483646 w 52"/>
                <a:gd name="T11" fmla="*/ 2147483646 h 56"/>
                <a:gd name="T12" fmla="*/ 2147483646 w 52"/>
                <a:gd name="T13" fmla="*/ 2147483646 h 56"/>
                <a:gd name="T14" fmla="*/ 2147483646 w 52"/>
                <a:gd name="T15" fmla="*/ 2147483646 h 56"/>
                <a:gd name="T16" fmla="*/ 2147483646 w 52"/>
                <a:gd name="T17" fmla="*/ 2147483646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2" h="56">
                  <a:moveTo>
                    <a:pt x="39" y="7"/>
                  </a:moveTo>
                  <a:cubicBezTo>
                    <a:pt x="28" y="3"/>
                    <a:pt x="28" y="3"/>
                    <a:pt x="28" y="3"/>
                  </a:cubicBezTo>
                  <a:cubicBezTo>
                    <a:pt x="20" y="0"/>
                    <a:pt x="11" y="5"/>
                    <a:pt x="8" y="13"/>
                  </a:cubicBezTo>
                  <a:cubicBezTo>
                    <a:pt x="3" y="30"/>
                    <a:pt x="3" y="30"/>
                    <a:pt x="3" y="30"/>
                  </a:cubicBezTo>
                  <a:cubicBezTo>
                    <a:pt x="0" y="39"/>
                    <a:pt x="5" y="48"/>
                    <a:pt x="13" y="50"/>
                  </a:cubicBezTo>
                  <a:cubicBezTo>
                    <a:pt x="24" y="54"/>
                    <a:pt x="24" y="54"/>
                    <a:pt x="24" y="54"/>
                  </a:cubicBezTo>
                  <a:cubicBezTo>
                    <a:pt x="32" y="56"/>
                    <a:pt x="41" y="52"/>
                    <a:pt x="44" y="44"/>
                  </a:cubicBezTo>
                  <a:cubicBezTo>
                    <a:pt x="49" y="27"/>
                    <a:pt x="49" y="27"/>
                    <a:pt x="49" y="27"/>
                  </a:cubicBezTo>
                  <a:cubicBezTo>
                    <a:pt x="52" y="18"/>
                    <a:pt x="48" y="9"/>
                    <a:pt x="39" y="7"/>
                  </a:cubicBezTo>
                  <a:close/>
                </a:path>
              </a:pathLst>
            </a:custGeom>
            <a:solidFill>
              <a:srgbClr val="E4BA8C"/>
            </a:solidFill>
            <a:ln>
              <a:noFill/>
            </a:ln>
          </p:spPr>
          <p:txBody>
            <a:bodyPr/>
            <a:lstStyle/>
            <a:p>
              <a:pPr eaLnBrk="0" hangingPunct="0">
                <a:defRPr/>
              </a:pPr>
              <a:endParaRPr lang="zh-CN" altLang="en-US">
                <a:latin typeface="+mn-lt"/>
                <a:ea typeface="微软雅黑" panose="020B0503020204020204" pitchFamily="34" charset="-122"/>
                <a:cs typeface="+mn-ea"/>
                <a:sym typeface="+mn-lt"/>
              </a:endParaRPr>
            </a:p>
          </p:txBody>
        </p:sp>
        <p:sp>
          <p:nvSpPr>
            <p:cNvPr id="54" name="Freeform 12"/>
            <p:cNvSpPr/>
            <p:nvPr/>
          </p:nvSpPr>
          <p:spPr bwMode="auto">
            <a:xfrm>
              <a:off x="1069566" y="1212901"/>
              <a:ext cx="255557" cy="277430"/>
            </a:xfrm>
            <a:custGeom>
              <a:avLst/>
              <a:gdLst>
                <a:gd name="T0" fmla="*/ 2147483646 w 68"/>
                <a:gd name="T1" fmla="*/ 2147483646 h 74"/>
                <a:gd name="T2" fmla="*/ 2147483646 w 68"/>
                <a:gd name="T3" fmla="*/ 2147483646 h 74"/>
                <a:gd name="T4" fmla="*/ 2147483646 w 68"/>
                <a:gd name="T5" fmla="*/ 2147483646 h 74"/>
                <a:gd name="T6" fmla="*/ 2147483646 w 68"/>
                <a:gd name="T7" fmla="*/ 2147483646 h 74"/>
                <a:gd name="T8" fmla="*/ 2147483646 w 68"/>
                <a:gd name="T9" fmla="*/ 2147483646 h 74"/>
                <a:gd name="T10" fmla="*/ 2147483646 w 68"/>
                <a:gd name="T11" fmla="*/ 2147483646 h 74"/>
                <a:gd name="T12" fmla="*/ 2147483646 w 68"/>
                <a:gd name="T13" fmla="*/ 2147483646 h 74"/>
                <a:gd name="T14" fmla="*/ 2147483646 w 68"/>
                <a:gd name="T15" fmla="*/ 2147483646 h 74"/>
                <a:gd name="T16" fmla="*/ 2147483646 w 68"/>
                <a:gd name="T17" fmla="*/ 214748364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8" h="74">
                  <a:moveTo>
                    <a:pt x="20" y="5"/>
                  </a:moveTo>
                  <a:cubicBezTo>
                    <a:pt x="35" y="2"/>
                    <a:pt x="35" y="2"/>
                    <a:pt x="35" y="2"/>
                  </a:cubicBezTo>
                  <a:cubicBezTo>
                    <a:pt x="47" y="0"/>
                    <a:pt x="58" y="7"/>
                    <a:pt x="60" y="19"/>
                  </a:cubicBezTo>
                  <a:cubicBezTo>
                    <a:pt x="65" y="43"/>
                    <a:pt x="65" y="43"/>
                    <a:pt x="65" y="43"/>
                  </a:cubicBezTo>
                  <a:cubicBezTo>
                    <a:pt x="68" y="55"/>
                    <a:pt x="60" y="66"/>
                    <a:pt x="48" y="68"/>
                  </a:cubicBezTo>
                  <a:cubicBezTo>
                    <a:pt x="33" y="71"/>
                    <a:pt x="33" y="71"/>
                    <a:pt x="33" y="71"/>
                  </a:cubicBezTo>
                  <a:cubicBezTo>
                    <a:pt x="21" y="74"/>
                    <a:pt x="10" y="66"/>
                    <a:pt x="8" y="55"/>
                  </a:cubicBezTo>
                  <a:cubicBezTo>
                    <a:pt x="3" y="31"/>
                    <a:pt x="3" y="31"/>
                    <a:pt x="3" y="31"/>
                  </a:cubicBezTo>
                  <a:cubicBezTo>
                    <a:pt x="0" y="19"/>
                    <a:pt x="8" y="8"/>
                    <a:pt x="20" y="5"/>
                  </a:cubicBezTo>
                  <a:close/>
                </a:path>
              </a:pathLst>
            </a:custGeom>
            <a:solidFill>
              <a:srgbClr val="FDCF9B"/>
            </a:solidFill>
            <a:ln>
              <a:noFill/>
            </a:ln>
          </p:spPr>
          <p:txBody>
            <a:bodyPr/>
            <a:lstStyle/>
            <a:p>
              <a:pPr eaLnBrk="0" hangingPunct="0">
                <a:defRPr/>
              </a:pPr>
              <a:endParaRPr lang="zh-CN" altLang="en-US">
                <a:latin typeface="+mn-lt"/>
                <a:ea typeface="微软雅黑" panose="020B0503020204020204" pitchFamily="34" charset="-122"/>
                <a:cs typeface="+mn-ea"/>
                <a:sym typeface="+mn-lt"/>
              </a:endParaRPr>
            </a:p>
          </p:txBody>
        </p:sp>
        <p:sp>
          <p:nvSpPr>
            <p:cNvPr id="55" name="Freeform 13"/>
            <p:cNvSpPr/>
            <p:nvPr/>
          </p:nvSpPr>
          <p:spPr bwMode="auto">
            <a:xfrm>
              <a:off x="1106916" y="1239846"/>
              <a:ext cx="183804" cy="203582"/>
            </a:xfrm>
            <a:custGeom>
              <a:avLst/>
              <a:gdLst>
                <a:gd name="T0" fmla="*/ 2147483646 w 49"/>
                <a:gd name="T1" fmla="*/ 2147483646 h 54"/>
                <a:gd name="T2" fmla="*/ 2147483646 w 49"/>
                <a:gd name="T3" fmla="*/ 2147483646 h 54"/>
                <a:gd name="T4" fmla="*/ 2147483646 w 49"/>
                <a:gd name="T5" fmla="*/ 2147483646 h 54"/>
                <a:gd name="T6" fmla="*/ 2147483646 w 49"/>
                <a:gd name="T7" fmla="*/ 2147483646 h 54"/>
                <a:gd name="T8" fmla="*/ 2147483646 w 49"/>
                <a:gd name="T9" fmla="*/ 2147483646 h 54"/>
                <a:gd name="T10" fmla="*/ 2147483646 w 49"/>
                <a:gd name="T11" fmla="*/ 2147483646 h 54"/>
                <a:gd name="T12" fmla="*/ 2147483646 w 49"/>
                <a:gd name="T13" fmla="*/ 2147483646 h 54"/>
                <a:gd name="T14" fmla="*/ 2147483646 w 49"/>
                <a:gd name="T15" fmla="*/ 2147483646 h 54"/>
                <a:gd name="T16" fmla="*/ 2147483646 w 49"/>
                <a:gd name="T17" fmla="*/ 2147483646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 h="54">
                  <a:moveTo>
                    <a:pt x="14" y="3"/>
                  </a:moveTo>
                  <a:cubicBezTo>
                    <a:pt x="25" y="1"/>
                    <a:pt x="25" y="1"/>
                    <a:pt x="25" y="1"/>
                  </a:cubicBezTo>
                  <a:cubicBezTo>
                    <a:pt x="33" y="0"/>
                    <a:pt x="42" y="5"/>
                    <a:pt x="44" y="14"/>
                  </a:cubicBezTo>
                  <a:cubicBezTo>
                    <a:pt x="47" y="31"/>
                    <a:pt x="47" y="31"/>
                    <a:pt x="47" y="31"/>
                  </a:cubicBezTo>
                  <a:cubicBezTo>
                    <a:pt x="49" y="40"/>
                    <a:pt x="43" y="48"/>
                    <a:pt x="35" y="50"/>
                  </a:cubicBezTo>
                  <a:cubicBezTo>
                    <a:pt x="23" y="52"/>
                    <a:pt x="23" y="52"/>
                    <a:pt x="23" y="52"/>
                  </a:cubicBezTo>
                  <a:cubicBezTo>
                    <a:pt x="15" y="54"/>
                    <a:pt x="7" y="48"/>
                    <a:pt x="5" y="40"/>
                  </a:cubicBezTo>
                  <a:cubicBezTo>
                    <a:pt x="1" y="22"/>
                    <a:pt x="1" y="22"/>
                    <a:pt x="1" y="22"/>
                  </a:cubicBezTo>
                  <a:cubicBezTo>
                    <a:pt x="0" y="14"/>
                    <a:pt x="5" y="5"/>
                    <a:pt x="14" y="3"/>
                  </a:cubicBezTo>
                  <a:close/>
                </a:path>
              </a:pathLst>
            </a:custGeom>
            <a:solidFill>
              <a:srgbClr val="E4BA8C"/>
            </a:solidFill>
            <a:ln>
              <a:noFill/>
            </a:ln>
          </p:spPr>
          <p:txBody>
            <a:bodyPr/>
            <a:lstStyle/>
            <a:p>
              <a:pPr eaLnBrk="0" hangingPunct="0">
                <a:defRPr/>
              </a:pPr>
              <a:endParaRPr lang="zh-CN" altLang="en-US">
                <a:latin typeface="+mn-lt"/>
                <a:ea typeface="微软雅黑" panose="020B0503020204020204" pitchFamily="34" charset="-122"/>
                <a:cs typeface="+mn-ea"/>
                <a:sym typeface="+mn-lt"/>
              </a:endParaRPr>
            </a:p>
          </p:txBody>
        </p:sp>
        <p:sp>
          <p:nvSpPr>
            <p:cNvPr id="56" name="Rectangle 14"/>
            <p:cNvSpPr>
              <a:spLocks noChangeArrowheads="1"/>
            </p:cNvSpPr>
            <p:nvPr/>
          </p:nvSpPr>
          <p:spPr bwMode="auto">
            <a:xfrm>
              <a:off x="1438157" y="1912463"/>
              <a:ext cx="402994" cy="576815"/>
            </a:xfrm>
            <a:prstGeom prst="rect">
              <a:avLst/>
            </a:prstGeom>
            <a:solidFill>
              <a:srgbClr val="FFFFFF"/>
            </a:solidFill>
            <a:ln w="7938">
              <a:solidFill>
                <a:srgbClr val="000000"/>
              </a:solidFill>
              <a:miter lim="800000"/>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nSpc>
                  <a:spcPct val="100000"/>
                </a:lnSpc>
                <a:spcBef>
                  <a:spcPct val="0"/>
                </a:spcBef>
                <a:buFont typeface="Arial" panose="020B0604020202020204" pitchFamily="34" charset="0"/>
                <a:buNone/>
                <a:defRPr/>
              </a:pPr>
              <a:endParaRPr lang="zh-CN" altLang="en-US" sz="1800" dirty="0" smtClean="0">
                <a:solidFill>
                  <a:srgbClr val="000000"/>
                </a:solidFill>
                <a:latin typeface="+mn-lt"/>
                <a:ea typeface="微软雅黑" panose="020B0503020204020204" pitchFamily="34" charset="-122"/>
                <a:cs typeface="+mn-ea"/>
                <a:sym typeface="+mn-lt"/>
              </a:endParaRPr>
            </a:p>
          </p:txBody>
        </p:sp>
        <p:sp>
          <p:nvSpPr>
            <p:cNvPr id="57" name="Freeform 15"/>
            <p:cNvSpPr/>
            <p:nvPr/>
          </p:nvSpPr>
          <p:spPr bwMode="auto">
            <a:xfrm>
              <a:off x="1874570" y="1838615"/>
              <a:ext cx="828595" cy="382214"/>
            </a:xfrm>
            <a:custGeom>
              <a:avLst/>
              <a:gdLst>
                <a:gd name="T0" fmla="*/ 0 w 220"/>
                <a:gd name="T1" fmla="*/ 2147483646 h 102"/>
                <a:gd name="T2" fmla="*/ 2147483646 w 220"/>
                <a:gd name="T3" fmla="*/ 2147483646 h 102"/>
                <a:gd name="T4" fmla="*/ 2147483646 w 220"/>
                <a:gd name="T5" fmla="*/ 0 h 102"/>
                <a:gd name="T6" fmla="*/ 2147483646 w 220"/>
                <a:gd name="T7" fmla="*/ 2147483646 h 102"/>
                <a:gd name="T8" fmla="*/ 2147483646 w 220"/>
                <a:gd name="T9" fmla="*/ 2147483646 h 102"/>
                <a:gd name="T10" fmla="*/ 2147483646 w 220"/>
                <a:gd name="T11" fmla="*/ 2147483646 h 102"/>
                <a:gd name="T12" fmla="*/ 0 w 220"/>
                <a:gd name="T13" fmla="*/ 2147483646 h 10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0" h="102">
                  <a:moveTo>
                    <a:pt x="0" y="14"/>
                  </a:moveTo>
                  <a:cubicBezTo>
                    <a:pt x="0" y="14"/>
                    <a:pt x="75" y="64"/>
                    <a:pt x="88" y="61"/>
                  </a:cubicBezTo>
                  <a:cubicBezTo>
                    <a:pt x="101" y="58"/>
                    <a:pt x="124" y="14"/>
                    <a:pt x="130" y="0"/>
                  </a:cubicBezTo>
                  <a:cubicBezTo>
                    <a:pt x="164" y="17"/>
                    <a:pt x="220" y="20"/>
                    <a:pt x="220" y="20"/>
                  </a:cubicBezTo>
                  <a:cubicBezTo>
                    <a:pt x="220" y="20"/>
                    <a:pt x="120" y="101"/>
                    <a:pt x="102" y="102"/>
                  </a:cubicBezTo>
                  <a:cubicBezTo>
                    <a:pt x="84" y="102"/>
                    <a:pt x="1" y="65"/>
                    <a:pt x="1" y="65"/>
                  </a:cubicBezTo>
                  <a:lnTo>
                    <a:pt x="0" y="14"/>
                  </a:lnTo>
                  <a:close/>
                </a:path>
              </a:pathLst>
            </a:custGeom>
            <a:solidFill>
              <a:srgbClr val="000000"/>
            </a:solidFill>
            <a:ln>
              <a:noFill/>
            </a:ln>
          </p:spPr>
          <p:txBody>
            <a:bodyPr/>
            <a:lstStyle/>
            <a:p>
              <a:pPr eaLnBrk="0" hangingPunct="0">
                <a:defRPr/>
              </a:pPr>
              <a:endParaRPr lang="zh-CN" altLang="en-US">
                <a:latin typeface="+mn-lt"/>
                <a:ea typeface="微软雅黑" panose="020B0503020204020204" pitchFamily="34" charset="-122"/>
                <a:cs typeface="+mn-ea"/>
                <a:sym typeface="+mn-lt"/>
              </a:endParaRPr>
            </a:p>
          </p:txBody>
        </p:sp>
        <p:sp>
          <p:nvSpPr>
            <p:cNvPr id="58" name="Rectangle 16"/>
            <p:cNvSpPr>
              <a:spLocks noChangeArrowheads="1"/>
            </p:cNvSpPr>
            <p:nvPr/>
          </p:nvSpPr>
          <p:spPr bwMode="auto">
            <a:xfrm>
              <a:off x="1446021" y="2443372"/>
              <a:ext cx="387267" cy="155680"/>
            </a:xfrm>
            <a:prstGeom prst="rect">
              <a:avLst/>
            </a:prstGeom>
            <a:solidFill>
              <a:srgbClr val="000000"/>
            </a:solid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nSpc>
                  <a:spcPct val="100000"/>
                </a:lnSpc>
                <a:spcBef>
                  <a:spcPct val="0"/>
                </a:spcBef>
                <a:buFont typeface="Arial" panose="020B0604020202020204" pitchFamily="34" charset="0"/>
                <a:buNone/>
                <a:defRPr/>
              </a:pPr>
              <a:endParaRPr lang="zh-CN" altLang="en-US" sz="1800" dirty="0" smtClean="0">
                <a:solidFill>
                  <a:srgbClr val="000000"/>
                </a:solidFill>
                <a:latin typeface="+mn-lt"/>
                <a:ea typeface="微软雅黑" panose="020B0503020204020204" pitchFamily="34" charset="-122"/>
                <a:cs typeface="+mn-ea"/>
                <a:sym typeface="+mn-lt"/>
              </a:endParaRPr>
            </a:p>
          </p:txBody>
        </p:sp>
        <p:sp>
          <p:nvSpPr>
            <p:cNvPr id="59" name="Rectangle 17"/>
            <p:cNvSpPr>
              <a:spLocks noChangeArrowheads="1"/>
            </p:cNvSpPr>
            <p:nvPr/>
          </p:nvSpPr>
          <p:spPr bwMode="auto">
            <a:xfrm>
              <a:off x="1490252" y="1736824"/>
              <a:ext cx="327309" cy="217553"/>
            </a:xfrm>
            <a:prstGeom prst="rect">
              <a:avLst/>
            </a:prstGeom>
            <a:solidFill>
              <a:srgbClr val="CDA77E"/>
            </a:solid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nSpc>
                  <a:spcPct val="100000"/>
                </a:lnSpc>
                <a:spcBef>
                  <a:spcPct val="0"/>
                </a:spcBef>
                <a:buFont typeface="Arial" panose="020B0604020202020204" pitchFamily="34" charset="0"/>
                <a:buNone/>
                <a:defRPr/>
              </a:pPr>
              <a:endParaRPr lang="zh-CN" altLang="en-US" sz="1800" dirty="0" smtClean="0">
                <a:solidFill>
                  <a:srgbClr val="000000"/>
                </a:solidFill>
                <a:latin typeface="+mn-lt"/>
                <a:ea typeface="微软雅黑" panose="020B0503020204020204" pitchFamily="34" charset="-122"/>
                <a:cs typeface="+mn-ea"/>
                <a:sym typeface="+mn-lt"/>
              </a:endParaRPr>
            </a:p>
          </p:txBody>
        </p:sp>
        <p:sp>
          <p:nvSpPr>
            <p:cNvPr id="60" name="Freeform 18"/>
            <p:cNvSpPr/>
            <p:nvPr/>
          </p:nvSpPr>
          <p:spPr bwMode="auto">
            <a:xfrm>
              <a:off x="1265165" y="1830632"/>
              <a:ext cx="283079" cy="710540"/>
            </a:xfrm>
            <a:custGeom>
              <a:avLst/>
              <a:gdLst>
                <a:gd name="T0" fmla="*/ 2147483646 w 75"/>
                <a:gd name="T1" fmla="*/ 2147483646 h 189"/>
                <a:gd name="T2" fmla="*/ 2147483646 w 75"/>
                <a:gd name="T3" fmla="*/ 2147483646 h 189"/>
                <a:gd name="T4" fmla="*/ 0 w 75"/>
                <a:gd name="T5" fmla="*/ 2147483646 h 189"/>
                <a:gd name="T6" fmla="*/ 2147483646 w 75"/>
                <a:gd name="T7" fmla="*/ 2147483646 h 189"/>
                <a:gd name="T8" fmla="*/ 2147483646 w 75"/>
                <a:gd name="T9" fmla="*/ 2147483646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 h="189">
                  <a:moveTo>
                    <a:pt x="72" y="3"/>
                  </a:moveTo>
                  <a:cubicBezTo>
                    <a:pt x="75" y="73"/>
                    <a:pt x="72" y="145"/>
                    <a:pt x="63" y="189"/>
                  </a:cubicBezTo>
                  <a:cubicBezTo>
                    <a:pt x="42" y="184"/>
                    <a:pt x="21" y="179"/>
                    <a:pt x="0" y="174"/>
                  </a:cubicBezTo>
                  <a:cubicBezTo>
                    <a:pt x="19" y="128"/>
                    <a:pt x="34" y="75"/>
                    <a:pt x="40" y="9"/>
                  </a:cubicBezTo>
                  <a:cubicBezTo>
                    <a:pt x="48" y="7"/>
                    <a:pt x="62" y="0"/>
                    <a:pt x="72" y="3"/>
                  </a:cubicBezTo>
                  <a:close/>
                </a:path>
              </a:pathLst>
            </a:custGeom>
            <a:solidFill>
              <a:srgbClr val="1A1A1A"/>
            </a:solidFill>
            <a:ln>
              <a:noFill/>
            </a:ln>
          </p:spPr>
          <p:txBody>
            <a:bodyPr/>
            <a:lstStyle/>
            <a:p>
              <a:pPr eaLnBrk="0" hangingPunct="0">
                <a:defRPr/>
              </a:pPr>
              <a:endParaRPr lang="zh-CN" altLang="en-US">
                <a:latin typeface="+mn-lt"/>
                <a:ea typeface="微软雅黑" panose="020B0503020204020204" pitchFamily="34" charset="-122"/>
                <a:cs typeface="+mn-ea"/>
                <a:sym typeface="+mn-lt"/>
              </a:endParaRPr>
            </a:p>
          </p:txBody>
        </p:sp>
        <p:sp>
          <p:nvSpPr>
            <p:cNvPr id="61" name="Freeform 19"/>
            <p:cNvSpPr/>
            <p:nvPr/>
          </p:nvSpPr>
          <p:spPr bwMode="auto">
            <a:xfrm>
              <a:off x="1757604" y="1844603"/>
              <a:ext cx="282095" cy="696568"/>
            </a:xfrm>
            <a:custGeom>
              <a:avLst/>
              <a:gdLst>
                <a:gd name="T0" fmla="*/ 2147483646 w 75"/>
                <a:gd name="T1" fmla="*/ 2147483646 h 185"/>
                <a:gd name="T2" fmla="*/ 2147483646 w 75"/>
                <a:gd name="T3" fmla="*/ 2147483646 h 185"/>
                <a:gd name="T4" fmla="*/ 2147483646 w 75"/>
                <a:gd name="T5" fmla="*/ 2147483646 h 185"/>
                <a:gd name="T6" fmla="*/ 2147483646 w 75"/>
                <a:gd name="T7" fmla="*/ 2147483646 h 185"/>
                <a:gd name="T8" fmla="*/ 2147483646 w 75"/>
                <a:gd name="T9" fmla="*/ 2147483646 h 1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 h="185">
                  <a:moveTo>
                    <a:pt x="3" y="3"/>
                  </a:moveTo>
                  <a:cubicBezTo>
                    <a:pt x="0" y="72"/>
                    <a:pt x="3" y="141"/>
                    <a:pt x="12" y="185"/>
                  </a:cubicBezTo>
                  <a:cubicBezTo>
                    <a:pt x="33" y="180"/>
                    <a:pt x="54" y="175"/>
                    <a:pt x="75" y="170"/>
                  </a:cubicBezTo>
                  <a:cubicBezTo>
                    <a:pt x="56" y="124"/>
                    <a:pt x="41" y="71"/>
                    <a:pt x="35" y="5"/>
                  </a:cubicBezTo>
                  <a:cubicBezTo>
                    <a:pt x="24" y="5"/>
                    <a:pt x="14" y="0"/>
                    <a:pt x="3" y="3"/>
                  </a:cubicBezTo>
                  <a:close/>
                </a:path>
              </a:pathLst>
            </a:custGeom>
            <a:solidFill>
              <a:srgbClr val="1A1A1A"/>
            </a:solidFill>
            <a:ln>
              <a:noFill/>
            </a:ln>
          </p:spPr>
          <p:txBody>
            <a:bodyPr/>
            <a:lstStyle/>
            <a:p>
              <a:pPr eaLnBrk="0" hangingPunct="0">
                <a:defRPr/>
              </a:pPr>
              <a:endParaRPr lang="zh-CN" altLang="en-US">
                <a:latin typeface="+mn-lt"/>
                <a:ea typeface="微软雅黑" panose="020B0503020204020204" pitchFamily="34" charset="-122"/>
                <a:cs typeface="+mn-ea"/>
                <a:sym typeface="+mn-lt"/>
              </a:endParaRPr>
            </a:p>
          </p:txBody>
        </p:sp>
        <p:sp>
          <p:nvSpPr>
            <p:cNvPr id="62" name="Freeform 20"/>
            <p:cNvSpPr/>
            <p:nvPr/>
          </p:nvSpPr>
          <p:spPr bwMode="auto">
            <a:xfrm>
              <a:off x="1584612" y="1920447"/>
              <a:ext cx="147437" cy="451073"/>
            </a:xfrm>
            <a:custGeom>
              <a:avLst/>
              <a:gdLst>
                <a:gd name="T0" fmla="*/ 2147483646 w 93"/>
                <a:gd name="T1" fmla="*/ 0 h 284"/>
                <a:gd name="T2" fmla="*/ 2147483646 w 93"/>
                <a:gd name="T3" fmla="*/ 2147483646 h 284"/>
                <a:gd name="T4" fmla="*/ 2147483646 w 93"/>
                <a:gd name="T5" fmla="*/ 2147483646 h 284"/>
                <a:gd name="T6" fmla="*/ 0 w 93"/>
                <a:gd name="T7" fmla="*/ 2147483646 h 284"/>
                <a:gd name="T8" fmla="*/ 2147483646 w 93"/>
                <a:gd name="T9" fmla="*/ 2147483646 h 284"/>
                <a:gd name="T10" fmla="*/ 2147483646 w 93"/>
                <a:gd name="T11" fmla="*/ 2147483646 h 284"/>
                <a:gd name="T12" fmla="*/ 2147483646 w 93"/>
                <a:gd name="T13" fmla="*/ 2147483646 h 284"/>
                <a:gd name="T14" fmla="*/ 2147483646 w 93"/>
                <a:gd name="T15" fmla="*/ 2147483646 h 284"/>
                <a:gd name="T16" fmla="*/ 2147483646 w 93"/>
                <a:gd name="T17" fmla="*/ 2147483646 h 284"/>
                <a:gd name="T18" fmla="*/ 2147483646 w 93"/>
                <a:gd name="T19" fmla="*/ 2147483646 h 284"/>
                <a:gd name="T20" fmla="*/ 2147483646 w 93"/>
                <a:gd name="T21" fmla="*/ 2147483646 h 284"/>
                <a:gd name="T22" fmla="*/ 2147483646 w 93"/>
                <a:gd name="T23" fmla="*/ 2147483646 h 284"/>
                <a:gd name="T24" fmla="*/ 2147483646 w 93"/>
                <a:gd name="T25" fmla="*/ 0 h 284"/>
                <a:gd name="T26" fmla="*/ 2147483646 w 93"/>
                <a:gd name="T27" fmla="*/ 2147483646 h 284"/>
                <a:gd name="T28" fmla="*/ 2147483646 w 93"/>
                <a:gd name="T29" fmla="*/ 0 h 28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3" h="284">
                  <a:moveTo>
                    <a:pt x="29" y="0"/>
                  </a:moveTo>
                  <a:lnTo>
                    <a:pt x="5" y="50"/>
                  </a:lnTo>
                  <a:lnTo>
                    <a:pt x="29" y="73"/>
                  </a:lnTo>
                  <a:lnTo>
                    <a:pt x="0" y="237"/>
                  </a:lnTo>
                  <a:lnTo>
                    <a:pt x="45" y="282"/>
                  </a:lnTo>
                  <a:lnTo>
                    <a:pt x="45" y="284"/>
                  </a:lnTo>
                  <a:lnTo>
                    <a:pt x="48" y="284"/>
                  </a:lnTo>
                  <a:lnTo>
                    <a:pt x="48" y="282"/>
                  </a:lnTo>
                  <a:lnTo>
                    <a:pt x="93" y="237"/>
                  </a:lnTo>
                  <a:lnTo>
                    <a:pt x="64" y="73"/>
                  </a:lnTo>
                  <a:lnTo>
                    <a:pt x="88" y="50"/>
                  </a:lnTo>
                  <a:lnTo>
                    <a:pt x="64" y="0"/>
                  </a:lnTo>
                  <a:lnTo>
                    <a:pt x="45" y="2"/>
                  </a:lnTo>
                  <a:lnTo>
                    <a:pt x="29" y="0"/>
                  </a:lnTo>
                  <a:close/>
                </a:path>
              </a:pathLst>
            </a:custGeom>
            <a:solidFill>
              <a:srgbClr val="D1041F"/>
            </a:solidFill>
            <a:ln>
              <a:noFill/>
            </a:ln>
          </p:spPr>
          <p:txBody>
            <a:bodyPr/>
            <a:lstStyle/>
            <a:p>
              <a:pPr eaLnBrk="0" hangingPunct="0">
                <a:defRPr/>
              </a:pPr>
              <a:endParaRPr lang="zh-CN" altLang="en-US">
                <a:latin typeface="+mn-lt"/>
                <a:ea typeface="微软雅黑" panose="020B0503020204020204" pitchFamily="34" charset="-122"/>
                <a:cs typeface="+mn-ea"/>
                <a:sym typeface="+mn-lt"/>
              </a:endParaRPr>
            </a:p>
          </p:txBody>
        </p:sp>
        <p:sp>
          <p:nvSpPr>
            <p:cNvPr id="63" name="Freeform 21"/>
            <p:cNvSpPr/>
            <p:nvPr/>
          </p:nvSpPr>
          <p:spPr bwMode="auto">
            <a:xfrm>
              <a:off x="1652432" y="1777740"/>
              <a:ext cx="208377" cy="236514"/>
            </a:xfrm>
            <a:custGeom>
              <a:avLst/>
              <a:gdLst>
                <a:gd name="T0" fmla="*/ 2147483646 w 55"/>
                <a:gd name="T1" fmla="*/ 0 h 63"/>
                <a:gd name="T2" fmla="*/ 0 w 55"/>
                <a:gd name="T3" fmla="*/ 2147483646 h 63"/>
                <a:gd name="T4" fmla="*/ 2147483646 w 55"/>
                <a:gd name="T5" fmla="*/ 2147483646 h 63"/>
                <a:gd name="T6" fmla="*/ 2147483646 w 55"/>
                <a:gd name="T7" fmla="*/ 2147483646 h 63"/>
                <a:gd name="T8" fmla="*/ 2147483646 w 55"/>
                <a:gd name="T9" fmla="*/ 0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3">
                  <a:moveTo>
                    <a:pt x="46" y="0"/>
                  </a:moveTo>
                  <a:cubicBezTo>
                    <a:pt x="31" y="12"/>
                    <a:pt x="18" y="33"/>
                    <a:pt x="0" y="39"/>
                  </a:cubicBezTo>
                  <a:cubicBezTo>
                    <a:pt x="17" y="62"/>
                    <a:pt x="17" y="62"/>
                    <a:pt x="17" y="62"/>
                  </a:cubicBezTo>
                  <a:cubicBezTo>
                    <a:pt x="50" y="63"/>
                    <a:pt x="50" y="40"/>
                    <a:pt x="55" y="8"/>
                  </a:cubicBezTo>
                  <a:lnTo>
                    <a:pt x="46" y="0"/>
                  </a:lnTo>
                  <a:close/>
                </a:path>
              </a:pathLst>
            </a:custGeom>
            <a:solidFill>
              <a:srgbClr val="E6E6E6"/>
            </a:solidFill>
            <a:ln>
              <a:noFill/>
            </a:ln>
          </p:spPr>
          <p:txBody>
            <a:bodyPr/>
            <a:lstStyle/>
            <a:p>
              <a:pPr eaLnBrk="0" hangingPunct="0">
                <a:defRPr/>
              </a:pPr>
              <a:endParaRPr lang="zh-CN" altLang="en-US">
                <a:latin typeface="+mn-lt"/>
                <a:ea typeface="微软雅黑" panose="020B0503020204020204" pitchFamily="34" charset="-122"/>
                <a:cs typeface="+mn-ea"/>
                <a:sym typeface="+mn-lt"/>
              </a:endParaRPr>
            </a:p>
          </p:txBody>
        </p:sp>
        <p:sp>
          <p:nvSpPr>
            <p:cNvPr id="64" name="Freeform 22"/>
            <p:cNvSpPr/>
            <p:nvPr/>
          </p:nvSpPr>
          <p:spPr bwMode="auto">
            <a:xfrm>
              <a:off x="1156062" y="2436386"/>
              <a:ext cx="142522" cy="119754"/>
            </a:xfrm>
            <a:custGeom>
              <a:avLst/>
              <a:gdLst>
                <a:gd name="T0" fmla="*/ 2147483646 w 38"/>
                <a:gd name="T1" fmla="*/ 2147483646 h 32"/>
                <a:gd name="T2" fmla="*/ 2147483646 w 38"/>
                <a:gd name="T3" fmla="*/ 2147483646 h 32"/>
                <a:gd name="T4" fmla="*/ 0 w 38"/>
                <a:gd name="T5" fmla="*/ 2147483646 h 32"/>
                <a:gd name="T6" fmla="*/ 0 w 38"/>
                <a:gd name="T7" fmla="*/ 2147483646 h 32"/>
                <a:gd name="T8" fmla="*/ 2147483646 w 38"/>
                <a:gd name="T9" fmla="*/ 2147483646 h 32"/>
                <a:gd name="T10" fmla="*/ 2147483646 w 38"/>
                <a:gd name="T11" fmla="*/ 2147483646 h 32"/>
                <a:gd name="T12" fmla="*/ 2147483646 w 38"/>
                <a:gd name="T13" fmla="*/ 2147483646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 h="32">
                  <a:moveTo>
                    <a:pt x="31" y="32"/>
                  </a:moveTo>
                  <a:cubicBezTo>
                    <a:pt x="30" y="25"/>
                    <a:pt x="27" y="18"/>
                    <a:pt x="21" y="13"/>
                  </a:cubicBezTo>
                  <a:cubicBezTo>
                    <a:pt x="16" y="9"/>
                    <a:pt x="9" y="7"/>
                    <a:pt x="0" y="8"/>
                  </a:cubicBezTo>
                  <a:cubicBezTo>
                    <a:pt x="0" y="1"/>
                    <a:pt x="0" y="1"/>
                    <a:pt x="0" y="1"/>
                  </a:cubicBezTo>
                  <a:cubicBezTo>
                    <a:pt x="11" y="0"/>
                    <a:pt x="19" y="3"/>
                    <a:pt x="26" y="8"/>
                  </a:cubicBezTo>
                  <a:cubicBezTo>
                    <a:pt x="33" y="14"/>
                    <a:pt x="37" y="22"/>
                    <a:pt x="38" y="31"/>
                  </a:cubicBezTo>
                  <a:lnTo>
                    <a:pt x="31" y="32"/>
                  </a:lnTo>
                  <a:close/>
                </a:path>
              </a:pathLst>
            </a:custGeom>
            <a:solidFill>
              <a:srgbClr val="000000"/>
            </a:solidFill>
            <a:ln>
              <a:noFill/>
            </a:ln>
          </p:spPr>
          <p:txBody>
            <a:bodyPr/>
            <a:lstStyle/>
            <a:p>
              <a:pPr eaLnBrk="0" hangingPunct="0">
                <a:defRPr/>
              </a:pPr>
              <a:endParaRPr lang="zh-CN" altLang="en-US">
                <a:latin typeface="+mn-lt"/>
                <a:ea typeface="微软雅黑" panose="020B0503020204020204" pitchFamily="34" charset="-122"/>
                <a:cs typeface="+mn-ea"/>
                <a:sym typeface="+mn-lt"/>
              </a:endParaRPr>
            </a:p>
          </p:txBody>
        </p:sp>
        <p:sp>
          <p:nvSpPr>
            <p:cNvPr id="65" name="Freeform 23"/>
            <p:cNvSpPr/>
            <p:nvPr/>
          </p:nvSpPr>
          <p:spPr bwMode="auto">
            <a:xfrm>
              <a:off x="1061702" y="2288690"/>
              <a:ext cx="180856" cy="256473"/>
            </a:xfrm>
            <a:custGeom>
              <a:avLst/>
              <a:gdLst>
                <a:gd name="T0" fmla="*/ 2147483646 w 48"/>
                <a:gd name="T1" fmla="*/ 0 h 68"/>
                <a:gd name="T2" fmla="*/ 2147483646 w 48"/>
                <a:gd name="T3" fmla="*/ 2147483646 h 68"/>
                <a:gd name="T4" fmla="*/ 2147483646 w 48"/>
                <a:gd name="T5" fmla="*/ 2147483646 h 68"/>
                <a:gd name="T6" fmla="*/ 2147483646 w 48"/>
                <a:gd name="T7" fmla="*/ 2147483646 h 68"/>
                <a:gd name="T8" fmla="*/ 2147483646 w 48"/>
                <a:gd name="T9" fmla="*/ 2147483646 h 68"/>
                <a:gd name="T10" fmla="*/ 2147483646 w 48"/>
                <a:gd name="T11" fmla="*/ 2147483646 h 68"/>
                <a:gd name="T12" fmla="*/ 2147483646 w 48"/>
                <a:gd name="T13" fmla="*/ 2147483646 h 68"/>
                <a:gd name="T14" fmla="*/ 2147483646 w 48"/>
                <a:gd name="T15" fmla="*/ 2147483646 h 68"/>
                <a:gd name="T16" fmla="*/ 2147483646 w 48"/>
                <a:gd name="T17" fmla="*/ 2147483646 h 68"/>
                <a:gd name="T18" fmla="*/ 2147483646 w 48"/>
                <a:gd name="T19" fmla="*/ 0 h 68"/>
                <a:gd name="T20" fmla="*/ 2147483646 w 48"/>
                <a:gd name="T21" fmla="*/ 0 h 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8" h="68">
                  <a:moveTo>
                    <a:pt x="11" y="0"/>
                  </a:moveTo>
                  <a:cubicBezTo>
                    <a:pt x="11" y="0"/>
                    <a:pt x="0" y="40"/>
                    <a:pt x="2" y="50"/>
                  </a:cubicBezTo>
                  <a:cubicBezTo>
                    <a:pt x="5" y="61"/>
                    <a:pt x="18" y="66"/>
                    <a:pt x="24" y="67"/>
                  </a:cubicBezTo>
                  <a:cubicBezTo>
                    <a:pt x="30" y="68"/>
                    <a:pt x="43" y="58"/>
                    <a:pt x="43" y="58"/>
                  </a:cubicBezTo>
                  <a:cubicBezTo>
                    <a:pt x="43" y="58"/>
                    <a:pt x="27" y="47"/>
                    <a:pt x="28" y="44"/>
                  </a:cubicBezTo>
                  <a:cubicBezTo>
                    <a:pt x="29" y="41"/>
                    <a:pt x="34" y="36"/>
                    <a:pt x="35" y="38"/>
                  </a:cubicBezTo>
                  <a:cubicBezTo>
                    <a:pt x="37" y="39"/>
                    <a:pt x="38" y="50"/>
                    <a:pt x="38" y="50"/>
                  </a:cubicBezTo>
                  <a:cubicBezTo>
                    <a:pt x="38" y="50"/>
                    <a:pt x="43" y="53"/>
                    <a:pt x="45" y="48"/>
                  </a:cubicBezTo>
                  <a:cubicBezTo>
                    <a:pt x="48" y="42"/>
                    <a:pt x="43" y="26"/>
                    <a:pt x="43" y="26"/>
                  </a:cubicBezTo>
                  <a:cubicBezTo>
                    <a:pt x="37" y="0"/>
                    <a:pt x="37" y="0"/>
                    <a:pt x="37" y="0"/>
                  </a:cubicBezTo>
                  <a:lnTo>
                    <a:pt x="11" y="0"/>
                  </a:lnTo>
                  <a:close/>
                </a:path>
              </a:pathLst>
            </a:custGeom>
            <a:solidFill>
              <a:srgbClr val="FDCF9B"/>
            </a:solidFill>
            <a:ln>
              <a:noFill/>
            </a:ln>
          </p:spPr>
          <p:txBody>
            <a:bodyPr/>
            <a:lstStyle/>
            <a:p>
              <a:pPr eaLnBrk="0" hangingPunct="0">
                <a:defRPr/>
              </a:pPr>
              <a:endParaRPr lang="zh-CN" altLang="en-US">
                <a:latin typeface="+mn-lt"/>
                <a:ea typeface="微软雅黑" panose="020B0503020204020204" pitchFamily="34" charset="-122"/>
                <a:cs typeface="+mn-ea"/>
                <a:sym typeface="+mn-lt"/>
              </a:endParaRPr>
            </a:p>
          </p:txBody>
        </p:sp>
        <p:sp>
          <p:nvSpPr>
            <p:cNvPr id="66" name="Freeform 24"/>
            <p:cNvSpPr/>
            <p:nvPr/>
          </p:nvSpPr>
          <p:spPr bwMode="auto">
            <a:xfrm>
              <a:off x="1106916" y="2387487"/>
              <a:ext cx="116966" cy="139713"/>
            </a:xfrm>
            <a:custGeom>
              <a:avLst/>
              <a:gdLst>
                <a:gd name="T0" fmla="*/ 2147483646 w 31"/>
                <a:gd name="T1" fmla="*/ 2147483646 h 37"/>
                <a:gd name="T2" fmla="*/ 2147483646 w 31"/>
                <a:gd name="T3" fmla="*/ 2147483646 h 37"/>
                <a:gd name="T4" fmla="*/ 2147483646 w 31"/>
                <a:gd name="T5" fmla="*/ 2147483646 h 37"/>
                <a:gd name="T6" fmla="*/ 2147483646 w 31"/>
                <a:gd name="T7" fmla="*/ 2147483646 h 37"/>
                <a:gd name="T8" fmla="*/ 2147483646 w 31"/>
                <a:gd name="T9" fmla="*/ 0 h 37"/>
                <a:gd name="T10" fmla="*/ 2147483646 w 31"/>
                <a:gd name="T11" fmla="*/ 2147483646 h 37"/>
                <a:gd name="T12" fmla="*/ 2147483646 w 31"/>
                <a:gd name="T13" fmla="*/ 2147483646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37">
                  <a:moveTo>
                    <a:pt x="24" y="37"/>
                  </a:moveTo>
                  <a:cubicBezTo>
                    <a:pt x="28" y="34"/>
                    <a:pt x="31" y="32"/>
                    <a:pt x="31" y="32"/>
                  </a:cubicBezTo>
                  <a:cubicBezTo>
                    <a:pt x="31" y="32"/>
                    <a:pt x="15" y="21"/>
                    <a:pt x="16" y="18"/>
                  </a:cubicBezTo>
                  <a:cubicBezTo>
                    <a:pt x="17" y="15"/>
                    <a:pt x="22" y="10"/>
                    <a:pt x="23" y="12"/>
                  </a:cubicBezTo>
                  <a:cubicBezTo>
                    <a:pt x="23" y="12"/>
                    <a:pt x="13" y="1"/>
                    <a:pt x="9" y="0"/>
                  </a:cubicBezTo>
                  <a:cubicBezTo>
                    <a:pt x="6" y="0"/>
                    <a:pt x="0" y="14"/>
                    <a:pt x="2" y="21"/>
                  </a:cubicBezTo>
                  <a:cubicBezTo>
                    <a:pt x="4" y="26"/>
                    <a:pt x="16" y="34"/>
                    <a:pt x="24" y="37"/>
                  </a:cubicBezTo>
                  <a:close/>
                </a:path>
              </a:pathLst>
            </a:custGeom>
            <a:solidFill>
              <a:srgbClr val="CEB183"/>
            </a:solidFill>
            <a:ln>
              <a:noFill/>
            </a:ln>
          </p:spPr>
          <p:txBody>
            <a:bodyPr/>
            <a:lstStyle/>
            <a:p>
              <a:pPr eaLnBrk="0" hangingPunct="0">
                <a:defRPr/>
              </a:pPr>
              <a:endParaRPr lang="zh-CN" altLang="en-US">
                <a:latin typeface="+mn-lt"/>
                <a:ea typeface="微软雅黑" panose="020B0503020204020204" pitchFamily="34" charset="-122"/>
                <a:cs typeface="+mn-ea"/>
                <a:sym typeface="+mn-lt"/>
              </a:endParaRPr>
            </a:p>
          </p:txBody>
        </p:sp>
        <p:sp>
          <p:nvSpPr>
            <p:cNvPr id="67" name="Freeform 25"/>
            <p:cNvSpPr/>
            <p:nvPr/>
          </p:nvSpPr>
          <p:spPr bwMode="auto">
            <a:xfrm>
              <a:off x="1084309" y="2436386"/>
              <a:ext cx="101240" cy="149692"/>
            </a:xfrm>
            <a:custGeom>
              <a:avLst/>
              <a:gdLst>
                <a:gd name="T0" fmla="*/ 2147483646 w 27"/>
                <a:gd name="T1" fmla="*/ 2147483646 h 40"/>
                <a:gd name="T2" fmla="*/ 2147483646 w 27"/>
                <a:gd name="T3" fmla="*/ 2147483646 h 40"/>
                <a:gd name="T4" fmla="*/ 2147483646 w 27"/>
                <a:gd name="T5" fmla="*/ 2147483646 h 40"/>
                <a:gd name="T6" fmla="*/ 2147483646 w 27"/>
                <a:gd name="T7" fmla="*/ 2147483646 h 40"/>
                <a:gd name="T8" fmla="*/ 2147483646 w 27"/>
                <a:gd name="T9" fmla="*/ 2147483646 h 40"/>
                <a:gd name="T10" fmla="*/ 2147483646 w 27"/>
                <a:gd name="T11" fmla="*/ 2147483646 h 40"/>
                <a:gd name="T12" fmla="*/ 2147483646 w 27"/>
                <a:gd name="T13" fmla="*/ 2147483646 h 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40">
                  <a:moveTo>
                    <a:pt x="1" y="40"/>
                  </a:moveTo>
                  <a:cubicBezTo>
                    <a:pt x="0" y="31"/>
                    <a:pt x="0" y="21"/>
                    <a:pt x="3" y="13"/>
                  </a:cubicBezTo>
                  <a:cubicBezTo>
                    <a:pt x="7" y="5"/>
                    <a:pt x="14" y="0"/>
                    <a:pt x="27" y="1"/>
                  </a:cubicBezTo>
                  <a:cubicBezTo>
                    <a:pt x="26" y="8"/>
                    <a:pt x="26" y="8"/>
                    <a:pt x="26" y="8"/>
                  </a:cubicBezTo>
                  <a:cubicBezTo>
                    <a:pt x="17" y="7"/>
                    <a:pt x="12" y="10"/>
                    <a:pt x="10" y="16"/>
                  </a:cubicBezTo>
                  <a:cubicBezTo>
                    <a:pt x="7" y="22"/>
                    <a:pt x="7" y="31"/>
                    <a:pt x="7" y="40"/>
                  </a:cubicBezTo>
                  <a:lnTo>
                    <a:pt x="1" y="40"/>
                  </a:lnTo>
                  <a:close/>
                </a:path>
              </a:pathLst>
            </a:custGeom>
            <a:solidFill>
              <a:srgbClr val="000000"/>
            </a:solidFill>
            <a:ln>
              <a:noFill/>
            </a:ln>
          </p:spPr>
          <p:txBody>
            <a:bodyPr/>
            <a:lstStyle/>
            <a:p>
              <a:pPr eaLnBrk="0" hangingPunct="0">
                <a:defRPr/>
              </a:pPr>
              <a:endParaRPr lang="zh-CN" altLang="en-US">
                <a:latin typeface="+mn-lt"/>
                <a:ea typeface="微软雅黑" panose="020B0503020204020204" pitchFamily="34" charset="-122"/>
                <a:cs typeface="+mn-ea"/>
                <a:sym typeface="+mn-lt"/>
              </a:endParaRPr>
            </a:p>
          </p:txBody>
        </p:sp>
        <p:sp>
          <p:nvSpPr>
            <p:cNvPr id="68" name="Freeform 26"/>
            <p:cNvSpPr/>
            <p:nvPr/>
          </p:nvSpPr>
          <p:spPr bwMode="auto">
            <a:xfrm>
              <a:off x="1407687" y="2986257"/>
              <a:ext cx="214275" cy="142706"/>
            </a:xfrm>
            <a:custGeom>
              <a:avLst/>
              <a:gdLst>
                <a:gd name="T0" fmla="*/ 2147483646 w 57"/>
                <a:gd name="T1" fmla="*/ 0 h 38"/>
                <a:gd name="T2" fmla="*/ 2147483646 w 57"/>
                <a:gd name="T3" fmla="*/ 2147483646 h 38"/>
                <a:gd name="T4" fmla="*/ 2147483646 w 57"/>
                <a:gd name="T5" fmla="*/ 2147483646 h 38"/>
                <a:gd name="T6" fmla="*/ 2147483646 w 57"/>
                <a:gd name="T7" fmla="*/ 2147483646 h 38"/>
                <a:gd name="T8" fmla="*/ 2147483646 w 57"/>
                <a:gd name="T9" fmla="*/ 0 h 38"/>
                <a:gd name="T10" fmla="*/ 2147483646 w 57"/>
                <a:gd name="T11" fmla="*/ 0 h 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 h="38">
                  <a:moveTo>
                    <a:pt x="52" y="0"/>
                  </a:moveTo>
                  <a:cubicBezTo>
                    <a:pt x="57" y="19"/>
                    <a:pt x="57" y="19"/>
                    <a:pt x="57" y="19"/>
                  </a:cubicBezTo>
                  <a:cubicBezTo>
                    <a:pt x="50" y="29"/>
                    <a:pt x="24" y="37"/>
                    <a:pt x="7" y="38"/>
                  </a:cubicBezTo>
                  <a:cubicBezTo>
                    <a:pt x="0" y="28"/>
                    <a:pt x="23" y="18"/>
                    <a:pt x="39" y="14"/>
                  </a:cubicBezTo>
                  <a:cubicBezTo>
                    <a:pt x="33" y="0"/>
                    <a:pt x="33" y="0"/>
                    <a:pt x="33" y="0"/>
                  </a:cubicBezTo>
                  <a:lnTo>
                    <a:pt x="52" y="0"/>
                  </a:lnTo>
                  <a:close/>
                </a:path>
              </a:pathLst>
            </a:custGeom>
            <a:solidFill>
              <a:srgbClr val="1A1A1A"/>
            </a:solidFill>
            <a:ln>
              <a:noFill/>
            </a:ln>
          </p:spPr>
          <p:txBody>
            <a:bodyPr/>
            <a:lstStyle/>
            <a:p>
              <a:pPr eaLnBrk="0" hangingPunct="0">
                <a:defRPr/>
              </a:pPr>
              <a:endParaRPr lang="zh-CN" altLang="en-US">
                <a:latin typeface="+mn-lt"/>
                <a:ea typeface="微软雅黑" panose="020B0503020204020204" pitchFamily="34" charset="-122"/>
                <a:cs typeface="+mn-ea"/>
                <a:sym typeface="+mn-lt"/>
              </a:endParaRPr>
            </a:p>
          </p:txBody>
        </p:sp>
        <p:sp>
          <p:nvSpPr>
            <p:cNvPr id="69" name="Freeform 27"/>
            <p:cNvSpPr/>
            <p:nvPr/>
          </p:nvSpPr>
          <p:spPr bwMode="auto">
            <a:xfrm>
              <a:off x="1668159" y="2964302"/>
              <a:ext cx="198548" cy="112768"/>
            </a:xfrm>
            <a:custGeom>
              <a:avLst/>
              <a:gdLst>
                <a:gd name="T0" fmla="*/ 2147483646 w 53"/>
                <a:gd name="T1" fmla="*/ 2147483646 h 30"/>
                <a:gd name="T2" fmla="*/ 2147483646 w 53"/>
                <a:gd name="T3" fmla="*/ 2147483646 h 30"/>
                <a:gd name="T4" fmla="*/ 2147483646 w 53"/>
                <a:gd name="T5" fmla="*/ 2147483646 h 30"/>
                <a:gd name="T6" fmla="*/ 0 w 53"/>
                <a:gd name="T7" fmla="*/ 2147483646 h 30"/>
                <a:gd name="T8" fmla="*/ 0 w 53"/>
                <a:gd name="T9" fmla="*/ 2147483646 h 30"/>
                <a:gd name="T10" fmla="*/ 2147483646 w 53"/>
                <a:gd name="T11" fmla="*/ 0 h 30"/>
                <a:gd name="T12" fmla="*/ 2147483646 w 53"/>
                <a:gd name="T13" fmla="*/ 2147483646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 h="30">
                  <a:moveTo>
                    <a:pt x="21" y="3"/>
                  </a:moveTo>
                  <a:cubicBezTo>
                    <a:pt x="21" y="3"/>
                    <a:pt x="18" y="11"/>
                    <a:pt x="19" y="12"/>
                  </a:cubicBezTo>
                  <a:cubicBezTo>
                    <a:pt x="22" y="14"/>
                    <a:pt x="52" y="18"/>
                    <a:pt x="53" y="30"/>
                  </a:cubicBezTo>
                  <a:cubicBezTo>
                    <a:pt x="0" y="27"/>
                    <a:pt x="0" y="27"/>
                    <a:pt x="0" y="27"/>
                  </a:cubicBezTo>
                  <a:cubicBezTo>
                    <a:pt x="0" y="9"/>
                    <a:pt x="0" y="9"/>
                    <a:pt x="0" y="9"/>
                  </a:cubicBezTo>
                  <a:cubicBezTo>
                    <a:pt x="13" y="0"/>
                    <a:pt x="13" y="0"/>
                    <a:pt x="13" y="0"/>
                  </a:cubicBezTo>
                  <a:lnTo>
                    <a:pt x="21" y="3"/>
                  </a:lnTo>
                  <a:close/>
                </a:path>
              </a:pathLst>
            </a:custGeom>
            <a:solidFill>
              <a:srgbClr val="1A1A1A"/>
            </a:solidFill>
            <a:ln>
              <a:noFill/>
            </a:ln>
          </p:spPr>
          <p:txBody>
            <a:bodyPr/>
            <a:lstStyle/>
            <a:p>
              <a:pPr eaLnBrk="0" hangingPunct="0">
                <a:defRPr/>
              </a:pPr>
              <a:endParaRPr lang="zh-CN" altLang="en-US">
                <a:latin typeface="+mn-lt"/>
                <a:ea typeface="微软雅黑" panose="020B0503020204020204" pitchFamily="34" charset="-122"/>
                <a:cs typeface="+mn-ea"/>
                <a:sym typeface="+mn-lt"/>
              </a:endParaRPr>
            </a:p>
          </p:txBody>
        </p:sp>
        <p:sp>
          <p:nvSpPr>
            <p:cNvPr id="70" name="Freeform 28"/>
            <p:cNvSpPr/>
            <p:nvPr/>
          </p:nvSpPr>
          <p:spPr bwMode="auto">
            <a:xfrm>
              <a:off x="1446021" y="2572107"/>
              <a:ext cx="175942" cy="428120"/>
            </a:xfrm>
            <a:custGeom>
              <a:avLst/>
              <a:gdLst>
                <a:gd name="T0" fmla="*/ 0 w 47"/>
                <a:gd name="T1" fmla="*/ 2147483646 h 114"/>
                <a:gd name="T2" fmla="*/ 2147483646 w 47"/>
                <a:gd name="T3" fmla="*/ 2147483646 h 114"/>
                <a:gd name="T4" fmla="*/ 2147483646 w 47"/>
                <a:gd name="T5" fmla="*/ 2147483646 h 114"/>
                <a:gd name="T6" fmla="*/ 2147483646 w 47"/>
                <a:gd name="T7" fmla="*/ 0 h 114"/>
                <a:gd name="T8" fmla="*/ 0 w 47"/>
                <a:gd name="T9" fmla="*/ 2147483646 h 1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114">
                  <a:moveTo>
                    <a:pt x="0" y="5"/>
                  </a:moveTo>
                  <a:cubicBezTo>
                    <a:pt x="7" y="40"/>
                    <a:pt x="7" y="82"/>
                    <a:pt x="21" y="114"/>
                  </a:cubicBezTo>
                  <a:cubicBezTo>
                    <a:pt x="30" y="114"/>
                    <a:pt x="38" y="114"/>
                    <a:pt x="47" y="114"/>
                  </a:cubicBezTo>
                  <a:cubicBezTo>
                    <a:pt x="35" y="73"/>
                    <a:pt x="38" y="36"/>
                    <a:pt x="42" y="0"/>
                  </a:cubicBezTo>
                  <a:cubicBezTo>
                    <a:pt x="28" y="2"/>
                    <a:pt x="14" y="3"/>
                    <a:pt x="0" y="5"/>
                  </a:cubicBezTo>
                  <a:close/>
                </a:path>
              </a:pathLst>
            </a:custGeom>
            <a:solidFill>
              <a:srgbClr val="000000"/>
            </a:solidFill>
            <a:ln>
              <a:noFill/>
            </a:ln>
          </p:spPr>
          <p:txBody>
            <a:bodyPr/>
            <a:lstStyle/>
            <a:p>
              <a:pPr eaLnBrk="0" hangingPunct="0">
                <a:defRPr/>
              </a:pPr>
              <a:endParaRPr lang="zh-CN" altLang="en-US">
                <a:latin typeface="+mn-lt"/>
                <a:ea typeface="微软雅黑" panose="020B0503020204020204" pitchFamily="34" charset="-122"/>
                <a:cs typeface="+mn-ea"/>
                <a:sym typeface="+mn-lt"/>
              </a:endParaRPr>
            </a:p>
          </p:txBody>
        </p:sp>
        <p:sp>
          <p:nvSpPr>
            <p:cNvPr id="71" name="Freeform 29"/>
            <p:cNvSpPr/>
            <p:nvPr/>
          </p:nvSpPr>
          <p:spPr bwMode="auto">
            <a:xfrm>
              <a:off x="1452901" y="1777740"/>
              <a:ext cx="210343" cy="236514"/>
            </a:xfrm>
            <a:custGeom>
              <a:avLst/>
              <a:gdLst>
                <a:gd name="T0" fmla="*/ 2147483646 w 56"/>
                <a:gd name="T1" fmla="*/ 0 h 63"/>
                <a:gd name="T2" fmla="*/ 2147483646 w 56"/>
                <a:gd name="T3" fmla="*/ 2147483646 h 63"/>
                <a:gd name="T4" fmla="*/ 2147483646 w 56"/>
                <a:gd name="T5" fmla="*/ 2147483646 h 63"/>
                <a:gd name="T6" fmla="*/ 0 w 56"/>
                <a:gd name="T7" fmla="*/ 2147483646 h 63"/>
                <a:gd name="T8" fmla="*/ 2147483646 w 56"/>
                <a:gd name="T9" fmla="*/ 0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63">
                  <a:moveTo>
                    <a:pt x="10" y="0"/>
                  </a:moveTo>
                  <a:cubicBezTo>
                    <a:pt x="25" y="12"/>
                    <a:pt x="38" y="33"/>
                    <a:pt x="56" y="39"/>
                  </a:cubicBezTo>
                  <a:cubicBezTo>
                    <a:pt x="38" y="62"/>
                    <a:pt x="38" y="62"/>
                    <a:pt x="38" y="62"/>
                  </a:cubicBezTo>
                  <a:cubicBezTo>
                    <a:pt x="5" y="63"/>
                    <a:pt x="6" y="40"/>
                    <a:pt x="0" y="8"/>
                  </a:cubicBezTo>
                  <a:lnTo>
                    <a:pt x="10" y="0"/>
                  </a:lnTo>
                  <a:close/>
                </a:path>
              </a:pathLst>
            </a:custGeom>
            <a:solidFill>
              <a:srgbClr val="E6E6E6"/>
            </a:solidFill>
            <a:ln>
              <a:noFill/>
            </a:ln>
          </p:spPr>
          <p:txBody>
            <a:bodyPr/>
            <a:lstStyle/>
            <a:p>
              <a:pPr eaLnBrk="0" hangingPunct="0">
                <a:defRPr/>
              </a:pPr>
              <a:endParaRPr lang="zh-CN" altLang="en-US">
                <a:latin typeface="+mn-lt"/>
                <a:ea typeface="微软雅黑" panose="020B0503020204020204" pitchFamily="34" charset="-122"/>
                <a:cs typeface="+mn-ea"/>
                <a:sym typeface="+mn-lt"/>
              </a:endParaRPr>
            </a:p>
          </p:txBody>
        </p:sp>
        <p:sp>
          <p:nvSpPr>
            <p:cNvPr id="72" name="Freeform 30"/>
            <p:cNvSpPr/>
            <p:nvPr/>
          </p:nvSpPr>
          <p:spPr bwMode="auto">
            <a:xfrm>
              <a:off x="1133455" y="844658"/>
              <a:ext cx="1092016" cy="1034873"/>
            </a:xfrm>
            <a:custGeom>
              <a:avLst/>
              <a:gdLst>
                <a:gd name="T0" fmla="*/ 2147483646 w 290"/>
                <a:gd name="T1" fmla="*/ 2147483646 h 275"/>
                <a:gd name="T2" fmla="*/ 2147483646 w 290"/>
                <a:gd name="T3" fmla="*/ 2147483646 h 275"/>
                <a:gd name="T4" fmla="*/ 2147483646 w 290"/>
                <a:gd name="T5" fmla="*/ 2147483646 h 275"/>
                <a:gd name="T6" fmla="*/ 2147483646 w 290"/>
                <a:gd name="T7" fmla="*/ 2147483646 h 275"/>
                <a:gd name="T8" fmla="*/ 2147483646 w 290"/>
                <a:gd name="T9" fmla="*/ 2147483646 h 275"/>
                <a:gd name="T10" fmla="*/ 2147483646 w 290"/>
                <a:gd name="T11" fmla="*/ 2147483646 h 275"/>
                <a:gd name="T12" fmla="*/ 2147483646 w 290"/>
                <a:gd name="T13" fmla="*/ 2147483646 h 275"/>
                <a:gd name="T14" fmla="*/ 2147483646 w 290"/>
                <a:gd name="T15" fmla="*/ 0 h 275"/>
                <a:gd name="T16" fmla="*/ 2147483646 w 290"/>
                <a:gd name="T17" fmla="*/ 2147483646 h 275"/>
                <a:gd name="T18" fmla="*/ 2147483646 w 290"/>
                <a:gd name="T19" fmla="*/ 2147483646 h 2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0" h="275">
                  <a:moveTo>
                    <a:pt x="9" y="19"/>
                  </a:moveTo>
                  <a:cubicBezTo>
                    <a:pt x="9" y="19"/>
                    <a:pt x="0" y="190"/>
                    <a:pt x="32" y="227"/>
                  </a:cubicBezTo>
                  <a:cubicBezTo>
                    <a:pt x="66" y="267"/>
                    <a:pt x="205" y="275"/>
                    <a:pt x="243" y="240"/>
                  </a:cubicBezTo>
                  <a:cubicBezTo>
                    <a:pt x="279" y="207"/>
                    <a:pt x="290" y="35"/>
                    <a:pt x="290" y="35"/>
                  </a:cubicBezTo>
                  <a:cubicBezTo>
                    <a:pt x="168" y="8"/>
                    <a:pt x="168" y="8"/>
                    <a:pt x="168" y="8"/>
                  </a:cubicBezTo>
                  <a:cubicBezTo>
                    <a:pt x="169" y="2"/>
                    <a:pt x="169" y="2"/>
                    <a:pt x="169" y="2"/>
                  </a:cubicBezTo>
                  <a:cubicBezTo>
                    <a:pt x="151" y="4"/>
                    <a:pt x="151" y="4"/>
                    <a:pt x="151" y="4"/>
                  </a:cubicBezTo>
                  <a:cubicBezTo>
                    <a:pt x="134" y="0"/>
                    <a:pt x="134" y="0"/>
                    <a:pt x="134" y="0"/>
                  </a:cubicBezTo>
                  <a:cubicBezTo>
                    <a:pt x="133" y="6"/>
                    <a:pt x="133" y="6"/>
                    <a:pt x="133" y="6"/>
                  </a:cubicBezTo>
                  <a:lnTo>
                    <a:pt x="9" y="19"/>
                  </a:lnTo>
                  <a:close/>
                </a:path>
              </a:pathLst>
            </a:custGeom>
            <a:solidFill>
              <a:srgbClr val="FDCF9B"/>
            </a:solidFill>
            <a:ln>
              <a:noFill/>
            </a:ln>
          </p:spPr>
          <p:txBody>
            <a:bodyPr/>
            <a:lstStyle/>
            <a:p>
              <a:pPr eaLnBrk="0" hangingPunct="0">
                <a:defRPr/>
              </a:pPr>
              <a:endParaRPr lang="zh-CN" altLang="en-US">
                <a:latin typeface="+mn-lt"/>
                <a:ea typeface="微软雅黑" panose="020B0503020204020204" pitchFamily="34" charset="-122"/>
                <a:cs typeface="+mn-ea"/>
                <a:sym typeface="+mn-lt"/>
              </a:endParaRPr>
            </a:p>
          </p:txBody>
        </p:sp>
        <p:sp>
          <p:nvSpPr>
            <p:cNvPr id="73" name="Freeform 31"/>
            <p:cNvSpPr/>
            <p:nvPr/>
          </p:nvSpPr>
          <p:spPr bwMode="auto">
            <a:xfrm>
              <a:off x="1182600" y="790769"/>
              <a:ext cx="1008468" cy="586794"/>
            </a:xfrm>
            <a:custGeom>
              <a:avLst/>
              <a:gdLst>
                <a:gd name="T0" fmla="*/ 0 w 268"/>
                <a:gd name="T1" fmla="*/ 2147483646 h 156"/>
                <a:gd name="T2" fmla="*/ 2147483646 w 268"/>
                <a:gd name="T3" fmla="*/ 2147483646 h 156"/>
                <a:gd name="T4" fmla="*/ 2147483646 w 268"/>
                <a:gd name="T5" fmla="*/ 2147483646 h 156"/>
                <a:gd name="T6" fmla="*/ 2147483646 w 268"/>
                <a:gd name="T7" fmla="*/ 2147483646 h 156"/>
                <a:gd name="T8" fmla="*/ 2147483646 w 268"/>
                <a:gd name="T9" fmla="*/ 2147483646 h 156"/>
                <a:gd name="T10" fmla="*/ 2147483646 w 268"/>
                <a:gd name="T11" fmla="*/ 2147483646 h 156"/>
                <a:gd name="T12" fmla="*/ 2147483646 w 268"/>
                <a:gd name="T13" fmla="*/ 2147483646 h 156"/>
                <a:gd name="T14" fmla="*/ 2147483646 w 268"/>
                <a:gd name="T15" fmla="*/ 2147483646 h 156"/>
                <a:gd name="T16" fmla="*/ 2147483646 w 268"/>
                <a:gd name="T17" fmla="*/ 0 h 156"/>
                <a:gd name="T18" fmla="*/ 2147483646 w 268"/>
                <a:gd name="T19" fmla="*/ 2147483646 h 156"/>
                <a:gd name="T20" fmla="*/ 2147483646 w 268"/>
                <a:gd name="T21" fmla="*/ 2147483646 h 156"/>
                <a:gd name="T22" fmla="*/ 0 w 268"/>
                <a:gd name="T23" fmla="*/ 2147483646 h 1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8" h="156">
                  <a:moveTo>
                    <a:pt x="0" y="140"/>
                  </a:moveTo>
                  <a:cubicBezTo>
                    <a:pt x="11" y="95"/>
                    <a:pt x="28" y="21"/>
                    <a:pt x="82" y="56"/>
                  </a:cubicBezTo>
                  <a:cubicBezTo>
                    <a:pt x="100" y="68"/>
                    <a:pt x="177" y="72"/>
                    <a:pt x="194" y="63"/>
                  </a:cubicBezTo>
                  <a:cubicBezTo>
                    <a:pt x="247" y="35"/>
                    <a:pt x="260" y="110"/>
                    <a:pt x="265" y="156"/>
                  </a:cubicBezTo>
                  <a:cubicBezTo>
                    <a:pt x="265" y="156"/>
                    <a:pt x="268" y="49"/>
                    <a:pt x="267" y="39"/>
                  </a:cubicBezTo>
                  <a:cubicBezTo>
                    <a:pt x="266" y="29"/>
                    <a:pt x="268" y="18"/>
                    <a:pt x="268" y="18"/>
                  </a:cubicBezTo>
                  <a:cubicBezTo>
                    <a:pt x="237" y="11"/>
                    <a:pt x="237" y="11"/>
                    <a:pt x="237" y="11"/>
                  </a:cubicBezTo>
                  <a:cubicBezTo>
                    <a:pt x="140" y="34"/>
                    <a:pt x="140" y="34"/>
                    <a:pt x="140" y="34"/>
                  </a:cubicBezTo>
                  <a:cubicBezTo>
                    <a:pt x="46" y="0"/>
                    <a:pt x="46" y="0"/>
                    <a:pt x="46" y="0"/>
                  </a:cubicBezTo>
                  <a:cubicBezTo>
                    <a:pt x="14" y="3"/>
                    <a:pt x="14" y="3"/>
                    <a:pt x="14" y="3"/>
                  </a:cubicBezTo>
                  <a:cubicBezTo>
                    <a:pt x="14" y="3"/>
                    <a:pt x="15" y="14"/>
                    <a:pt x="12" y="24"/>
                  </a:cubicBezTo>
                  <a:cubicBezTo>
                    <a:pt x="10" y="33"/>
                    <a:pt x="0" y="140"/>
                    <a:pt x="0" y="140"/>
                  </a:cubicBezTo>
                  <a:close/>
                </a:path>
              </a:pathLst>
            </a:custGeom>
            <a:solidFill>
              <a:srgbClr val="E4BA8C"/>
            </a:solidFill>
            <a:ln>
              <a:noFill/>
            </a:ln>
          </p:spPr>
          <p:txBody>
            <a:bodyPr/>
            <a:lstStyle/>
            <a:p>
              <a:pPr eaLnBrk="0" hangingPunct="0">
                <a:defRPr/>
              </a:pPr>
              <a:endParaRPr lang="zh-CN" altLang="en-US">
                <a:latin typeface="+mn-lt"/>
                <a:ea typeface="微软雅黑" panose="020B0503020204020204" pitchFamily="34" charset="-122"/>
                <a:cs typeface="+mn-ea"/>
                <a:sym typeface="+mn-lt"/>
              </a:endParaRPr>
            </a:p>
          </p:txBody>
        </p:sp>
        <p:sp>
          <p:nvSpPr>
            <p:cNvPr id="74" name="Freeform 32"/>
            <p:cNvSpPr/>
            <p:nvPr/>
          </p:nvSpPr>
          <p:spPr bwMode="auto">
            <a:xfrm>
              <a:off x="1087258" y="455458"/>
              <a:ext cx="1269922" cy="922105"/>
            </a:xfrm>
            <a:custGeom>
              <a:avLst/>
              <a:gdLst>
                <a:gd name="T0" fmla="*/ 2147483646 w 337"/>
                <a:gd name="T1" fmla="*/ 2147483646 h 245"/>
                <a:gd name="T2" fmla="*/ 2147483646 w 337"/>
                <a:gd name="T3" fmla="*/ 2147483646 h 245"/>
                <a:gd name="T4" fmla="*/ 2147483646 w 337"/>
                <a:gd name="T5" fmla="*/ 2147483646 h 245"/>
                <a:gd name="T6" fmla="*/ 2147483646 w 337"/>
                <a:gd name="T7" fmla="*/ 2147483646 h 245"/>
                <a:gd name="T8" fmla="*/ 2147483646 w 337"/>
                <a:gd name="T9" fmla="*/ 2147483646 h 245"/>
                <a:gd name="T10" fmla="*/ 2147483646 w 337"/>
                <a:gd name="T11" fmla="*/ 2147483646 h 245"/>
                <a:gd name="T12" fmla="*/ 2147483646 w 337"/>
                <a:gd name="T13" fmla="*/ 2147483646 h 245"/>
                <a:gd name="T14" fmla="*/ 2147483646 w 337"/>
                <a:gd name="T15" fmla="*/ 2147483646 h 245"/>
                <a:gd name="T16" fmla="*/ 2147483646 w 337"/>
                <a:gd name="T17" fmla="*/ 2147483646 h 245"/>
                <a:gd name="T18" fmla="*/ 2147483646 w 337"/>
                <a:gd name="T19" fmla="*/ 2147483646 h 245"/>
                <a:gd name="T20" fmla="*/ 2147483646 w 337"/>
                <a:gd name="T21" fmla="*/ 2147483646 h 2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7" h="245">
                  <a:moveTo>
                    <a:pt x="16" y="227"/>
                  </a:moveTo>
                  <a:cubicBezTo>
                    <a:pt x="27" y="230"/>
                    <a:pt x="27" y="230"/>
                    <a:pt x="27" y="230"/>
                  </a:cubicBezTo>
                  <a:cubicBezTo>
                    <a:pt x="27" y="230"/>
                    <a:pt x="31" y="155"/>
                    <a:pt x="55" y="131"/>
                  </a:cubicBezTo>
                  <a:cubicBezTo>
                    <a:pt x="80" y="106"/>
                    <a:pt x="107" y="124"/>
                    <a:pt x="123" y="136"/>
                  </a:cubicBezTo>
                  <a:cubicBezTo>
                    <a:pt x="138" y="147"/>
                    <a:pt x="187" y="150"/>
                    <a:pt x="204" y="141"/>
                  </a:cubicBezTo>
                  <a:cubicBezTo>
                    <a:pt x="221" y="131"/>
                    <a:pt x="250" y="116"/>
                    <a:pt x="272" y="143"/>
                  </a:cubicBezTo>
                  <a:cubicBezTo>
                    <a:pt x="293" y="171"/>
                    <a:pt x="288" y="245"/>
                    <a:pt x="288" y="245"/>
                  </a:cubicBezTo>
                  <a:cubicBezTo>
                    <a:pt x="300" y="244"/>
                    <a:pt x="300" y="244"/>
                    <a:pt x="300" y="244"/>
                  </a:cubicBezTo>
                  <a:cubicBezTo>
                    <a:pt x="300" y="244"/>
                    <a:pt x="325" y="162"/>
                    <a:pt x="328" y="129"/>
                  </a:cubicBezTo>
                  <a:cubicBezTo>
                    <a:pt x="337" y="20"/>
                    <a:pt x="5" y="0"/>
                    <a:pt x="1" y="110"/>
                  </a:cubicBezTo>
                  <a:cubicBezTo>
                    <a:pt x="0" y="142"/>
                    <a:pt x="16" y="227"/>
                    <a:pt x="16" y="227"/>
                  </a:cubicBezTo>
                  <a:close/>
                </a:path>
              </a:pathLst>
            </a:custGeom>
            <a:solidFill>
              <a:srgbClr val="42281F"/>
            </a:solidFill>
            <a:ln>
              <a:noFill/>
            </a:ln>
          </p:spPr>
          <p:txBody>
            <a:bodyPr/>
            <a:lstStyle/>
            <a:p>
              <a:pPr eaLnBrk="0" hangingPunct="0">
                <a:defRPr/>
              </a:pPr>
              <a:endParaRPr lang="zh-CN" altLang="en-US">
                <a:latin typeface="+mn-lt"/>
                <a:ea typeface="微软雅黑" panose="020B0503020204020204" pitchFamily="34" charset="-122"/>
                <a:cs typeface="+mn-ea"/>
                <a:sym typeface="+mn-lt"/>
              </a:endParaRPr>
            </a:p>
          </p:txBody>
        </p:sp>
        <p:sp>
          <p:nvSpPr>
            <p:cNvPr id="75" name="Freeform 33"/>
            <p:cNvSpPr/>
            <p:nvPr/>
          </p:nvSpPr>
          <p:spPr bwMode="auto">
            <a:xfrm>
              <a:off x="1502047" y="1536236"/>
              <a:ext cx="387267" cy="195598"/>
            </a:xfrm>
            <a:custGeom>
              <a:avLst/>
              <a:gdLst>
                <a:gd name="T0" fmla="*/ 2147483646 w 103"/>
                <a:gd name="T1" fmla="*/ 2147483646 h 52"/>
                <a:gd name="T2" fmla="*/ 2147483646 w 103"/>
                <a:gd name="T3" fmla="*/ 0 h 52"/>
                <a:gd name="T4" fmla="*/ 2147483646 w 103"/>
                <a:gd name="T5" fmla="*/ 2147483646 h 52"/>
                <a:gd name="T6" fmla="*/ 2147483646 w 103"/>
                <a:gd name="T7" fmla="*/ 2147483646 h 52"/>
                <a:gd name="T8" fmla="*/ 2147483646 w 103"/>
                <a:gd name="T9" fmla="*/ 2147483646 h 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3" h="52">
                  <a:moveTo>
                    <a:pt x="5" y="16"/>
                  </a:moveTo>
                  <a:cubicBezTo>
                    <a:pt x="36" y="17"/>
                    <a:pt x="75" y="16"/>
                    <a:pt x="103" y="0"/>
                  </a:cubicBezTo>
                  <a:cubicBezTo>
                    <a:pt x="103" y="0"/>
                    <a:pt x="103" y="37"/>
                    <a:pt x="86" y="44"/>
                  </a:cubicBezTo>
                  <a:cubicBezTo>
                    <a:pt x="68" y="52"/>
                    <a:pt x="31" y="49"/>
                    <a:pt x="15" y="39"/>
                  </a:cubicBezTo>
                  <a:cubicBezTo>
                    <a:pt x="0" y="30"/>
                    <a:pt x="5" y="16"/>
                    <a:pt x="5" y="16"/>
                  </a:cubicBezTo>
                  <a:close/>
                </a:path>
              </a:pathLst>
            </a:custGeom>
            <a:solidFill>
              <a:srgbClr val="E48C5A"/>
            </a:solidFill>
            <a:ln>
              <a:noFill/>
            </a:ln>
          </p:spPr>
          <p:txBody>
            <a:bodyPr/>
            <a:lstStyle/>
            <a:p>
              <a:pPr eaLnBrk="0" hangingPunct="0">
                <a:defRPr/>
              </a:pPr>
              <a:endParaRPr lang="zh-CN" altLang="en-US">
                <a:latin typeface="+mn-lt"/>
                <a:ea typeface="微软雅黑" panose="020B0503020204020204" pitchFamily="34" charset="-122"/>
                <a:cs typeface="+mn-ea"/>
                <a:sym typeface="+mn-lt"/>
              </a:endParaRPr>
            </a:p>
          </p:txBody>
        </p:sp>
        <p:sp>
          <p:nvSpPr>
            <p:cNvPr id="76" name="Freeform 34"/>
            <p:cNvSpPr/>
            <p:nvPr/>
          </p:nvSpPr>
          <p:spPr bwMode="auto">
            <a:xfrm>
              <a:off x="1611150" y="1682935"/>
              <a:ext cx="151368" cy="40916"/>
            </a:xfrm>
            <a:custGeom>
              <a:avLst/>
              <a:gdLst>
                <a:gd name="T0" fmla="*/ 2147483646 w 40"/>
                <a:gd name="T1" fmla="*/ 2147483646 h 11"/>
                <a:gd name="T2" fmla="*/ 0 w 40"/>
                <a:gd name="T3" fmla="*/ 2147483646 h 11"/>
                <a:gd name="T4" fmla="*/ 2147483646 w 40"/>
                <a:gd name="T5" fmla="*/ 2147483646 h 11"/>
                <a:gd name="T6" fmla="*/ 2147483646 w 40"/>
                <a:gd name="T7" fmla="*/ 2147483646 h 11"/>
                <a:gd name="T8" fmla="*/ 2147483646 w 40"/>
                <a:gd name="T9" fmla="*/ 0 h 11"/>
                <a:gd name="T10" fmla="*/ 2147483646 w 40"/>
                <a:gd name="T11" fmla="*/ 2147483646 h 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 h="11">
                  <a:moveTo>
                    <a:pt x="40" y="9"/>
                  </a:moveTo>
                  <a:cubicBezTo>
                    <a:pt x="27" y="11"/>
                    <a:pt x="12" y="9"/>
                    <a:pt x="0" y="6"/>
                  </a:cubicBezTo>
                  <a:cubicBezTo>
                    <a:pt x="4" y="4"/>
                    <a:pt x="10" y="0"/>
                    <a:pt x="12" y="1"/>
                  </a:cubicBezTo>
                  <a:cubicBezTo>
                    <a:pt x="16" y="2"/>
                    <a:pt x="18" y="3"/>
                    <a:pt x="18" y="3"/>
                  </a:cubicBezTo>
                  <a:cubicBezTo>
                    <a:pt x="18" y="3"/>
                    <a:pt x="21" y="0"/>
                    <a:pt x="28" y="0"/>
                  </a:cubicBezTo>
                  <a:cubicBezTo>
                    <a:pt x="32" y="1"/>
                    <a:pt x="37" y="6"/>
                    <a:pt x="40" y="9"/>
                  </a:cubicBezTo>
                  <a:close/>
                </a:path>
              </a:pathLst>
            </a:custGeom>
            <a:solidFill>
              <a:srgbClr val="EB6642"/>
            </a:solidFill>
            <a:ln>
              <a:noFill/>
            </a:ln>
          </p:spPr>
          <p:txBody>
            <a:bodyPr/>
            <a:lstStyle/>
            <a:p>
              <a:pPr eaLnBrk="0" hangingPunct="0">
                <a:defRPr/>
              </a:pPr>
              <a:endParaRPr lang="zh-CN" altLang="en-US">
                <a:latin typeface="+mn-lt"/>
                <a:ea typeface="微软雅黑" panose="020B0503020204020204" pitchFamily="34" charset="-122"/>
                <a:cs typeface="+mn-ea"/>
                <a:sym typeface="+mn-lt"/>
              </a:endParaRPr>
            </a:p>
          </p:txBody>
        </p:sp>
        <p:sp>
          <p:nvSpPr>
            <p:cNvPr id="77" name="Freeform 35"/>
            <p:cNvSpPr/>
            <p:nvPr/>
          </p:nvSpPr>
          <p:spPr bwMode="auto">
            <a:xfrm>
              <a:off x="1517774" y="1536236"/>
              <a:ext cx="371541" cy="109774"/>
            </a:xfrm>
            <a:custGeom>
              <a:avLst/>
              <a:gdLst>
                <a:gd name="T0" fmla="*/ 2147483646 w 99"/>
                <a:gd name="T1" fmla="*/ 2147483646 h 29"/>
                <a:gd name="T2" fmla="*/ 2147483646 w 99"/>
                <a:gd name="T3" fmla="*/ 0 h 29"/>
                <a:gd name="T4" fmla="*/ 2147483646 w 99"/>
                <a:gd name="T5" fmla="*/ 2147483646 h 29"/>
                <a:gd name="T6" fmla="*/ 2147483646 w 99"/>
                <a:gd name="T7" fmla="*/ 2147483646 h 29"/>
                <a:gd name="T8" fmla="*/ 2147483646 w 99"/>
                <a:gd name="T9" fmla="*/ 2147483646 h 29"/>
                <a:gd name="T10" fmla="*/ 2147483646 w 99"/>
                <a:gd name="T11" fmla="*/ 2147483646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9" h="29">
                  <a:moveTo>
                    <a:pt x="1" y="16"/>
                  </a:moveTo>
                  <a:cubicBezTo>
                    <a:pt x="32" y="17"/>
                    <a:pt x="71" y="16"/>
                    <a:pt x="99" y="0"/>
                  </a:cubicBezTo>
                  <a:cubicBezTo>
                    <a:pt x="99" y="0"/>
                    <a:pt x="99" y="11"/>
                    <a:pt x="97" y="22"/>
                  </a:cubicBezTo>
                  <a:cubicBezTo>
                    <a:pt x="88" y="24"/>
                    <a:pt x="78" y="26"/>
                    <a:pt x="66" y="27"/>
                  </a:cubicBezTo>
                  <a:cubicBezTo>
                    <a:pt x="44" y="29"/>
                    <a:pt x="13" y="26"/>
                    <a:pt x="1" y="25"/>
                  </a:cubicBezTo>
                  <a:cubicBezTo>
                    <a:pt x="0" y="20"/>
                    <a:pt x="1" y="16"/>
                    <a:pt x="1" y="16"/>
                  </a:cubicBezTo>
                  <a:close/>
                </a:path>
              </a:pathLst>
            </a:custGeom>
            <a:solidFill>
              <a:srgbClr val="FFFFFF"/>
            </a:solidFill>
            <a:ln>
              <a:noFill/>
            </a:ln>
          </p:spPr>
          <p:txBody>
            <a:bodyPr/>
            <a:lstStyle/>
            <a:p>
              <a:pPr eaLnBrk="0" hangingPunct="0">
                <a:defRPr/>
              </a:pPr>
              <a:endParaRPr lang="zh-CN" altLang="en-US">
                <a:latin typeface="+mn-lt"/>
                <a:ea typeface="微软雅黑" panose="020B0503020204020204" pitchFamily="34" charset="-122"/>
                <a:cs typeface="+mn-ea"/>
                <a:sym typeface="+mn-lt"/>
              </a:endParaRPr>
            </a:p>
          </p:txBody>
        </p:sp>
        <p:sp>
          <p:nvSpPr>
            <p:cNvPr id="78" name="Freeform 36"/>
            <p:cNvSpPr/>
            <p:nvPr/>
          </p:nvSpPr>
          <p:spPr bwMode="auto">
            <a:xfrm>
              <a:off x="1679954" y="644070"/>
              <a:ext cx="647739" cy="316350"/>
            </a:xfrm>
            <a:custGeom>
              <a:avLst/>
              <a:gdLst>
                <a:gd name="T0" fmla="*/ 0 w 172"/>
                <a:gd name="T1" fmla="*/ 2147483646 h 84"/>
                <a:gd name="T2" fmla="*/ 2147483646 w 172"/>
                <a:gd name="T3" fmla="*/ 2147483646 h 84"/>
                <a:gd name="T4" fmla="*/ 2147483646 w 172"/>
                <a:gd name="T5" fmla="*/ 2147483646 h 84"/>
                <a:gd name="T6" fmla="*/ 0 w 172"/>
                <a:gd name="T7" fmla="*/ 2147483646 h 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2" h="84">
                  <a:moveTo>
                    <a:pt x="0" y="1"/>
                  </a:moveTo>
                  <a:cubicBezTo>
                    <a:pt x="19" y="0"/>
                    <a:pt x="172" y="20"/>
                    <a:pt x="148" y="84"/>
                  </a:cubicBezTo>
                  <a:cubicBezTo>
                    <a:pt x="148" y="84"/>
                    <a:pt x="134" y="54"/>
                    <a:pt x="98" y="36"/>
                  </a:cubicBezTo>
                  <a:cubicBezTo>
                    <a:pt x="63" y="18"/>
                    <a:pt x="0" y="1"/>
                    <a:pt x="0" y="1"/>
                  </a:cubicBezTo>
                  <a:close/>
                </a:path>
              </a:pathLst>
            </a:custGeom>
            <a:solidFill>
              <a:srgbClr val="6E6348"/>
            </a:solidFill>
            <a:ln>
              <a:noFill/>
            </a:ln>
          </p:spPr>
          <p:txBody>
            <a:bodyPr/>
            <a:lstStyle/>
            <a:p>
              <a:pPr eaLnBrk="0" hangingPunct="0">
                <a:defRPr/>
              </a:pPr>
              <a:endParaRPr lang="zh-CN" altLang="en-US">
                <a:latin typeface="+mn-lt"/>
                <a:ea typeface="微软雅黑" panose="020B0503020204020204" pitchFamily="34" charset="-122"/>
                <a:cs typeface="+mn-ea"/>
                <a:sym typeface="+mn-lt"/>
              </a:endParaRPr>
            </a:p>
          </p:txBody>
        </p:sp>
        <p:sp>
          <p:nvSpPr>
            <p:cNvPr id="79" name="Freeform 37"/>
            <p:cNvSpPr/>
            <p:nvPr/>
          </p:nvSpPr>
          <p:spPr bwMode="auto">
            <a:xfrm>
              <a:off x="1630808" y="1419477"/>
              <a:ext cx="29487" cy="45906"/>
            </a:xfrm>
            <a:custGeom>
              <a:avLst/>
              <a:gdLst>
                <a:gd name="T0" fmla="*/ 2147483646 w 8"/>
                <a:gd name="T1" fmla="*/ 2147483646 h 12"/>
                <a:gd name="T2" fmla="*/ 2147483646 w 8"/>
                <a:gd name="T3" fmla="*/ 2147483646 h 12"/>
                <a:gd name="T4" fmla="*/ 2147483646 w 8"/>
                <a:gd name="T5" fmla="*/ 2147483646 h 12"/>
                <a:gd name="T6" fmla="*/ 0 w 8"/>
                <a:gd name="T7" fmla="*/ 2147483646 h 12"/>
                <a:gd name="T8" fmla="*/ 2147483646 w 8"/>
                <a:gd name="T9" fmla="*/ 2147483646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12">
                  <a:moveTo>
                    <a:pt x="4" y="1"/>
                  </a:moveTo>
                  <a:cubicBezTo>
                    <a:pt x="7" y="1"/>
                    <a:pt x="8" y="3"/>
                    <a:pt x="8" y="6"/>
                  </a:cubicBezTo>
                  <a:cubicBezTo>
                    <a:pt x="8" y="9"/>
                    <a:pt x="6" y="12"/>
                    <a:pt x="4" y="12"/>
                  </a:cubicBezTo>
                  <a:cubicBezTo>
                    <a:pt x="1" y="11"/>
                    <a:pt x="0" y="9"/>
                    <a:pt x="0" y="6"/>
                  </a:cubicBezTo>
                  <a:cubicBezTo>
                    <a:pt x="0" y="3"/>
                    <a:pt x="2" y="0"/>
                    <a:pt x="4" y="1"/>
                  </a:cubicBezTo>
                  <a:close/>
                </a:path>
              </a:pathLst>
            </a:custGeom>
            <a:solidFill>
              <a:srgbClr val="B97149"/>
            </a:solidFill>
            <a:ln>
              <a:noFill/>
            </a:ln>
          </p:spPr>
          <p:txBody>
            <a:bodyPr/>
            <a:lstStyle/>
            <a:p>
              <a:pPr eaLnBrk="0" hangingPunct="0">
                <a:defRPr/>
              </a:pPr>
              <a:endParaRPr lang="zh-CN" altLang="en-US">
                <a:latin typeface="+mn-lt"/>
                <a:ea typeface="微软雅黑" panose="020B0503020204020204" pitchFamily="34" charset="-122"/>
                <a:cs typeface="+mn-ea"/>
                <a:sym typeface="+mn-lt"/>
              </a:endParaRPr>
            </a:p>
          </p:txBody>
        </p:sp>
        <p:sp>
          <p:nvSpPr>
            <p:cNvPr id="80" name="Freeform 38"/>
            <p:cNvSpPr/>
            <p:nvPr/>
          </p:nvSpPr>
          <p:spPr bwMode="auto">
            <a:xfrm>
              <a:off x="1701578" y="1427460"/>
              <a:ext cx="33419" cy="40916"/>
            </a:xfrm>
            <a:custGeom>
              <a:avLst/>
              <a:gdLst>
                <a:gd name="T0" fmla="*/ 2147483646 w 9"/>
                <a:gd name="T1" fmla="*/ 0 h 11"/>
                <a:gd name="T2" fmla="*/ 2147483646 w 9"/>
                <a:gd name="T3" fmla="*/ 2147483646 h 11"/>
                <a:gd name="T4" fmla="*/ 2147483646 w 9"/>
                <a:gd name="T5" fmla="*/ 2147483646 h 11"/>
                <a:gd name="T6" fmla="*/ 0 w 9"/>
                <a:gd name="T7" fmla="*/ 2147483646 h 11"/>
                <a:gd name="T8" fmla="*/ 2147483646 w 9"/>
                <a:gd name="T9" fmla="*/ 0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11">
                  <a:moveTo>
                    <a:pt x="5" y="0"/>
                  </a:moveTo>
                  <a:cubicBezTo>
                    <a:pt x="7" y="0"/>
                    <a:pt x="9" y="2"/>
                    <a:pt x="8" y="5"/>
                  </a:cubicBezTo>
                  <a:cubicBezTo>
                    <a:pt x="8" y="8"/>
                    <a:pt x="6" y="11"/>
                    <a:pt x="4" y="11"/>
                  </a:cubicBezTo>
                  <a:cubicBezTo>
                    <a:pt x="2" y="11"/>
                    <a:pt x="0" y="8"/>
                    <a:pt x="0" y="5"/>
                  </a:cubicBezTo>
                  <a:cubicBezTo>
                    <a:pt x="0" y="2"/>
                    <a:pt x="2" y="0"/>
                    <a:pt x="5" y="0"/>
                  </a:cubicBezTo>
                  <a:close/>
                </a:path>
              </a:pathLst>
            </a:custGeom>
            <a:solidFill>
              <a:srgbClr val="B97149"/>
            </a:solidFill>
            <a:ln>
              <a:noFill/>
            </a:ln>
          </p:spPr>
          <p:txBody>
            <a:bodyPr/>
            <a:lstStyle/>
            <a:p>
              <a:pPr eaLnBrk="0" hangingPunct="0">
                <a:defRPr/>
              </a:pPr>
              <a:endParaRPr lang="zh-CN" altLang="en-US">
                <a:latin typeface="+mn-lt"/>
                <a:ea typeface="微软雅黑" panose="020B0503020204020204" pitchFamily="34" charset="-122"/>
                <a:cs typeface="+mn-ea"/>
                <a:sym typeface="+mn-lt"/>
              </a:endParaRPr>
            </a:p>
          </p:txBody>
        </p:sp>
        <p:sp>
          <p:nvSpPr>
            <p:cNvPr id="81" name="Freeform 39"/>
            <p:cNvSpPr/>
            <p:nvPr/>
          </p:nvSpPr>
          <p:spPr bwMode="auto">
            <a:xfrm>
              <a:off x="1329055" y="2387487"/>
              <a:ext cx="142522" cy="74846"/>
            </a:xfrm>
            <a:custGeom>
              <a:avLst/>
              <a:gdLst>
                <a:gd name="T0" fmla="*/ 2147483646 w 90"/>
                <a:gd name="T1" fmla="*/ 2147483646 h 47"/>
                <a:gd name="T2" fmla="*/ 0 w 90"/>
                <a:gd name="T3" fmla="*/ 2147483646 h 47"/>
                <a:gd name="T4" fmla="*/ 2147483646 w 90"/>
                <a:gd name="T5" fmla="*/ 2147483646 h 47"/>
                <a:gd name="T6" fmla="*/ 2147483646 w 90"/>
                <a:gd name="T7" fmla="*/ 0 h 47"/>
                <a:gd name="T8" fmla="*/ 2147483646 w 90"/>
                <a:gd name="T9" fmla="*/ 2147483646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 h="47">
                  <a:moveTo>
                    <a:pt x="12" y="9"/>
                  </a:moveTo>
                  <a:lnTo>
                    <a:pt x="0" y="33"/>
                  </a:lnTo>
                  <a:lnTo>
                    <a:pt x="90" y="47"/>
                  </a:lnTo>
                  <a:lnTo>
                    <a:pt x="86" y="0"/>
                  </a:lnTo>
                  <a:lnTo>
                    <a:pt x="12" y="9"/>
                  </a:lnTo>
                  <a:close/>
                </a:path>
              </a:pathLst>
            </a:custGeom>
            <a:solidFill>
              <a:srgbClr val="000000"/>
            </a:solidFill>
            <a:ln>
              <a:noFill/>
            </a:ln>
          </p:spPr>
          <p:txBody>
            <a:bodyPr/>
            <a:lstStyle/>
            <a:p>
              <a:pPr eaLnBrk="0" hangingPunct="0">
                <a:defRPr/>
              </a:pPr>
              <a:endParaRPr lang="zh-CN" altLang="en-US">
                <a:latin typeface="+mn-lt"/>
                <a:ea typeface="微软雅黑" panose="020B0503020204020204" pitchFamily="34" charset="-122"/>
                <a:cs typeface="+mn-ea"/>
                <a:sym typeface="+mn-lt"/>
              </a:endParaRPr>
            </a:p>
          </p:txBody>
        </p:sp>
        <p:sp>
          <p:nvSpPr>
            <p:cNvPr id="82" name="Freeform 40"/>
            <p:cNvSpPr/>
            <p:nvPr/>
          </p:nvSpPr>
          <p:spPr bwMode="auto">
            <a:xfrm>
              <a:off x="1894229" y="2349565"/>
              <a:ext cx="139574" cy="74846"/>
            </a:xfrm>
            <a:custGeom>
              <a:avLst/>
              <a:gdLst>
                <a:gd name="T0" fmla="*/ 2147483646 w 88"/>
                <a:gd name="T1" fmla="*/ 2147483646 h 47"/>
                <a:gd name="T2" fmla="*/ 2147483646 w 88"/>
                <a:gd name="T3" fmla="*/ 2147483646 h 47"/>
                <a:gd name="T4" fmla="*/ 0 w 88"/>
                <a:gd name="T5" fmla="*/ 0 h 47"/>
                <a:gd name="T6" fmla="*/ 2147483646 w 88"/>
                <a:gd name="T7" fmla="*/ 2147483646 h 47"/>
                <a:gd name="T8" fmla="*/ 2147483646 w 88"/>
                <a:gd name="T9" fmla="*/ 2147483646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 h="47">
                  <a:moveTo>
                    <a:pt x="76" y="38"/>
                  </a:moveTo>
                  <a:lnTo>
                    <a:pt x="88" y="12"/>
                  </a:lnTo>
                  <a:lnTo>
                    <a:pt x="0" y="0"/>
                  </a:lnTo>
                  <a:lnTo>
                    <a:pt x="5" y="47"/>
                  </a:lnTo>
                  <a:lnTo>
                    <a:pt x="76" y="38"/>
                  </a:lnTo>
                  <a:close/>
                </a:path>
              </a:pathLst>
            </a:custGeom>
            <a:solidFill>
              <a:srgbClr val="000000"/>
            </a:solidFill>
            <a:ln>
              <a:noFill/>
            </a:ln>
          </p:spPr>
          <p:txBody>
            <a:bodyPr/>
            <a:lstStyle/>
            <a:p>
              <a:pPr eaLnBrk="0" hangingPunct="0">
                <a:defRPr/>
              </a:pPr>
              <a:endParaRPr lang="zh-CN" altLang="en-US">
                <a:latin typeface="+mn-lt"/>
                <a:ea typeface="微软雅黑" panose="020B0503020204020204" pitchFamily="34" charset="-122"/>
                <a:cs typeface="+mn-ea"/>
                <a:sym typeface="+mn-lt"/>
              </a:endParaRPr>
            </a:p>
          </p:txBody>
        </p:sp>
        <p:sp>
          <p:nvSpPr>
            <p:cNvPr id="83" name="Freeform 41"/>
            <p:cNvSpPr/>
            <p:nvPr/>
          </p:nvSpPr>
          <p:spPr bwMode="auto">
            <a:xfrm>
              <a:off x="1396875" y="1020297"/>
              <a:ext cx="195600" cy="87820"/>
            </a:xfrm>
            <a:custGeom>
              <a:avLst/>
              <a:gdLst>
                <a:gd name="T0" fmla="*/ 0 w 52"/>
                <a:gd name="T1" fmla="*/ 2147483646 h 23"/>
                <a:gd name="T2" fmla="*/ 2147483646 w 52"/>
                <a:gd name="T3" fmla="*/ 2147483646 h 23"/>
                <a:gd name="T4" fmla="*/ 2147483646 w 52"/>
                <a:gd name="T5" fmla="*/ 2147483646 h 23"/>
                <a:gd name="T6" fmla="*/ 2147483646 w 52"/>
                <a:gd name="T7" fmla="*/ 2147483646 h 23"/>
                <a:gd name="T8" fmla="*/ 0 w 52"/>
                <a:gd name="T9" fmla="*/ 2147483646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 h="23">
                  <a:moveTo>
                    <a:pt x="0" y="20"/>
                  </a:moveTo>
                  <a:cubicBezTo>
                    <a:pt x="11" y="0"/>
                    <a:pt x="43" y="3"/>
                    <a:pt x="52" y="22"/>
                  </a:cubicBezTo>
                  <a:cubicBezTo>
                    <a:pt x="49" y="23"/>
                    <a:pt x="49" y="23"/>
                    <a:pt x="49" y="23"/>
                  </a:cubicBezTo>
                  <a:cubicBezTo>
                    <a:pt x="42" y="10"/>
                    <a:pt x="13" y="8"/>
                    <a:pt x="2" y="22"/>
                  </a:cubicBezTo>
                  <a:lnTo>
                    <a:pt x="0" y="20"/>
                  </a:lnTo>
                  <a:close/>
                </a:path>
              </a:pathLst>
            </a:custGeom>
            <a:solidFill>
              <a:srgbClr val="42281F"/>
            </a:solidFill>
            <a:ln>
              <a:noFill/>
            </a:ln>
          </p:spPr>
          <p:txBody>
            <a:bodyPr/>
            <a:lstStyle/>
            <a:p>
              <a:pPr eaLnBrk="0" hangingPunct="0">
                <a:defRPr/>
              </a:pPr>
              <a:endParaRPr lang="zh-CN" altLang="en-US">
                <a:latin typeface="+mn-lt"/>
                <a:ea typeface="微软雅黑" panose="020B0503020204020204" pitchFamily="34" charset="-122"/>
                <a:cs typeface="+mn-ea"/>
                <a:sym typeface="+mn-lt"/>
              </a:endParaRPr>
            </a:p>
          </p:txBody>
        </p:sp>
        <p:sp>
          <p:nvSpPr>
            <p:cNvPr id="84" name="Freeform 42"/>
            <p:cNvSpPr/>
            <p:nvPr/>
          </p:nvSpPr>
          <p:spPr bwMode="auto">
            <a:xfrm>
              <a:off x="1781194" y="1048240"/>
              <a:ext cx="198548" cy="84825"/>
            </a:xfrm>
            <a:custGeom>
              <a:avLst/>
              <a:gdLst>
                <a:gd name="T0" fmla="*/ 0 w 53"/>
                <a:gd name="T1" fmla="*/ 2147483646 h 23"/>
                <a:gd name="T2" fmla="*/ 2147483646 w 53"/>
                <a:gd name="T3" fmla="*/ 2147483646 h 23"/>
                <a:gd name="T4" fmla="*/ 2147483646 w 53"/>
                <a:gd name="T5" fmla="*/ 2147483646 h 23"/>
                <a:gd name="T6" fmla="*/ 2147483646 w 53"/>
                <a:gd name="T7" fmla="*/ 2147483646 h 23"/>
                <a:gd name="T8" fmla="*/ 0 w 53"/>
                <a:gd name="T9" fmla="*/ 2147483646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23">
                  <a:moveTo>
                    <a:pt x="0" y="19"/>
                  </a:moveTo>
                  <a:cubicBezTo>
                    <a:pt x="11" y="0"/>
                    <a:pt x="43" y="2"/>
                    <a:pt x="53" y="21"/>
                  </a:cubicBezTo>
                  <a:cubicBezTo>
                    <a:pt x="49" y="23"/>
                    <a:pt x="49" y="23"/>
                    <a:pt x="49" y="23"/>
                  </a:cubicBezTo>
                  <a:cubicBezTo>
                    <a:pt x="42" y="9"/>
                    <a:pt x="14" y="7"/>
                    <a:pt x="3" y="21"/>
                  </a:cubicBezTo>
                  <a:lnTo>
                    <a:pt x="0" y="19"/>
                  </a:lnTo>
                  <a:close/>
                </a:path>
              </a:pathLst>
            </a:custGeom>
            <a:solidFill>
              <a:srgbClr val="42281F"/>
            </a:solidFill>
            <a:ln>
              <a:noFill/>
            </a:ln>
          </p:spPr>
          <p:txBody>
            <a:bodyPr/>
            <a:lstStyle/>
            <a:p>
              <a:pPr eaLnBrk="0" hangingPunct="0">
                <a:defRPr/>
              </a:pPr>
              <a:endParaRPr lang="zh-CN" altLang="en-US">
                <a:latin typeface="+mn-lt"/>
                <a:ea typeface="微软雅黑" panose="020B0503020204020204" pitchFamily="34" charset="-122"/>
                <a:cs typeface="+mn-ea"/>
                <a:sym typeface="+mn-lt"/>
              </a:endParaRPr>
            </a:p>
          </p:txBody>
        </p:sp>
        <p:sp>
          <p:nvSpPr>
            <p:cNvPr id="85" name="Freeform 43"/>
            <p:cNvSpPr/>
            <p:nvPr/>
          </p:nvSpPr>
          <p:spPr bwMode="auto">
            <a:xfrm>
              <a:off x="1053839" y="1890509"/>
              <a:ext cx="387267" cy="429118"/>
            </a:xfrm>
            <a:custGeom>
              <a:avLst/>
              <a:gdLst>
                <a:gd name="T0" fmla="*/ 2147483646 w 103"/>
                <a:gd name="T1" fmla="*/ 0 h 114"/>
                <a:gd name="T2" fmla="*/ 2147483646 w 103"/>
                <a:gd name="T3" fmla="*/ 2147483646 h 114"/>
                <a:gd name="T4" fmla="*/ 2147483646 w 103"/>
                <a:gd name="T5" fmla="*/ 2147483646 h 114"/>
                <a:gd name="T6" fmla="*/ 2147483646 w 103"/>
                <a:gd name="T7" fmla="*/ 2147483646 h 114"/>
                <a:gd name="T8" fmla="*/ 2147483646 w 103"/>
                <a:gd name="T9" fmla="*/ 0 h 1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3" h="114">
                  <a:moveTo>
                    <a:pt x="95" y="0"/>
                  </a:moveTo>
                  <a:cubicBezTo>
                    <a:pt x="42" y="6"/>
                    <a:pt x="0" y="57"/>
                    <a:pt x="7" y="114"/>
                  </a:cubicBezTo>
                  <a:cubicBezTo>
                    <a:pt x="48" y="113"/>
                    <a:pt x="48" y="113"/>
                    <a:pt x="48" y="113"/>
                  </a:cubicBezTo>
                  <a:cubicBezTo>
                    <a:pt x="46" y="82"/>
                    <a:pt x="67" y="44"/>
                    <a:pt x="92" y="36"/>
                  </a:cubicBezTo>
                  <a:cubicBezTo>
                    <a:pt x="103" y="24"/>
                    <a:pt x="100" y="12"/>
                    <a:pt x="95" y="0"/>
                  </a:cubicBezTo>
                  <a:close/>
                </a:path>
              </a:pathLst>
            </a:custGeom>
            <a:solidFill>
              <a:srgbClr val="000000"/>
            </a:solidFill>
            <a:ln>
              <a:noFill/>
            </a:ln>
          </p:spPr>
          <p:txBody>
            <a:bodyPr/>
            <a:lstStyle/>
            <a:p>
              <a:pPr eaLnBrk="0" hangingPunct="0">
                <a:defRPr/>
              </a:pPr>
              <a:endParaRPr lang="zh-CN" altLang="en-US">
                <a:latin typeface="+mn-lt"/>
                <a:ea typeface="微软雅黑" panose="020B0503020204020204" pitchFamily="34" charset="-122"/>
                <a:cs typeface="+mn-ea"/>
                <a:sym typeface="+mn-lt"/>
              </a:endParaRPr>
            </a:p>
          </p:txBody>
        </p:sp>
        <p:sp>
          <p:nvSpPr>
            <p:cNvPr id="86" name="Freeform 44"/>
            <p:cNvSpPr/>
            <p:nvPr/>
          </p:nvSpPr>
          <p:spPr bwMode="auto">
            <a:xfrm>
              <a:off x="971274" y="2568116"/>
              <a:ext cx="436413" cy="380219"/>
            </a:xfrm>
            <a:custGeom>
              <a:avLst/>
              <a:gdLst>
                <a:gd name="T0" fmla="*/ 2147483646 w 116"/>
                <a:gd name="T1" fmla="*/ 0 h 101"/>
                <a:gd name="T2" fmla="*/ 2147483646 w 116"/>
                <a:gd name="T3" fmla="*/ 2147483646 h 101"/>
                <a:gd name="T4" fmla="*/ 0 w 116"/>
                <a:gd name="T5" fmla="*/ 2147483646 h 101"/>
                <a:gd name="T6" fmla="*/ 2147483646 w 116"/>
                <a:gd name="T7" fmla="*/ 2147483646 h 101"/>
                <a:gd name="T8" fmla="*/ 2147483646 w 116"/>
                <a:gd name="T9" fmla="*/ 2147483646 h 101"/>
                <a:gd name="T10" fmla="*/ 2147483646 w 116"/>
                <a:gd name="T11" fmla="*/ 2147483646 h 101"/>
                <a:gd name="T12" fmla="*/ 2147483646 w 116"/>
                <a:gd name="T13" fmla="*/ 2147483646 h 101"/>
                <a:gd name="T14" fmla="*/ 2147483646 w 116"/>
                <a:gd name="T15" fmla="*/ 2147483646 h 101"/>
                <a:gd name="T16" fmla="*/ 2147483646 w 116"/>
                <a:gd name="T17" fmla="*/ 0 h 10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6" h="101">
                  <a:moveTo>
                    <a:pt x="98" y="0"/>
                  </a:moveTo>
                  <a:cubicBezTo>
                    <a:pt x="13" y="4"/>
                    <a:pt x="13" y="4"/>
                    <a:pt x="13" y="4"/>
                  </a:cubicBezTo>
                  <a:cubicBezTo>
                    <a:pt x="5" y="4"/>
                    <a:pt x="0" y="10"/>
                    <a:pt x="0" y="18"/>
                  </a:cubicBezTo>
                  <a:cubicBezTo>
                    <a:pt x="3" y="88"/>
                    <a:pt x="3" y="88"/>
                    <a:pt x="3" y="88"/>
                  </a:cubicBezTo>
                  <a:cubicBezTo>
                    <a:pt x="3" y="95"/>
                    <a:pt x="10" y="101"/>
                    <a:pt x="17" y="101"/>
                  </a:cubicBezTo>
                  <a:cubicBezTo>
                    <a:pt x="103" y="97"/>
                    <a:pt x="103" y="97"/>
                    <a:pt x="103" y="97"/>
                  </a:cubicBezTo>
                  <a:cubicBezTo>
                    <a:pt x="110" y="97"/>
                    <a:pt x="116" y="90"/>
                    <a:pt x="115" y="83"/>
                  </a:cubicBezTo>
                  <a:cubicBezTo>
                    <a:pt x="112" y="13"/>
                    <a:pt x="112" y="13"/>
                    <a:pt x="112" y="13"/>
                  </a:cubicBezTo>
                  <a:cubicBezTo>
                    <a:pt x="112" y="5"/>
                    <a:pt x="106" y="0"/>
                    <a:pt x="98" y="0"/>
                  </a:cubicBezTo>
                  <a:close/>
                </a:path>
              </a:pathLst>
            </a:custGeom>
            <a:solidFill>
              <a:srgbClr val="1A1A1A"/>
            </a:solidFill>
            <a:ln>
              <a:noFill/>
            </a:ln>
          </p:spPr>
          <p:txBody>
            <a:bodyPr/>
            <a:lstStyle/>
            <a:p>
              <a:pPr eaLnBrk="0" hangingPunct="0">
                <a:defRPr/>
              </a:pPr>
              <a:endParaRPr lang="zh-CN" altLang="en-US">
                <a:latin typeface="+mn-lt"/>
                <a:ea typeface="微软雅黑" panose="020B0503020204020204" pitchFamily="34" charset="-122"/>
                <a:cs typeface="+mn-ea"/>
                <a:sym typeface="+mn-lt"/>
              </a:endParaRPr>
            </a:p>
          </p:txBody>
        </p:sp>
        <p:sp>
          <p:nvSpPr>
            <p:cNvPr id="87" name="Freeform 45"/>
            <p:cNvSpPr/>
            <p:nvPr/>
          </p:nvSpPr>
          <p:spPr bwMode="auto">
            <a:xfrm>
              <a:off x="1065634" y="2561130"/>
              <a:ext cx="59957" cy="37922"/>
            </a:xfrm>
            <a:custGeom>
              <a:avLst/>
              <a:gdLst>
                <a:gd name="T0" fmla="*/ 0 w 38"/>
                <a:gd name="T1" fmla="*/ 2147483646 h 24"/>
                <a:gd name="T2" fmla="*/ 2147483646 w 38"/>
                <a:gd name="T3" fmla="*/ 0 h 24"/>
                <a:gd name="T4" fmla="*/ 2147483646 w 38"/>
                <a:gd name="T5" fmla="*/ 2147483646 h 24"/>
                <a:gd name="T6" fmla="*/ 0 w 38"/>
                <a:gd name="T7" fmla="*/ 2147483646 h 24"/>
                <a:gd name="T8" fmla="*/ 0 w 38"/>
                <a:gd name="T9" fmla="*/ 2147483646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24">
                  <a:moveTo>
                    <a:pt x="0" y="2"/>
                  </a:moveTo>
                  <a:lnTo>
                    <a:pt x="38" y="0"/>
                  </a:lnTo>
                  <a:lnTo>
                    <a:pt x="38" y="21"/>
                  </a:lnTo>
                  <a:lnTo>
                    <a:pt x="0" y="24"/>
                  </a:lnTo>
                  <a:lnTo>
                    <a:pt x="0" y="2"/>
                  </a:lnTo>
                  <a:close/>
                </a:path>
              </a:pathLst>
            </a:custGeom>
            <a:solidFill>
              <a:srgbClr val="000000"/>
            </a:solidFill>
            <a:ln w="7938" cap="flat">
              <a:solidFill>
                <a:srgbClr val="000000"/>
              </a:solidFill>
              <a:prstDash val="solid"/>
              <a:miter lim="800000"/>
            </a:ln>
          </p:spPr>
          <p:txBody>
            <a:bodyPr/>
            <a:lstStyle/>
            <a:p>
              <a:pPr eaLnBrk="0" hangingPunct="0">
                <a:defRPr/>
              </a:pPr>
              <a:endParaRPr lang="zh-CN" altLang="en-US">
                <a:latin typeface="+mn-lt"/>
                <a:ea typeface="微软雅黑" panose="020B0503020204020204" pitchFamily="34" charset="-122"/>
                <a:cs typeface="+mn-ea"/>
                <a:sym typeface="+mn-lt"/>
              </a:endParaRPr>
            </a:p>
          </p:txBody>
        </p:sp>
        <p:sp>
          <p:nvSpPr>
            <p:cNvPr id="88" name="Freeform 46"/>
            <p:cNvSpPr/>
            <p:nvPr/>
          </p:nvSpPr>
          <p:spPr bwMode="auto">
            <a:xfrm>
              <a:off x="1254353" y="2545163"/>
              <a:ext cx="59957" cy="37922"/>
            </a:xfrm>
            <a:custGeom>
              <a:avLst/>
              <a:gdLst>
                <a:gd name="T0" fmla="*/ 0 w 38"/>
                <a:gd name="T1" fmla="*/ 2147483646 h 24"/>
                <a:gd name="T2" fmla="*/ 2147483646 w 38"/>
                <a:gd name="T3" fmla="*/ 0 h 24"/>
                <a:gd name="T4" fmla="*/ 2147483646 w 38"/>
                <a:gd name="T5" fmla="*/ 2147483646 h 24"/>
                <a:gd name="T6" fmla="*/ 2147483646 w 38"/>
                <a:gd name="T7" fmla="*/ 2147483646 h 24"/>
                <a:gd name="T8" fmla="*/ 0 w 38"/>
                <a:gd name="T9" fmla="*/ 2147483646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24">
                  <a:moveTo>
                    <a:pt x="0" y="3"/>
                  </a:moveTo>
                  <a:lnTo>
                    <a:pt x="38" y="0"/>
                  </a:lnTo>
                  <a:lnTo>
                    <a:pt x="38" y="22"/>
                  </a:lnTo>
                  <a:lnTo>
                    <a:pt x="2" y="24"/>
                  </a:lnTo>
                  <a:lnTo>
                    <a:pt x="0" y="3"/>
                  </a:lnTo>
                  <a:close/>
                </a:path>
              </a:pathLst>
            </a:custGeom>
            <a:solidFill>
              <a:srgbClr val="000000"/>
            </a:solidFill>
            <a:ln w="7938" cap="flat">
              <a:solidFill>
                <a:srgbClr val="000000"/>
              </a:solidFill>
              <a:prstDash val="solid"/>
              <a:miter lim="800000"/>
            </a:ln>
          </p:spPr>
          <p:txBody>
            <a:bodyPr/>
            <a:lstStyle/>
            <a:p>
              <a:pPr eaLnBrk="0" hangingPunct="0">
                <a:defRPr/>
              </a:pPr>
              <a:endParaRPr lang="zh-CN" altLang="en-US">
                <a:latin typeface="+mn-lt"/>
                <a:ea typeface="微软雅黑" panose="020B0503020204020204" pitchFamily="34" charset="-122"/>
                <a:cs typeface="+mn-ea"/>
                <a:sym typeface="+mn-lt"/>
              </a:endParaRPr>
            </a:p>
          </p:txBody>
        </p:sp>
        <p:sp>
          <p:nvSpPr>
            <p:cNvPr id="89" name="Freeform 47"/>
            <p:cNvSpPr/>
            <p:nvPr/>
          </p:nvSpPr>
          <p:spPr bwMode="auto">
            <a:xfrm>
              <a:off x="1016488" y="2642962"/>
              <a:ext cx="106155" cy="263459"/>
            </a:xfrm>
            <a:custGeom>
              <a:avLst/>
              <a:gdLst>
                <a:gd name="T0" fmla="*/ 2147483646 w 28"/>
                <a:gd name="T1" fmla="*/ 0 h 70"/>
                <a:gd name="T2" fmla="*/ 2147483646 w 28"/>
                <a:gd name="T3" fmla="*/ 2147483646 h 70"/>
                <a:gd name="T4" fmla="*/ 2147483646 w 28"/>
                <a:gd name="T5" fmla="*/ 2147483646 h 70"/>
                <a:gd name="T6" fmla="*/ 2147483646 w 28"/>
                <a:gd name="T7" fmla="*/ 2147483646 h 70"/>
                <a:gd name="T8" fmla="*/ 2147483646 w 28"/>
                <a:gd name="T9" fmla="*/ 0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70">
                  <a:moveTo>
                    <a:pt x="1" y="0"/>
                  </a:moveTo>
                  <a:cubicBezTo>
                    <a:pt x="1" y="0"/>
                    <a:pt x="0" y="61"/>
                    <a:pt x="3" y="65"/>
                  </a:cubicBezTo>
                  <a:cubicBezTo>
                    <a:pt x="7" y="70"/>
                    <a:pt x="28" y="67"/>
                    <a:pt x="28" y="67"/>
                  </a:cubicBezTo>
                  <a:cubicBezTo>
                    <a:pt x="28" y="67"/>
                    <a:pt x="16" y="60"/>
                    <a:pt x="13" y="50"/>
                  </a:cubicBezTo>
                  <a:cubicBezTo>
                    <a:pt x="9" y="40"/>
                    <a:pt x="1" y="0"/>
                    <a:pt x="1" y="0"/>
                  </a:cubicBezTo>
                  <a:close/>
                </a:path>
              </a:pathLst>
            </a:custGeom>
            <a:solidFill>
              <a:srgbClr val="333333"/>
            </a:solidFill>
            <a:ln>
              <a:noFill/>
            </a:ln>
          </p:spPr>
          <p:txBody>
            <a:bodyPr/>
            <a:lstStyle/>
            <a:p>
              <a:pPr eaLnBrk="0" hangingPunct="0">
                <a:defRPr/>
              </a:pPr>
              <a:endParaRPr lang="zh-CN" altLang="en-US">
                <a:latin typeface="+mn-lt"/>
                <a:ea typeface="微软雅黑" panose="020B0503020204020204" pitchFamily="34" charset="-122"/>
                <a:cs typeface="+mn-ea"/>
                <a:sym typeface="+mn-lt"/>
              </a:endParaRPr>
            </a:p>
          </p:txBody>
        </p:sp>
        <p:sp>
          <p:nvSpPr>
            <p:cNvPr id="90" name="Freeform 48"/>
            <p:cNvSpPr/>
            <p:nvPr/>
          </p:nvSpPr>
          <p:spPr bwMode="auto">
            <a:xfrm>
              <a:off x="1660296" y="2572107"/>
              <a:ext cx="184787" cy="428120"/>
            </a:xfrm>
            <a:custGeom>
              <a:avLst/>
              <a:gdLst>
                <a:gd name="T0" fmla="*/ 2147483646 w 49"/>
                <a:gd name="T1" fmla="*/ 2147483646 h 114"/>
                <a:gd name="T2" fmla="*/ 2147483646 w 49"/>
                <a:gd name="T3" fmla="*/ 2147483646 h 114"/>
                <a:gd name="T4" fmla="*/ 0 w 49"/>
                <a:gd name="T5" fmla="*/ 2147483646 h 114"/>
                <a:gd name="T6" fmla="*/ 2147483646 w 49"/>
                <a:gd name="T7" fmla="*/ 0 h 114"/>
                <a:gd name="T8" fmla="*/ 2147483646 w 49"/>
                <a:gd name="T9" fmla="*/ 2147483646 h 1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 h="114">
                  <a:moveTo>
                    <a:pt x="46" y="5"/>
                  </a:moveTo>
                  <a:cubicBezTo>
                    <a:pt x="47" y="45"/>
                    <a:pt x="49" y="88"/>
                    <a:pt x="26" y="114"/>
                  </a:cubicBezTo>
                  <a:cubicBezTo>
                    <a:pt x="17" y="114"/>
                    <a:pt x="8" y="114"/>
                    <a:pt x="0" y="114"/>
                  </a:cubicBezTo>
                  <a:cubicBezTo>
                    <a:pt x="21" y="79"/>
                    <a:pt x="15" y="41"/>
                    <a:pt x="4" y="0"/>
                  </a:cubicBezTo>
                  <a:cubicBezTo>
                    <a:pt x="18" y="2"/>
                    <a:pt x="32" y="3"/>
                    <a:pt x="46" y="5"/>
                  </a:cubicBezTo>
                  <a:close/>
                </a:path>
              </a:pathLst>
            </a:custGeom>
            <a:solidFill>
              <a:srgbClr val="000000"/>
            </a:solidFill>
            <a:ln>
              <a:noFill/>
            </a:ln>
          </p:spPr>
          <p:txBody>
            <a:bodyPr/>
            <a:lstStyle/>
            <a:p>
              <a:pPr eaLnBrk="0" hangingPunct="0">
                <a:defRPr/>
              </a:pPr>
              <a:endParaRPr lang="zh-CN" altLang="en-US">
                <a:latin typeface="+mn-lt"/>
                <a:ea typeface="微软雅黑" panose="020B0503020204020204" pitchFamily="34" charset="-122"/>
                <a:cs typeface="+mn-ea"/>
                <a:sym typeface="+mn-lt"/>
              </a:endParaRPr>
            </a:p>
          </p:txBody>
        </p:sp>
        <p:sp>
          <p:nvSpPr>
            <p:cNvPr id="91" name="Freeform 49"/>
            <p:cNvSpPr/>
            <p:nvPr/>
          </p:nvSpPr>
          <p:spPr bwMode="auto">
            <a:xfrm>
              <a:off x="1878502" y="1473366"/>
              <a:ext cx="75685" cy="82829"/>
            </a:xfrm>
            <a:custGeom>
              <a:avLst/>
              <a:gdLst>
                <a:gd name="T0" fmla="*/ 2147483646 w 20"/>
                <a:gd name="T1" fmla="*/ 2147483646 h 22"/>
                <a:gd name="T2" fmla="*/ 0 w 20"/>
                <a:gd name="T3" fmla="*/ 2147483646 h 22"/>
                <a:gd name="T4" fmla="*/ 0 w 20"/>
                <a:gd name="T5" fmla="*/ 2147483646 h 22"/>
                <a:gd name="T6" fmla="*/ 2147483646 w 20"/>
                <a:gd name="T7" fmla="*/ 2147483646 h 22"/>
                <a:gd name="T8" fmla="*/ 2147483646 w 20"/>
                <a:gd name="T9" fmla="*/ 2147483646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2">
                  <a:moveTo>
                    <a:pt x="20" y="21"/>
                  </a:moveTo>
                  <a:cubicBezTo>
                    <a:pt x="19" y="10"/>
                    <a:pt x="12" y="0"/>
                    <a:pt x="0" y="1"/>
                  </a:cubicBezTo>
                  <a:cubicBezTo>
                    <a:pt x="0" y="5"/>
                    <a:pt x="0" y="5"/>
                    <a:pt x="0" y="5"/>
                  </a:cubicBezTo>
                  <a:cubicBezTo>
                    <a:pt x="9" y="8"/>
                    <a:pt x="13" y="13"/>
                    <a:pt x="16" y="22"/>
                  </a:cubicBezTo>
                  <a:lnTo>
                    <a:pt x="20" y="21"/>
                  </a:lnTo>
                  <a:close/>
                </a:path>
              </a:pathLst>
            </a:custGeom>
            <a:solidFill>
              <a:srgbClr val="B97149"/>
            </a:solidFill>
            <a:ln>
              <a:noFill/>
            </a:ln>
          </p:spPr>
          <p:txBody>
            <a:bodyPr/>
            <a:lstStyle/>
            <a:p>
              <a:pPr eaLnBrk="0" hangingPunct="0">
                <a:defRPr/>
              </a:pPr>
              <a:endParaRPr lang="zh-CN" altLang="en-US">
                <a:latin typeface="+mn-lt"/>
                <a:ea typeface="微软雅黑" panose="020B0503020204020204" pitchFamily="34" charset="-122"/>
                <a:cs typeface="+mn-ea"/>
                <a:sym typeface="+mn-lt"/>
              </a:endParaRPr>
            </a:p>
          </p:txBody>
        </p:sp>
        <p:sp>
          <p:nvSpPr>
            <p:cNvPr id="92" name="Freeform 50"/>
            <p:cNvSpPr>
              <a:spLocks noEditPoints="1"/>
            </p:cNvSpPr>
            <p:nvPr/>
          </p:nvSpPr>
          <p:spPr bwMode="auto">
            <a:xfrm>
              <a:off x="1399824" y="1160010"/>
              <a:ext cx="565174" cy="229528"/>
            </a:xfrm>
            <a:custGeom>
              <a:avLst/>
              <a:gdLst>
                <a:gd name="T0" fmla="*/ 2147483646 w 150"/>
                <a:gd name="T1" fmla="*/ 2147483646 h 61"/>
                <a:gd name="T2" fmla="*/ 2147483646 w 150"/>
                <a:gd name="T3" fmla="*/ 2147483646 h 61"/>
                <a:gd name="T4" fmla="*/ 2147483646 w 150"/>
                <a:gd name="T5" fmla="*/ 2147483646 h 61"/>
                <a:gd name="T6" fmla="*/ 2147483646 w 150"/>
                <a:gd name="T7" fmla="*/ 2147483646 h 61"/>
                <a:gd name="T8" fmla="*/ 2147483646 w 150"/>
                <a:gd name="T9" fmla="*/ 2147483646 h 61"/>
                <a:gd name="T10" fmla="*/ 2147483646 w 150"/>
                <a:gd name="T11" fmla="*/ 2147483646 h 61"/>
                <a:gd name="T12" fmla="*/ 2147483646 w 150"/>
                <a:gd name="T13" fmla="*/ 2147483646 h 61"/>
                <a:gd name="T14" fmla="*/ 2147483646 w 150"/>
                <a:gd name="T15" fmla="*/ 2147483646 h 61"/>
                <a:gd name="T16" fmla="*/ 2147483646 w 150"/>
                <a:gd name="T17" fmla="*/ 2147483646 h 61"/>
                <a:gd name="T18" fmla="*/ 2147483646 w 150"/>
                <a:gd name="T19" fmla="*/ 2147483646 h 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0" h="61">
                  <a:moveTo>
                    <a:pt x="146" y="61"/>
                  </a:moveTo>
                  <a:cubicBezTo>
                    <a:pt x="96" y="53"/>
                    <a:pt x="96" y="53"/>
                    <a:pt x="96" y="53"/>
                  </a:cubicBezTo>
                  <a:cubicBezTo>
                    <a:pt x="96" y="53"/>
                    <a:pt x="100" y="14"/>
                    <a:pt x="112" y="10"/>
                  </a:cubicBezTo>
                  <a:cubicBezTo>
                    <a:pt x="123" y="6"/>
                    <a:pt x="144" y="13"/>
                    <a:pt x="147" y="25"/>
                  </a:cubicBezTo>
                  <a:cubicBezTo>
                    <a:pt x="150" y="36"/>
                    <a:pt x="146" y="61"/>
                    <a:pt x="146" y="61"/>
                  </a:cubicBezTo>
                  <a:close/>
                  <a:moveTo>
                    <a:pt x="1" y="52"/>
                  </a:moveTo>
                  <a:cubicBezTo>
                    <a:pt x="51" y="50"/>
                    <a:pt x="51" y="50"/>
                    <a:pt x="51" y="50"/>
                  </a:cubicBezTo>
                  <a:cubicBezTo>
                    <a:pt x="51" y="50"/>
                    <a:pt x="52" y="11"/>
                    <a:pt x="41" y="6"/>
                  </a:cubicBezTo>
                  <a:cubicBezTo>
                    <a:pt x="30" y="0"/>
                    <a:pt x="9" y="4"/>
                    <a:pt x="5" y="15"/>
                  </a:cubicBezTo>
                  <a:cubicBezTo>
                    <a:pt x="0" y="26"/>
                    <a:pt x="1" y="52"/>
                    <a:pt x="1" y="52"/>
                  </a:cubicBezTo>
                  <a:close/>
                </a:path>
              </a:pathLst>
            </a:custGeom>
            <a:solidFill>
              <a:srgbClr val="FFFFFF"/>
            </a:solidFill>
            <a:ln>
              <a:noFill/>
            </a:ln>
          </p:spPr>
          <p:txBody>
            <a:bodyPr/>
            <a:lstStyle/>
            <a:p>
              <a:pPr eaLnBrk="0" hangingPunct="0">
                <a:defRPr/>
              </a:pPr>
              <a:endParaRPr lang="zh-CN" altLang="en-US">
                <a:latin typeface="+mn-lt"/>
                <a:ea typeface="微软雅黑" panose="020B0503020204020204" pitchFamily="34" charset="-122"/>
                <a:cs typeface="+mn-ea"/>
                <a:sym typeface="+mn-lt"/>
              </a:endParaRPr>
            </a:p>
          </p:txBody>
        </p:sp>
        <p:sp>
          <p:nvSpPr>
            <p:cNvPr id="93" name="Freeform 51"/>
            <p:cNvSpPr>
              <a:spLocks noEditPoints="1"/>
            </p:cNvSpPr>
            <p:nvPr/>
          </p:nvSpPr>
          <p:spPr bwMode="auto">
            <a:xfrm>
              <a:off x="1438157" y="1215895"/>
              <a:ext cx="489490" cy="166657"/>
            </a:xfrm>
            <a:custGeom>
              <a:avLst/>
              <a:gdLst>
                <a:gd name="T0" fmla="*/ 2147483646 w 130"/>
                <a:gd name="T1" fmla="*/ 2147483646 h 44"/>
                <a:gd name="T2" fmla="*/ 2147483646 w 130"/>
                <a:gd name="T3" fmla="*/ 2147483646 h 44"/>
                <a:gd name="T4" fmla="*/ 2147483646 w 130"/>
                <a:gd name="T5" fmla="*/ 2147483646 h 44"/>
                <a:gd name="T6" fmla="*/ 2147483646 w 130"/>
                <a:gd name="T7" fmla="*/ 2147483646 h 44"/>
                <a:gd name="T8" fmla="*/ 2147483646 w 130"/>
                <a:gd name="T9" fmla="*/ 2147483646 h 44"/>
                <a:gd name="T10" fmla="*/ 2147483646 w 130"/>
                <a:gd name="T11" fmla="*/ 2147483646 h 44"/>
                <a:gd name="T12" fmla="*/ 2147483646 w 130"/>
                <a:gd name="T13" fmla="*/ 2147483646 h 44"/>
                <a:gd name="T14" fmla="*/ 2147483646 w 130"/>
                <a:gd name="T15" fmla="*/ 2147483646 h 44"/>
                <a:gd name="T16" fmla="*/ 2147483646 w 130"/>
                <a:gd name="T17" fmla="*/ 2147483646 h 44"/>
                <a:gd name="T18" fmla="*/ 2147483646 w 130"/>
                <a:gd name="T19" fmla="*/ 2147483646 h 44"/>
                <a:gd name="T20" fmla="*/ 0 w 130"/>
                <a:gd name="T21" fmla="*/ 2147483646 h 44"/>
                <a:gd name="T22" fmla="*/ 2147483646 w 130"/>
                <a:gd name="T23" fmla="*/ 2147483646 h 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0" h="44">
                  <a:moveTo>
                    <a:pt x="123" y="44"/>
                  </a:moveTo>
                  <a:cubicBezTo>
                    <a:pt x="100" y="40"/>
                    <a:pt x="100" y="40"/>
                    <a:pt x="100" y="40"/>
                  </a:cubicBezTo>
                  <a:cubicBezTo>
                    <a:pt x="98" y="37"/>
                    <a:pt x="97" y="32"/>
                    <a:pt x="98" y="27"/>
                  </a:cubicBezTo>
                  <a:cubicBezTo>
                    <a:pt x="98" y="15"/>
                    <a:pt x="106" y="7"/>
                    <a:pt x="115" y="7"/>
                  </a:cubicBezTo>
                  <a:cubicBezTo>
                    <a:pt x="123" y="8"/>
                    <a:pt x="130" y="18"/>
                    <a:pt x="129" y="29"/>
                  </a:cubicBezTo>
                  <a:cubicBezTo>
                    <a:pt x="129" y="35"/>
                    <a:pt x="126" y="41"/>
                    <a:pt x="123" y="44"/>
                  </a:cubicBezTo>
                  <a:close/>
                  <a:moveTo>
                    <a:pt x="18" y="1"/>
                  </a:moveTo>
                  <a:cubicBezTo>
                    <a:pt x="26" y="1"/>
                    <a:pt x="33" y="11"/>
                    <a:pt x="32" y="23"/>
                  </a:cubicBezTo>
                  <a:cubicBezTo>
                    <a:pt x="32" y="28"/>
                    <a:pt x="30" y="32"/>
                    <a:pt x="27" y="36"/>
                  </a:cubicBezTo>
                  <a:cubicBezTo>
                    <a:pt x="5" y="36"/>
                    <a:pt x="5" y="36"/>
                    <a:pt x="5" y="36"/>
                  </a:cubicBezTo>
                  <a:cubicBezTo>
                    <a:pt x="2" y="32"/>
                    <a:pt x="0" y="27"/>
                    <a:pt x="0" y="21"/>
                  </a:cubicBezTo>
                  <a:cubicBezTo>
                    <a:pt x="1" y="9"/>
                    <a:pt x="9" y="0"/>
                    <a:pt x="18" y="1"/>
                  </a:cubicBezTo>
                  <a:close/>
                </a:path>
              </a:pathLst>
            </a:custGeom>
            <a:solidFill>
              <a:srgbClr val="000000"/>
            </a:solidFill>
            <a:ln>
              <a:noFill/>
            </a:ln>
          </p:spPr>
          <p:txBody>
            <a:bodyPr/>
            <a:lstStyle/>
            <a:p>
              <a:pPr eaLnBrk="0" hangingPunct="0">
                <a:defRPr/>
              </a:pPr>
              <a:endParaRPr lang="zh-CN" altLang="en-US">
                <a:latin typeface="+mn-lt"/>
                <a:ea typeface="微软雅黑" panose="020B0503020204020204" pitchFamily="34" charset="-122"/>
                <a:cs typeface="+mn-ea"/>
                <a:sym typeface="+mn-lt"/>
              </a:endParaRPr>
            </a:p>
          </p:txBody>
        </p:sp>
        <p:sp>
          <p:nvSpPr>
            <p:cNvPr id="94" name="Freeform 52"/>
            <p:cNvSpPr/>
            <p:nvPr/>
          </p:nvSpPr>
          <p:spPr bwMode="auto">
            <a:xfrm>
              <a:off x="1422431" y="1250823"/>
              <a:ext cx="67821" cy="36924"/>
            </a:xfrm>
            <a:custGeom>
              <a:avLst/>
              <a:gdLst>
                <a:gd name="T0" fmla="*/ 0 w 18"/>
                <a:gd name="T1" fmla="*/ 2147483646 h 10"/>
                <a:gd name="T2" fmla="*/ 2147483646 w 18"/>
                <a:gd name="T3" fmla="*/ 2147483646 h 10"/>
                <a:gd name="T4" fmla="*/ 2147483646 w 18"/>
                <a:gd name="T5" fmla="*/ 2147483646 h 10"/>
                <a:gd name="T6" fmla="*/ 0 w 18"/>
                <a:gd name="T7" fmla="*/ 2147483646 h 10"/>
                <a:gd name="T8" fmla="*/ 0 w 18"/>
                <a:gd name="T9" fmla="*/ 2147483646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0">
                  <a:moveTo>
                    <a:pt x="0" y="2"/>
                  </a:moveTo>
                  <a:cubicBezTo>
                    <a:pt x="7" y="1"/>
                    <a:pt x="13" y="0"/>
                    <a:pt x="18" y="3"/>
                  </a:cubicBezTo>
                  <a:cubicBezTo>
                    <a:pt x="18" y="5"/>
                    <a:pt x="17" y="8"/>
                    <a:pt x="17" y="10"/>
                  </a:cubicBezTo>
                  <a:cubicBezTo>
                    <a:pt x="10" y="8"/>
                    <a:pt x="4" y="8"/>
                    <a:pt x="0" y="9"/>
                  </a:cubicBezTo>
                  <a:cubicBezTo>
                    <a:pt x="0" y="7"/>
                    <a:pt x="0" y="4"/>
                    <a:pt x="0" y="2"/>
                  </a:cubicBezTo>
                  <a:close/>
                </a:path>
              </a:pathLst>
            </a:custGeom>
            <a:solidFill>
              <a:srgbClr val="FFFFFF"/>
            </a:solidFill>
            <a:ln>
              <a:noFill/>
            </a:ln>
          </p:spPr>
          <p:txBody>
            <a:bodyPr/>
            <a:lstStyle/>
            <a:p>
              <a:pPr eaLnBrk="0" hangingPunct="0">
                <a:defRPr/>
              </a:pPr>
              <a:endParaRPr lang="zh-CN" altLang="en-US">
                <a:latin typeface="+mn-lt"/>
                <a:ea typeface="微软雅黑" panose="020B0503020204020204" pitchFamily="34" charset="-122"/>
                <a:cs typeface="+mn-ea"/>
                <a:sym typeface="+mn-lt"/>
              </a:endParaRPr>
            </a:p>
          </p:txBody>
        </p:sp>
        <p:sp>
          <p:nvSpPr>
            <p:cNvPr id="95" name="Freeform 53"/>
            <p:cNvSpPr/>
            <p:nvPr/>
          </p:nvSpPr>
          <p:spPr bwMode="auto">
            <a:xfrm>
              <a:off x="1784143" y="1280761"/>
              <a:ext cx="68804" cy="36924"/>
            </a:xfrm>
            <a:custGeom>
              <a:avLst/>
              <a:gdLst>
                <a:gd name="T0" fmla="*/ 0 w 18"/>
                <a:gd name="T1" fmla="*/ 2147483646 h 10"/>
                <a:gd name="T2" fmla="*/ 2147483646 w 18"/>
                <a:gd name="T3" fmla="*/ 2147483646 h 10"/>
                <a:gd name="T4" fmla="*/ 2147483646 w 18"/>
                <a:gd name="T5" fmla="*/ 2147483646 h 10"/>
                <a:gd name="T6" fmla="*/ 0 w 18"/>
                <a:gd name="T7" fmla="*/ 2147483646 h 10"/>
                <a:gd name="T8" fmla="*/ 0 w 18"/>
                <a:gd name="T9" fmla="*/ 2147483646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0">
                  <a:moveTo>
                    <a:pt x="0" y="1"/>
                  </a:moveTo>
                  <a:cubicBezTo>
                    <a:pt x="7" y="0"/>
                    <a:pt x="13" y="0"/>
                    <a:pt x="18" y="2"/>
                  </a:cubicBezTo>
                  <a:cubicBezTo>
                    <a:pt x="18" y="5"/>
                    <a:pt x="17" y="7"/>
                    <a:pt x="17" y="10"/>
                  </a:cubicBezTo>
                  <a:cubicBezTo>
                    <a:pt x="10" y="7"/>
                    <a:pt x="4" y="7"/>
                    <a:pt x="0" y="9"/>
                  </a:cubicBezTo>
                  <a:cubicBezTo>
                    <a:pt x="0" y="6"/>
                    <a:pt x="0" y="4"/>
                    <a:pt x="0" y="1"/>
                  </a:cubicBezTo>
                  <a:close/>
                </a:path>
              </a:pathLst>
            </a:custGeom>
            <a:solidFill>
              <a:srgbClr val="FFFFFF"/>
            </a:solidFill>
            <a:ln>
              <a:noFill/>
            </a:ln>
          </p:spPr>
          <p:txBody>
            <a:bodyPr/>
            <a:lstStyle/>
            <a:p>
              <a:pPr eaLnBrk="0" hangingPunct="0">
                <a:defRPr/>
              </a:pPr>
              <a:endParaRPr lang="zh-CN" altLang="en-US">
                <a:latin typeface="+mn-lt"/>
                <a:ea typeface="微软雅黑" panose="020B0503020204020204" pitchFamily="34" charset="-122"/>
                <a:cs typeface="+mn-ea"/>
                <a:sym typeface="+mn-lt"/>
              </a:endParaRPr>
            </a:p>
          </p:txBody>
        </p:sp>
        <p:sp>
          <p:nvSpPr>
            <p:cNvPr id="96" name="Freeform 54"/>
            <p:cNvSpPr/>
            <p:nvPr/>
          </p:nvSpPr>
          <p:spPr bwMode="auto">
            <a:xfrm>
              <a:off x="2552780" y="1608089"/>
              <a:ext cx="232950" cy="180629"/>
            </a:xfrm>
            <a:custGeom>
              <a:avLst/>
              <a:gdLst>
                <a:gd name="T0" fmla="*/ 2147483646 w 62"/>
                <a:gd name="T1" fmla="*/ 2147483646 h 48"/>
                <a:gd name="T2" fmla="*/ 2147483646 w 62"/>
                <a:gd name="T3" fmla="*/ 2147483646 h 48"/>
                <a:gd name="T4" fmla="*/ 2147483646 w 62"/>
                <a:gd name="T5" fmla="*/ 2147483646 h 48"/>
                <a:gd name="T6" fmla="*/ 2147483646 w 62"/>
                <a:gd name="T7" fmla="*/ 2147483646 h 48"/>
                <a:gd name="T8" fmla="*/ 2147483646 w 62"/>
                <a:gd name="T9" fmla="*/ 2147483646 h 48"/>
                <a:gd name="T10" fmla="*/ 2147483646 w 62"/>
                <a:gd name="T11" fmla="*/ 2147483646 h 48"/>
                <a:gd name="T12" fmla="*/ 2147483646 w 62"/>
                <a:gd name="T13" fmla="*/ 2147483646 h 48"/>
                <a:gd name="T14" fmla="*/ 2147483646 w 62"/>
                <a:gd name="T15" fmla="*/ 2147483646 h 48"/>
                <a:gd name="T16" fmla="*/ 2147483646 w 62"/>
                <a:gd name="T17" fmla="*/ 2147483646 h 48"/>
                <a:gd name="T18" fmla="*/ 2147483646 w 62"/>
                <a:gd name="T19" fmla="*/ 2147483646 h 48"/>
                <a:gd name="T20" fmla="*/ 2147483646 w 62"/>
                <a:gd name="T21" fmla="*/ 2147483646 h 48"/>
                <a:gd name="T22" fmla="*/ 2147483646 w 62"/>
                <a:gd name="T23" fmla="*/ 2147483646 h 48"/>
                <a:gd name="T24" fmla="*/ 2147483646 w 62"/>
                <a:gd name="T25" fmla="*/ 2147483646 h 48"/>
                <a:gd name="T26" fmla="*/ 2147483646 w 62"/>
                <a:gd name="T27" fmla="*/ 2147483646 h 48"/>
                <a:gd name="T28" fmla="*/ 2147483646 w 62"/>
                <a:gd name="T29" fmla="*/ 2147483646 h 48"/>
                <a:gd name="T30" fmla="*/ 2147483646 w 62"/>
                <a:gd name="T31" fmla="*/ 2147483646 h 48"/>
                <a:gd name="T32" fmla="*/ 2147483646 w 62"/>
                <a:gd name="T33" fmla="*/ 2147483646 h 48"/>
                <a:gd name="T34" fmla="*/ 2147483646 w 62"/>
                <a:gd name="T35" fmla="*/ 2147483646 h 48"/>
                <a:gd name="T36" fmla="*/ 2147483646 w 62"/>
                <a:gd name="T37" fmla="*/ 2147483646 h 48"/>
                <a:gd name="T38" fmla="*/ 2147483646 w 62"/>
                <a:gd name="T39" fmla="*/ 2147483646 h 48"/>
                <a:gd name="T40" fmla="*/ 2147483646 w 62"/>
                <a:gd name="T41" fmla="*/ 2147483646 h 48"/>
                <a:gd name="T42" fmla="*/ 2147483646 w 62"/>
                <a:gd name="T43" fmla="*/ 2147483646 h 48"/>
                <a:gd name="T44" fmla="*/ 2147483646 w 62"/>
                <a:gd name="T45" fmla="*/ 2147483646 h 48"/>
                <a:gd name="T46" fmla="*/ 2147483646 w 62"/>
                <a:gd name="T47" fmla="*/ 2147483646 h 48"/>
                <a:gd name="T48" fmla="*/ 2147483646 w 62"/>
                <a:gd name="T49" fmla="*/ 2147483646 h 48"/>
                <a:gd name="T50" fmla="*/ 2147483646 w 62"/>
                <a:gd name="T51" fmla="*/ 2147483646 h 48"/>
                <a:gd name="T52" fmla="*/ 2147483646 w 62"/>
                <a:gd name="T53" fmla="*/ 2147483646 h 48"/>
                <a:gd name="T54" fmla="*/ 2147483646 w 62"/>
                <a:gd name="T55" fmla="*/ 2147483646 h 48"/>
                <a:gd name="T56" fmla="*/ 2147483646 w 62"/>
                <a:gd name="T57" fmla="*/ 0 h 48"/>
                <a:gd name="T58" fmla="*/ 2147483646 w 62"/>
                <a:gd name="T59" fmla="*/ 2147483646 h 4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2" h="48">
                  <a:moveTo>
                    <a:pt x="13" y="2"/>
                  </a:moveTo>
                  <a:cubicBezTo>
                    <a:pt x="13" y="2"/>
                    <a:pt x="4" y="15"/>
                    <a:pt x="5" y="19"/>
                  </a:cubicBezTo>
                  <a:cubicBezTo>
                    <a:pt x="5" y="20"/>
                    <a:pt x="8" y="22"/>
                    <a:pt x="10" y="23"/>
                  </a:cubicBezTo>
                  <a:cubicBezTo>
                    <a:pt x="14" y="25"/>
                    <a:pt x="18" y="26"/>
                    <a:pt x="19" y="26"/>
                  </a:cubicBezTo>
                  <a:cubicBezTo>
                    <a:pt x="20" y="26"/>
                    <a:pt x="20" y="26"/>
                    <a:pt x="21" y="25"/>
                  </a:cubicBezTo>
                  <a:cubicBezTo>
                    <a:pt x="23" y="19"/>
                    <a:pt x="29" y="12"/>
                    <a:pt x="29" y="12"/>
                  </a:cubicBezTo>
                  <a:cubicBezTo>
                    <a:pt x="31" y="13"/>
                    <a:pt x="31" y="13"/>
                    <a:pt x="31" y="13"/>
                  </a:cubicBezTo>
                  <a:cubicBezTo>
                    <a:pt x="31" y="13"/>
                    <a:pt x="27" y="22"/>
                    <a:pt x="23" y="27"/>
                  </a:cubicBezTo>
                  <a:cubicBezTo>
                    <a:pt x="23" y="28"/>
                    <a:pt x="22" y="29"/>
                    <a:pt x="23" y="29"/>
                  </a:cubicBezTo>
                  <a:cubicBezTo>
                    <a:pt x="23" y="30"/>
                    <a:pt x="25" y="31"/>
                    <a:pt x="28" y="32"/>
                  </a:cubicBezTo>
                  <a:cubicBezTo>
                    <a:pt x="30" y="33"/>
                    <a:pt x="32" y="34"/>
                    <a:pt x="33" y="34"/>
                  </a:cubicBezTo>
                  <a:cubicBezTo>
                    <a:pt x="34" y="34"/>
                    <a:pt x="46" y="22"/>
                    <a:pt x="47" y="22"/>
                  </a:cubicBezTo>
                  <a:cubicBezTo>
                    <a:pt x="48" y="23"/>
                    <a:pt x="48" y="23"/>
                    <a:pt x="48" y="23"/>
                  </a:cubicBezTo>
                  <a:cubicBezTo>
                    <a:pt x="46" y="25"/>
                    <a:pt x="37" y="36"/>
                    <a:pt x="38" y="37"/>
                  </a:cubicBezTo>
                  <a:cubicBezTo>
                    <a:pt x="38" y="38"/>
                    <a:pt x="39" y="39"/>
                    <a:pt x="41" y="41"/>
                  </a:cubicBezTo>
                  <a:cubicBezTo>
                    <a:pt x="43" y="42"/>
                    <a:pt x="46" y="44"/>
                    <a:pt x="47" y="44"/>
                  </a:cubicBezTo>
                  <a:cubicBezTo>
                    <a:pt x="49" y="44"/>
                    <a:pt x="62" y="37"/>
                    <a:pt x="62" y="37"/>
                  </a:cubicBezTo>
                  <a:cubicBezTo>
                    <a:pt x="62" y="37"/>
                    <a:pt x="62" y="37"/>
                    <a:pt x="62" y="37"/>
                  </a:cubicBezTo>
                  <a:cubicBezTo>
                    <a:pt x="62" y="37"/>
                    <a:pt x="50" y="48"/>
                    <a:pt x="47" y="47"/>
                  </a:cubicBezTo>
                  <a:cubicBezTo>
                    <a:pt x="45" y="47"/>
                    <a:pt x="42" y="45"/>
                    <a:pt x="39" y="44"/>
                  </a:cubicBezTo>
                  <a:cubicBezTo>
                    <a:pt x="37" y="42"/>
                    <a:pt x="35" y="40"/>
                    <a:pt x="34" y="38"/>
                  </a:cubicBezTo>
                  <a:cubicBezTo>
                    <a:pt x="34" y="38"/>
                    <a:pt x="34" y="37"/>
                    <a:pt x="34" y="37"/>
                  </a:cubicBezTo>
                  <a:cubicBezTo>
                    <a:pt x="34" y="37"/>
                    <a:pt x="34" y="37"/>
                    <a:pt x="33" y="37"/>
                  </a:cubicBezTo>
                  <a:cubicBezTo>
                    <a:pt x="31" y="37"/>
                    <a:pt x="29" y="37"/>
                    <a:pt x="26" y="36"/>
                  </a:cubicBezTo>
                  <a:cubicBezTo>
                    <a:pt x="23" y="34"/>
                    <a:pt x="21" y="33"/>
                    <a:pt x="20" y="31"/>
                  </a:cubicBezTo>
                  <a:cubicBezTo>
                    <a:pt x="20" y="31"/>
                    <a:pt x="20" y="30"/>
                    <a:pt x="19" y="30"/>
                  </a:cubicBezTo>
                  <a:cubicBezTo>
                    <a:pt x="17" y="30"/>
                    <a:pt x="13" y="28"/>
                    <a:pt x="9" y="26"/>
                  </a:cubicBezTo>
                  <a:cubicBezTo>
                    <a:pt x="5" y="24"/>
                    <a:pt x="2" y="22"/>
                    <a:pt x="2" y="20"/>
                  </a:cubicBezTo>
                  <a:cubicBezTo>
                    <a:pt x="0" y="15"/>
                    <a:pt x="11" y="1"/>
                    <a:pt x="11" y="0"/>
                  </a:cubicBezTo>
                  <a:lnTo>
                    <a:pt x="13" y="2"/>
                  </a:lnTo>
                  <a:close/>
                </a:path>
              </a:pathLst>
            </a:custGeom>
            <a:solidFill>
              <a:srgbClr val="CDA77E"/>
            </a:solidFill>
            <a:ln>
              <a:noFill/>
            </a:ln>
          </p:spPr>
          <p:txBody>
            <a:bodyPr/>
            <a:lstStyle/>
            <a:p>
              <a:pPr eaLnBrk="0" hangingPunct="0">
                <a:defRPr/>
              </a:pPr>
              <a:endParaRPr lang="zh-CN" altLang="en-US">
                <a:latin typeface="+mn-lt"/>
                <a:ea typeface="微软雅黑" panose="020B0503020204020204" pitchFamily="34" charset="-122"/>
                <a:cs typeface="+mn-ea"/>
                <a:sym typeface="+mn-lt"/>
              </a:endParaRPr>
            </a:p>
          </p:txBody>
        </p:sp>
        <p:pic>
          <p:nvPicPr>
            <p:cNvPr id="97" name="Picture 55"/>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684463" y="914401"/>
              <a:ext cx="249237" cy="236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8" name="Freeform 56"/>
            <p:cNvSpPr>
              <a:spLocks noEditPoints="1"/>
            </p:cNvSpPr>
            <p:nvPr/>
          </p:nvSpPr>
          <p:spPr bwMode="auto">
            <a:xfrm>
              <a:off x="2390600" y="173038"/>
              <a:ext cx="990775" cy="617731"/>
            </a:xfrm>
            <a:custGeom>
              <a:avLst/>
              <a:gdLst>
                <a:gd name="T0" fmla="*/ 2147483646 w 624"/>
                <a:gd name="T1" fmla="*/ 2147483646 h 389"/>
                <a:gd name="T2" fmla="*/ 2147483646 w 624"/>
                <a:gd name="T3" fmla="*/ 2147483646 h 389"/>
                <a:gd name="T4" fmla="*/ 2147483646 w 624"/>
                <a:gd name="T5" fmla="*/ 2147483646 h 389"/>
                <a:gd name="T6" fmla="*/ 2147483646 w 624"/>
                <a:gd name="T7" fmla="*/ 2147483646 h 389"/>
                <a:gd name="T8" fmla="*/ 2147483646 w 624"/>
                <a:gd name="T9" fmla="*/ 2147483646 h 389"/>
                <a:gd name="T10" fmla="*/ 2147483646 w 624"/>
                <a:gd name="T11" fmla="*/ 2147483646 h 389"/>
                <a:gd name="T12" fmla="*/ 2147483646 w 624"/>
                <a:gd name="T13" fmla="*/ 2147483646 h 389"/>
                <a:gd name="T14" fmla="*/ 0 w 624"/>
                <a:gd name="T15" fmla="*/ 2147483646 h 389"/>
                <a:gd name="T16" fmla="*/ 2147483646 w 624"/>
                <a:gd name="T17" fmla="*/ 2147483646 h 389"/>
                <a:gd name="T18" fmla="*/ 2147483646 w 624"/>
                <a:gd name="T19" fmla="*/ 2147483646 h 389"/>
                <a:gd name="T20" fmla="*/ 2147483646 w 624"/>
                <a:gd name="T21" fmla="*/ 2147483646 h 389"/>
                <a:gd name="T22" fmla="*/ 2147483646 w 624"/>
                <a:gd name="T23" fmla="*/ 2147483646 h 389"/>
                <a:gd name="T24" fmla="*/ 2147483646 w 624"/>
                <a:gd name="T25" fmla="*/ 0 h 389"/>
                <a:gd name="T26" fmla="*/ 2147483646 w 624"/>
                <a:gd name="T27" fmla="*/ 2147483646 h 389"/>
                <a:gd name="T28" fmla="*/ 2147483646 w 624"/>
                <a:gd name="T29" fmla="*/ 2147483646 h 389"/>
                <a:gd name="T30" fmla="*/ 2147483646 w 624"/>
                <a:gd name="T31" fmla="*/ 2147483646 h 389"/>
                <a:gd name="T32" fmla="*/ 2147483646 w 624"/>
                <a:gd name="T33" fmla="*/ 2147483646 h 389"/>
                <a:gd name="T34" fmla="*/ 2147483646 w 624"/>
                <a:gd name="T35" fmla="*/ 2147483646 h 389"/>
                <a:gd name="T36" fmla="*/ 2147483646 w 624"/>
                <a:gd name="T37" fmla="*/ 2147483646 h 389"/>
                <a:gd name="T38" fmla="*/ 2147483646 w 624"/>
                <a:gd name="T39" fmla="*/ 2147483646 h 389"/>
                <a:gd name="T40" fmla="*/ 2147483646 w 624"/>
                <a:gd name="T41" fmla="*/ 2147483646 h 389"/>
                <a:gd name="T42" fmla="*/ 2147483646 w 624"/>
                <a:gd name="T43" fmla="*/ 2147483646 h 389"/>
                <a:gd name="T44" fmla="*/ 2147483646 w 624"/>
                <a:gd name="T45" fmla="*/ 2147483646 h 389"/>
                <a:gd name="T46" fmla="*/ 2147483646 w 624"/>
                <a:gd name="T47" fmla="*/ 2147483646 h 38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24" h="389">
                  <a:moveTo>
                    <a:pt x="507" y="337"/>
                  </a:moveTo>
                  <a:lnTo>
                    <a:pt x="503" y="389"/>
                  </a:lnTo>
                  <a:lnTo>
                    <a:pt x="624" y="363"/>
                  </a:lnTo>
                  <a:lnTo>
                    <a:pt x="507" y="337"/>
                  </a:lnTo>
                  <a:close/>
                  <a:moveTo>
                    <a:pt x="92" y="228"/>
                  </a:moveTo>
                  <a:lnTo>
                    <a:pt x="118" y="181"/>
                  </a:lnTo>
                  <a:lnTo>
                    <a:pt x="0" y="155"/>
                  </a:lnTo>
                  <a:lnTo>
                    <a:pt x="92" y="228"/>
                  </a:lnTo>
                  <a:close/>
                  <a:moveTo>
                    <a:pt x="220" y="117"/>
                  </a:moveTo>
                  <a:lnTo>
                    <a:pt x="270" y="102"/>
                  </a:lnTo>
                  <a:lnTo>
                    <a:pt x="206" y="0"/>
                  </a:lnTo>
                  <a:lnTo>
                    <a:pt x="220" y="117"/>
                  </a:lnTo>
                  <a:close/>
                  <a:moveTo>
                    <a:pt x="367" y="121"/>
                  </a:moveTo>
                  <a:lnTo>
                    <a:pt x="415" y="143"/>
                  </a:lnTo>
                  <a:lnTo>
                    <a:pt x="431" y="22"/>
                  </a:lnTo>
                  <a:lnTo>
                    <a:pt x="367" y="121"/>
                  </a:lnTo>
                  <a:close/>
                  <a:moveTo>
                    <a:pt x="472" y="207"/>
                  </a:moveTo>
                  <a:lnTo>
                    <a:pt x="500" y="252"/>
                  </a:lnTo>
                  <a:lnTo>
                    <a:pt x="583" y="162"/>
                  </a:lnTo>
                  <a:lnTo>
                    <a:pt x="472" y="207"/>
                  </a:lnTo>
                  <a:close/>
                </a:path>
              </a:pathLst>
            </a:custGeom>
            <a:solidFill>
              <a:srgbClr val="DE9E20"/>
            </a:solidFill>
            <a:ln>
              <a:noFill/>
            </a:ln>
          </p:spPr>
          <p:txBody>
            <a:bodyPr/>
            <a:lstStyle/>
            <a:p>
              <a:pPr eaLnBrk="0" hangingPunct="0">
                <a:defRPr/>
              </a:pPr>
              <a:endParaRPr lang="zh-CN" altLang="en-US">
                <a:latin typeface="+mn-lt"/>
                <a:ea typeface="微软雅黑" panose="020B0503020204020204" pitchFamily="34" charset="-122"/>
                <a:cs typeface="+mn-ea"/>
                <a:sym typeface="+mn-lt"/>
              </a:endParaRPr>
            </a:p>
          </p:txBody>
        </p:sp>
        <p:sp>
          <p:nvSpPr>
            <p:cNvPr id="99" name="Freeform 57"/>
            <p:cNvSpPr>
              <a:spLocks noEditPoints="1"/>
            </p:cNvSpPr>
            <p:nvPr/>
          </p:nvSpPr>
          <p:spPr bwMode="auto">
            <a:xfrm>
              <a:off x="2767055" y="699955"/>
              <a:ext cx="172993" cy="222543"/>
            </a:xfrm>
            <a:custGeom>
              <a:avLst/>
              <a:gdLst>
                <a:gd name="T0" fmla="*/ 2147483646 w 46"/>
                <a:gd name="T1" fmla="*/ 2147483646 h 59"/>
                <a:gd name="T2" fmla="*/ 2147483646 w 46"/>
                <a:gd name="T3" fmla="*/ 2147483646 h 59"/>
                <a:gd name="T4" fmla="*/ 0 w 46"/>
                <a:gd name="T5" fmla="*/ 2147483646 h 59"/>
                <a:gd name="T6" fmla="*/ 2147483646 w 46"/>
                <a:gd name="T7" fmla="*/ 0 h 59"/>
                <a:gd name="T8" fmla="*/ 2147483646 w 46"/>
                <a:gd name="T9" fmla="*/ 2147483646 h 59"/>
                <a:gd name="T10" fmla="*/ 2147483646 w 46"/>
                <a:gd name="T11" fmla="*/ 2147483646 h 59"/>
                <a:gd name="T12" fmla="*/ 2147483646 w 46"/>
                <a:gd name="T13" fmla="*/ 2147483646 h 59"/>
                <a:gd name="T14" fmla="*/ 2147483646 w 46"/>
                <a:gd name="T15" fmla="*/ 2147483646 h 59"/>
                <a:gd name="T16" fmla="*/ 2147483646 w 46"/>
                <a:gd name="T17" fmla="*/ 2147483646 h 59"/>
                <a:gd name="T18" fmla="*/ 2147483646 w 46"/>
                <a:gd name="T19" fmla="*/ 2147483646 h 59"/>
                <a:gd name="T20" fmla="*/ 2147483646 w 46"/>
                <a:gd name="T21" fmla="*/ 2147483646 h 59"/>
                <a:gd name="T22" fmla="*/ 2147483646 w 46"/>
                <a:gd name="T23" fmla="*/ 2147483646 h 59"/>
                <a:gd name="T24" fmla="*/ 2147483646 w 46"/>
                <a:gd name="T25" fmla="*/ 2147483646 h 59"/>
                <a:gd name="T26" fmla="*/ 2147483646 w 46"/>
                <a:gd name="T27" fmla="*/ 2147483646 h 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6" h="59">
                  <a:moveTo>
                    <a:pt x="4" y="56"/>
                  </a:moveTo>
                  <a:cubicBezTo>
                    <a:pt x="5" y="48"/>
                    <a:pt x="5" y="39"/>
                    <a:pt x="5" y="30"/>
                  </a:cubicBezTo>
                  <a:cubicBezTo>
                    <a:pt x="4" y="21"/>
                    <a:pt x="3" y="11"/>
                    <a:pt x="0" y="2"/>
                  </a:cubicBezTo>
                  <a:cubicBezTo>
                    <a:pt x="5" y="0"/>
                    <a:pt x="5" y="0"/>
                    <a:pt x="5" y="0"/>
                  </a:cubicBezTo>
                  <a:cubicBezTo>
                    <a:pt x="9" y="10"/>
                    <a:pt x="10" y="20"/>
                    <a:pt x="11" y="29"/>
                  </a:cubicBezTo>
                  <a:cubicBezTo>
                    <a:pt x="11" y="39"/>
                    <a:pt x="11" y="48"/>
                    <a:pt x="10" y="57"/>
                  </a:cubicBezTo>
                  <a:cubicBezTo>
                    <a:pt x="4" y="56"/>
                    <a:pt x="4" y="56"/>
                    <a:pt x="4" y="56"/>
                  </a:cubicBezTo>
                  <a:close/>
                  <a:moveTo>
                    <a:pt x="21" y="58"/>
                  </a:moveTo>
                  <a:cubicBezTo>
                    <a:pt x="23" y="49"/>
                    <a:pt x="25" y="40"/>
                    <a:pt x="28" y="31"/>
                  </a:cubicBezTo>
                  <a:cubicBezTo>
                    <a:pt x="32" y="23"/>
                    <a:pt x="36" y="14"/>
                    <a:pt x="41" y="5"/>
                  </a:cubicBezTo>
                  <a:cubicBezTo>
                    <a:pt x="46" y="8"/>
                    <a:pt x="46" y="8"/>
                    <a:pt x="46" y="8"/>
                  </a:cubicBezTo>
                  <a:cubicBezTo>
                    <a:pt x="41" y="17"/>
                    <a:pt x="37" y="25"/>
                    <a:pt x="34" y="34"/>
                  </a:cubicBezTo>
                  <a:cubicBezTo>
                    <a:pt x="31" y="42"/>
                    <a:pt x="29" y="51"/>
                    <a:pt x="27" y="59"/>
                  </a:cubicBezTo>
                  <a:lnTo>
                    <a:pt x="21" y="58"/>
                  </a:lnTo>
                  <a:close/>
                </a:path>
              </a:pathLst>
            </a:custGeom>
            <a:solidFill>
              <a:srgbClr val="DE9E20"/>
            </a:solidFill>
            <a:ln>
              <a:noFill/>
            </a:ln>
          </p:spPr>
          <p:txBody>
            <a:bodyPr/>
            <a:lstStyle/>
            <a:p>
              <a:pPr eaLnBrk="0" hangingPunct="0">
                <a:defRPr/>
              </a:pPr>
              <a:endParaRPr lang="zh-CN" altLang="en-US">
                <a:latin typeface="+mn-lt"/>
                <a:ea typeface="微软雅黑" panose="020B0503020204020204" pitchFamily="34" charset="-122"/>
                <a:cs typeface="+mn-ea"/>
                <a:sym typeface="+mn-lt"/>
              </a:endParaRPr>
            </a:p>
          </p:txBody>
        </p:sp>
        <p:sp>
          <p:nvSpPr>
            <p:cNvPr id="100" name="Freeform 58"/>
            <p:cNvSpPr>
              <a:spLocks noEditPoints="1"/>
            </p:cNvSpPr>
            <p:nvPr/>
          </p:nvSpPr>
          <p:spPr bwMode="auto">
            <a:xfrm>
              <a:off x="2770004" y="648062"/>
              <a:ext cx="177907" cy="70855"/>
            </a:xfrm>
            <a:custGeom>
              <a:avLst/>
              <a:gdLst>
                <a:gd name="T0" fmla="*/ 2147483646 w 47"/>
                <a:gd name="T1" fmla="*/ 2147483646 h 19"/>
                <a:gd name="T2" fmla="*/ 2147483646 w 47"/>
                <a:gd name="T3" fmla="*/ 2147483646 h 19"/>
                <a:gd name="T4" fmla="*/ 2147483646 w 47"/>
                <a:gd name="T5" fmla="*/ 2147483646 h 19"/>
                <a:gd name="T6" fmla="*/ 2147483646 w 47"/>
                <a:gd name="T7" fmla="*/ 2147483646 h 19"/>
                <a:gd name="T8" fmla="*/ 2147483646 w 47"/>
                <a:gd name="T9" fmla="*/ 2147483646 h 19"/>
                <a:gd name="T10" fmla="*/ 2147483646 w 47"/>
                <a:gd name="T11" fmla="*/ 2147483646 h 19"/>
                <a:gd name="T12" fmla="*/ 2147483646 w 47"/>
                <a:gd name="T13" fmla="*/ 2147483646 h 19"/>
                <a:gd name="T14" fmla="*/ 2147483646 w 47"/>
                <a:gd name="T15" fmla="*/ 2147483646 h 19"/>
                <a:gd name="T16" fmla="*/ 2147483646 w 47"/>
                <a:gd name="T17" fmla="*/ 2147483646 h 19"/>
                <a:gd name="T18" fmla="*/ 2147483646 w 47"/>
                <a:gd name="T19" fmla="*/ 2147483646 h 19"/>
                <a:gd name="T20" fmla="*/ 2147483646 w 47"/>
                <a:gd name="T21" fmla="*/ 2147483646 h 19"/>
                <a:gd name="T22" fmla="*/ 2147483646 w 47"/>
                <a:gd name="T23" fmla="*/ 2147483646 h 19"/>
                <a:gd name="T24" fmla="*/ 2147483646 w 47"/>
                <a:gd name="T25" fmla="*/ 2147483646 h 19"/>
                <a:gd name="T26" fmla="*/ 2147483646 w 47"/>
                <a:gd name="T27" fmla="*/ 2147483646 h 19"/>
                <a:gd name="T28" fmla="*/ 2147483646 w 47"/>
                <a:gd name="T29" fmla="*/ 2147483646 h 19"/>
                <a:gd name="T30" fmla="*/ 2147483646 w 47"/>
                <a:gd name="T31" fmla="*/ 2147483646 h 19"/>
                <a:gd name="T32" fmla="*/ 2147483646 w 47"/>
                <a:gd name="T33" fmla="*/ 2147483646 h 19"/>
                <a:gd name="T34" fmla="*/ 2147483646 w 47"/>
                <a:gd name="T35" fmla="*/ 2147483646 h 19"/>
                <a:gd name="T36" fmla="*/ 2147483646 w 47"/>
                <a:gd name="T37" fmla="*/ 2147483646 h 19"/>
                <a:gd name="T38" fmla="*/ 2147483646 w 47"/>
                <a:gd name="T39" fmla="*/ 2147483646 h 19"/>
                <a:gd name="T40" fmla="*/ 2147483646 w 47"/>
                <a:gd name="T41" fmla="*/ 2147483646 h 19"/>
                <a:gd name="T42" fmla="*/ 2147483646 w 47"/>
                <a:gd name="T43" fmla="*/ 2147483646 h 19"/>
                <a:gd name="T44" fmla="*/ 2147483646 w 47"/>
                <a:gd name="T45" fmla="*/ 2147483646 h 19"/>
                <a:gd name="T46" fmla="*/ 2147483646 w 47"/>
                <a:gd name="T47" fmla="*/ 2147483646 h 19"/>
                <a:gd name="T48" fmla="*/ 2147483646 w 47"/>
                <a:gd name="T49" fmla="*/ 2147483646 h 19"/>
                <a:gd name="T50" fmla="*/ 2147483646 w 47"/>
                <a:gd name="T51" fmla="*/ 2147483646 h 19"/>
                <a:gd name="T52" fmla="*/ 2147483646 w 47"/>
                <a:gd name="T53" fmla="*/ 2147483646 h 19"/>
                <a:gd name="T54" fmla="*/ 2147483646 w 47"/>
                <a:gd name="T55" fmla="*/ 2147483646 h 19"/>
                <a:gd name="T56" fmla="*/ 2147483646 w 47"/>
                <a:gd name="T57" fmla="*/ 2147483646 h 19"/>
                <a:gd name="T58" fmla="*/ 2147483646 w 47"/>
                <a:gd name="T59" fmla="*/ 2147483646 h 19"/>
                <a:gd name="T60" fmla="*/ 2147483646 w 47"/>
                <a:gd name="T61" fmla="*/ 2147483646 h 19"/>
                <a:gd name="T62" fmla="*/ 0 w 47"/>
                <a:gd name="T63" fmla="*/ 2147483646 h 19"/>
                <a:gd name="T64" fmla="*/ 2147483646 w 47"/>
                <a:gd name="T65" fmla="*/ 2147483646 h 19"/>
                <a:gd name="T66" fmla="*/ 2147483646 w 47"/>
                <a:gd name="T67" fmla="*/ 2147483646 h 19"/>
                <a:gd name="T68" fmla="*/ 2147483646 w 47"/>
                <a:gd name="T69" fmla="*/ 2147483646 h 19"/>
                <a:gd name="T70" fmla="*/ 2147483646 w 47"/>
                <a:gd name="T71" fmla="*/ 2147483646 h 19"/>
                <a:gd name="T72" fmla="*/ 2147483646 w 47"/>
                <a:gd name="T73" fmla="*/ 2147483646 h 19"/>
                <a:gd name="T74" fmla="*/ 2147483646 w 47"/>
                <a:gd name="T75" fmla="*/ 2147483646 h 19"/>
                <a:gd name="T76" fmla="*/ 2147483646 w 47"/>
                <a:gd name="T77" fmla="*/ 2147483646 h 19"/>
                <a:gd name="T78" fmla="*/ 2147483646 w 47"/>
                <a:gd name="T79" fmla="*/ 2147483646 h 19"/>
                <a:gd name="T80" fmla="*/ 2147483646 w 47"/>
                <a:gd name="T81" fmla="*/ 2147483646 h 19"/>
                <a:gd name="T82" fmla="*/ 2147483646 w 47"/>
                <a:gd name="T83" fmla="*/ 2147483646 h 19"/>
                <a:gd name="T84" fmla="*/ 2147483646 w 47"/>
                <a:gd name="T85" fmla="*/ 2147483646 h 1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7" h="19">
                  <a:moveTo>
                    <a:pt x="0" y="11"/>
                  </a:moveTo>
                  <a:cubicBezTo>
                    <a:pt x="0" y="11"/>
                    <a:pt x="2" y="1"/>
                    <a:pt x="9" y="2"/>
                  </a:cubicBezTo>
                  <a:cubicBezTo>
                    <a:pt x="10" y="2"/>
                    <a:pt x="12" y="2"/>
                    <a:pt x="13" y="3"/>
                  </a:cubicBezTo>
                  <a:cubicBezTo>
                    <a:pt x="13" y="3"/>
                    <a:pt x="14" y="2"/>
                    <a:pt x="15" y="2"/>
                  </a:cubicBezTo>
                  <a:cubicBezTo>
                    <a:pt x="17" y="0"/>
                    <a:pt x="20" y="0"/>
                    <a:pt x="22" y="1"/>
                  </a:cubicBezTo>
                  <a:cubicBezTo>
                    <a:pt x="22" y="1"/>
                    <a:pt x="22" y="1"/>
                    <a:pt x="23" y="1"/>
                  </a:cubicBezTo>
                  <a:cubicBezTo>
                    <a:pt x="23" y="1"/>
                    <a:pt x="23" y="1"/>
                    <a:pt x="23" y="1"/>
                  </a:cubicBezTo>
                  <a:cubicBezTo>
                    <a:pt x="24" y="2"/>
                    <a:pt x="24" y="3"/>
                    <a:pt x="25" y="4"/>
                  </a:cubicBezTo>
                  <a:cubicBezTo>
                    <a:pt x="27" y="3"/>
                    <a:pt x="29" y="3"/>
                    <a:pt x="31" y="4"/>
                  </a:cubicBezTo>
                  <a:cubicBezTo>
                    <a:pt x="31" y="4"/>
                    <a:pt x="31" y="4"/>
                    <a:pt x="31" y="4"/>
                  </a:cubicBezTo>
                  <a:cubicBezTo>
                    <a:pt x="31" y="4"/>
                    <a:pt x="31" y="4"/>
                    <a:pt x="31" y="4"/>
                  </a:cubicBezTo>
                  <a:cubicBezTo>
                    <a:pt x="32" y="4"/>
                    <a:pt x="33" y="5"/>
                    <a:pt x="34" y="7"/>
                  </a:cubicBezTo>
                  <a:cubicBezTo>
                    <a:pt x="34" y="7"/>
                    <a:pt x="34" y="7"/>
                    <a:pt x="34" y="7"/>
                  </a:cubicBezTo>
                  <a:cubicBezTo>
                    <a:pt x="35" y="7"/>
                    <a:pt x="35" y="8"/>
                    <a:pt x="35" y="9"/>
                  </a:cubicBezTo>
                  <a:cubicBezTo>
                    <a:pt x="37" y="8"/>
                    <a:pt x="39" y="8"/>
                    <a:pt x="41" y="8"/>
                  </a:cubicBezTo>
                  <a:cubicBezTo>
                    <a:pt x="47" y="10"/>
                    <a:pt x="47" y="17"/>
                    <a:pt x="47" y="17"/>
                  </a:cubicBezTo>
                  <a:cubicBezTo>
                    <a:pt x="46" y="17"/>
                    <a:pt x="46" y="17"/>
                    <a:pt x="46" y="17"/>
                  </a:cubicBezTo>
                  <a:cubicBezTo>
                    <a:pt x="46" y="17"/>
                    <a:pt x="44" y="12"/>
                    <a:pt x="40" y="11"/>
                  </a:cubicBezTo>
                  <a:cubicBezTo>
                    <a:pt x="39" y="11"/>
                    <a:pt x="37" y="11"/>
                    <a:pt x="36" y="12"/>
                  </a:cubicBezTo>
                  <a:cubicBezTo>
                    <a:pt x="36" y="12"/>
                    <a:pt x="36" y="12"/>
                    <a:pt x="36" y="12"/>
                  </a:cubicBezTo>
                  <a:cubicBezTo>
                    <a:pt x="36" y="12"/>
                    <a:pt x="36" y="12"/>
                    <a:pt x="36" y="12"/>
                  </a:cubicBezTo>
                  <a:cubicBezTo>
                    <a:pt x="37" y="14"/>
                    <a:pt x="37" y="16"/>
                    <a:pt x="36" y="17"/>
                  </a:cubicBezTo>
                  <a:cubicBezTo>
                    <a:pt x="36" y="17"/>
                    <a:pt x="36" y="17"/>
                    <a:pt x="36" y="17"/>
                  </a:cubicBezTo>
                  <a:cubicBezTo>
                    <a:pt x="36" y="18"/>
                    <a:pt x="36" y="18"/>
                    <a:pt x="35" y="18"/>
                  </a:cubicBezTo>
                  <a:cubicBezTo>
                    <a:pt x="35" y="18"/>
                    <a:pt x="35" y="18"/>
                    <a:pt x="35" y="18"/>
                  </a:cubicBezTo>
                  <a:cubicBezTo>
                    <a:pt x="34" y="19"/>
                    <a:pt x="33" y="19"/>
                    <a:pt x="32" y="19"/>
                  </a:cubicBezTo>
                  <a:cubicBezTo>
                    <a:pt x="31" y="19"/>
                    <a:pt x="31" y="19"/>
                    <a:pt x="30" y="19"/>
                  </a:cubicBezTo>
                  <a:cubicBezTo>
                    <a:pt x="30" y="18"/>
                    <a:pt x="29" y="18"/>
                    <a:pt x="29" y="17"/>
                  </a:cubicBezTo>
                  <a:cubicBezTo>
                    <a:pt x="29" y="17"/>
                    <a:pt x="29" y="17"/>
                    <a:pt x="29" y="17"/>
                  </a:cubicBezTo>
                  <a:cubicBezTo>
                    <a:pt x="29" y="17"/>
                    <a:pt x="29" y="16"/>
                    <a:pt x="29" y="16"/>
                  </a:cubicBezTo>
                  <a:cubicBezTo>
                    <a:pt x="30" y="15"/>
                    <a:pt x="31" y="13"/>
                    <a:pt x="33" y="11"/>
                  </a:cubicBezTo>
                  <a:cubicBezTo>
                    <a:pt x="33" y="10"/>
                    <a:pt x="32" y="9"/>
                    <a:pt x="32" y="8"/>
                  </a:cubicBezTo>
                  <a:cubicBezTo>
                    <a:pt x="32" y="8"/>
                    <a:pt x="32" y="8"/>
                    <a:pt x="32" y="8"/>
                  </a:cubicBezTo>
                  <a:cubicBezTo>
                    <a:pt x="31" y="7"/>
                    <a:pt x="31" y="7"/>
                    <a:pt x="30" y="6"/>
                  </a:cubicBezTo>
                  <a:cubicBezTo>
                    <a:pt x="30" y="6"/>
                    <a:pt x="30" y="6"/>
                    <a:pt x="30" y="6"/>
                  </a:cubicBezTo>
                  <a:cubicBezTo>
                    <a:pt x="30" y="6"/>
                    <a:pt x="30" y="6"/>
                    <a:pt x="30" y="6"/>
                  </a:cubicBezTo>
                  <a:cubicBezTo>
                    <a:pt x="29" y="6"/>
                    <a:pt x="28" y="6"/>
                    <a:pt x="26" y="7"/>
                  </a:cubicBezTo>
                  <a:cubicBezTo>
                    <a:pt x="27" y="8"/>
                    <a:pt x="27" y="9"/>
                    <a:pt x="27" y="10"/>
                  </a:cubicBezTo>
                  <a:cubicBezTo>
                    <a:pt x="27" y="12"/>
                    <a:pt x="27" y="13"/>
                    <a:pt x="27" y="14"/>
                  </a:cubicBezTo>
                  <a:cubicBezTo>
                    <a:pt x="27" y="14"/>
                    <a:pt x="27" y="14"/>
                    <a:pt x="27" y="14"/>
                  </a:cubicBezTo>
                  <a:cubicBezTo>
                    <a:pt x="26" y="14"/>
                    <a:pt x="26" y="15"/>
                    <a:pt x="25" y="15"/>
                  </a:cubicBezTo>
                  <a:cubicBezTo>
                    <a:pt x="24" y="15"/>
                    <a:pt x="23" y="16"/>
                    <a:pt x="22" y="16"/>
                  </a:cubicBezTo>
                  <a:cubicBezTo>
                    <a:pt x="21" y="16"/>
                    <a:pt x="20" y="16"/>
                    <a:pt x="20" y="16"/>
                  </a:cubicBezTo>
                  <a:cubicBezTo>
                    <a:pt x="19" y="15"/>
                    <a:pt x="18" y="15"/>
                    <a:pt x="18" y="14"/>
                  </a:cubicBezTo>
                  <a:cubicBezTo>
                    <a:pt x="18" y="13"/>
                    <a:pt x="18" y="13"/>
                    <a:pt x="19" y="12"/>
                  </a:cubicBezTo>
                  <a:cubicBezTo>
                    <a:pt x="19" y="12"/>
                    <a:pt x="19" y="12"/>
                    <a:pt x="19" y="12"/>
                  </a:cubicBezTo>
                  <a:cubicBezTo>
                    <a:pt x="19" y="12"/>
                    <a:pt x="19" y="12"/>
                    <a:pt x="19" y="12"/>
                  </a:cubicBezTo>
                  <a:cubicBezTo>
                    <a:pt x="19" y="10"/>
                    <a:pt x="21" y="8"/>
                    <a:pt x="23" y="6"/>
                  </a:cubicBezTo>
                  <a:cubicBezTo>
                    <a:pt x="22" y="5"/>
                    <a:pt x="22" y="4"/>
                    <a:pt x="21" y="3"/>
                  </a:cubicBezTo>
                  <a:cubicBezTo>
                    <a:pt x="21" y="3"/>
                    <a:pt x="21" y="3"/>
                    <a:pt x="21" y="3"/>
                  </a:cubicBezTo>
                  <a:cubicBezTo>
                    <a:pt x="20" y="3"/>
                    <a:pt x="18" y="3"/>
                    <a:pt x="16" y="4"/>
                  </a:cubicBezTo>
                  <a:cubicBezTo>
                    <a:pt x="16" y="5"/>
                    <a:pt x="15" y="5"/>
                    <a:pt x="15" y="5"/>
                  </a:cubicBezTo>
                  <a:cubicBezTo>
                    <a:pt x="15" y="6"/>
                    <a:pt x="16" y="7"/>
                    <a:pt x="16" y="7"/>
                  </a:cubicBezTo>
                  <a:cubicBezTo>
                    <a:pt x="16" y="8"/>
                    <a:pt x="16" y="9"/>
                    <a:pt x="16" y="9"/>
                  </a:cubicBezTo>
                  <a:cubicBezTo>
                    <a:pt x="16" y="10"/>
                    <a:pt x="16" y="11"/>
                    <a:pt x="16" y="11"/>
                  </a:cubicBezTo>
                  <a:cubicBezTo>
                    <a:pt x="16" y="12"/>
                    <a:pt x="15" y="13"/>
                    <a:pt x="14" y="13"/>
                  </a:cubicBezTo>
                  <a:cubicBezTo>
                    <a:pt x="13" y="13"/>
                    <a:pt x="11" y="13"/>
                    <a:pt x="10" y="12"/>
                  </a:cubicBezTo>
                  <a:cubicBezTo>
                    <a:pt x="9" y="11"/>
                    <a:pt x="8" y="10"/>
                    <a:pt x="9" y="7"/>
                  </a:cubicBezTo>
                  <a:cubicBezTo>
                    <a:pt x="9" y="7"/>
                    <a:pt x="10" y="6"/>
                    <a:pt x="10" y="6"/>
                  </a:cubicBezTo>
                  <a:cubicBezTo>
                    <a:pt x="10" y="6"/>
                    <a:pt x="10" y="6"/>
                    <a:pt x="10" y="6"/>
                  </a:cubicBezTo>
                  <a:cubicBezTo>
                    <a:pt x="10" y="6"/>
                    <a:pt x="10" y="6"/>
                    <a:pt x="10" y="5"/>
                  </a:cubicBezTo>
                  <a:cubicBezTo>
                    <a:pt x="10" y="5"/>
                    <a:pt x="9" y="5"/>
                    <a:pt x="9" y="5"/>
                  </a:cubicBezTo>
                  <a:cubicBezTo>
                    <a:pt x="4" y="4"/>
                    <a:pt x="1" y="11"/>
                    <a:pt x="1" y="11"/>
                  </a:cubicBezTo>
                  <a:cubicBezTo>
                    <a:pt x="0" y="11"/>
                    <a:pt x="0" y="11"/>
                    <a:pt x="0" y="11"/>
                  </a:cubicBezTo>
                  <a:close/>
                  <a:moveTo>
                    <a:pt x="13" y="8"/>
                  </a:moveTo>
                  <a:cubicBezTo>
                    <a:pt x="13" y="8"/>
                    <a:pt x="13" y="8"/>
                    <a:pt x="13" y="8"/>
                  </a:cubicBezTo>
                  <a:cubicBezTo>
                    <a:pt x="12" y="8"/>
                    <a:pt x="12" y="8"/>
                    <a:pt x="12" y="8"/>
                  </a:cubicBezTo>
                  <a:cubicBezTo>
                    <a:pt x="12" y="8"/>
                    <a:pt x="12" y="8"/>
                    <a:pt x="12" y="8"/>
                  </a:cubicBezTo>
                  <a:cubicBezTo>
                    <a:pt x="12" y="8"/>
                    <a:pt x="12" y="8"/>
                    <a:pt x="12" y="8"/>
                  </a:cubicBezTo>
                  <a:cubicBezTo>
                    <a:pt x="12" y="9"/>
                    <a:pt x="12" y="10"/>
                    <a:pt x="12" y="10"/>
                  </a:cubicBezTo>
                  <a:cubicBezTo>
                    <a:pt x="12" y="10"/>
                    <a:pt x="13" y="10"/>
                    <a:pt x="13" y="10"/>
                  </a:cubicBezTo>
                  <a:cubicBezTo>
                    <a:pt x="13" y="10"/>
                    <a:pt x="13" y="10"/>
                    <a:pt x="13" y="10"/>
                  </a:cubicBezTo>
                  <a:cubicBezTo>
                    <a:pt x="13" y="9"/>
                    <a:pt x="13" y="9"/>
                    <a:pt x="13" y="8"/>
                  </a:cubicBezTo>
                  <a:close/>
                  <a:moveTo>
                    <a:pt x="24" y="10"/>
                  </a:moveTo>
                  <a:cubicBezTo>
                    <a:pt x="24" y="10"/>
                    <a:pt x="24" y="10"/>
                    <a:pt x="24" y="9"/>
                  </a:cubicBezTo>
                  <a:cubicBezTo>
                    <a:pt x="23" y="10"/>
                    <a:pt x="22" y="12"/>
                    <a:pt x="22" y="13"/>
                  </a:cubicBezTo>
                  <a:cubicBezTo>
                    <a:pt x="22" y="13"/>
                    <a:pt x="22" y="13"/>
                    <a:pt x="22" y="13"/>
                  </a:cubicBezTo>
                  <a:cubicBezTo>
                    <a:pt x="21" y="13"/>
                    <a:pt x="21" y="13"/>
                    <a:pt x="21" y="13"/>
                  </a:cubicBezTo>
                  <a:cubicBezTo>
                    <a:pt x="21" y="13"/>
                    <a:pt x="21" y="13"/>
                    <a:pt x="21" y="13"/>
                  </a:cubicBezTo>
                  <a:cubicBezTo>
                    <a:pt x="21" y="13"/>
                    <a:pt x="21" y="13"/>
                    <a:pt x="21" y="13"/>
                  </a:cubicBezTo>
                  <a:cubicBezTo>
                    <a:pt x="22" y="13"/>
                    <a:pt x="23" y="13"/>
                    <a:pt x="24" y="12"/>
                  </a:cubicBezTo>
                  <a:cubicBezTo>
                    <a:pt x="24" y="12"/>
                    <a:pt x="24" y="11"/>
                    <a:pt x="24" y="10"/>
                  </a:cubicBezTo>
                  <a:close/>
                  <a:moveTo>
                    <a:pt x="33" y="16"/>
                  </a:moveTo>
                  <a:cubicBezTo>
                    <a:pt x="33" y="16"/>
                    <a:pt x="34" y="15"/>
                    <a:pt x="33" y="15"/>
                  </a:cubicBezTo>
                  <a:cubicBezTo>
                    <a:pt x="33" y="15"/>
                    <a:pt x="33" y="16"/>
                    <a:pt x="32" y="16"/>
                  </a:cubicBezTo>
                  <a:cubicBezTo>
                    <a:pt x="33" y="16"/>
                    <a:pt x="33" y="16"/>
                    <a:pt x="33" y="16"/>
                  </a:cubicBezTo>
                  <a:close/>
                </a:path>
              </a:pathLst>
            </a:custGeom>
            <a:solidFill>
              <a:srgbClr val="DE9E20"/>
            </a:solidFill>
            <a:ln>
              <a:noFill/>
            </a:ln>
          </p:spPr>
          <p:txBody>
            <a:bodyPr/>
            <a:lstStyle/>
            <a:p>
              <a:pPr eaLnBrk="0" hangingPunct="0">
                <a:defRPr/>
              </a:pPr>
              <a:endParaRPr lang="zh-CN" altLang="en-US">
                <a:latin typeface="+mn-lt"/>
                <a:ea typeface="微软雅黑" panose="020B0503020204020204" pitchFamily="34" charset="-122"/>
                <a:cs typeface="+mn-ea"/>
                <a:sym typeface="+mn-lt"/>
              </a:endParaRPr>
            </a:p>
          </p:txBody>
        </p:sp>
        <p:sp>
          <p:nvSpPr>
            <p:cNvPr id="101" name="Freeform 59"/>
            <p:cNvSpPr/>
            <p:nvPr/>
          </p:nvSpPr>
          <p:spPr bwMode="auto">
            <a:xfrm>
              <a:off x="2744448" y="1111110"/>
              <a:ext cx="94360" cy="63869"/>
            </a:xfrm>
            <a:custGeom>
              <a:avLst/>
              <a:gdLst>
                <a:gd name="T0" fmla="*/ 0 w 25"/>
                <a:gd name="T1" fmla="*/ 0 h 17"/>
                <a:gd name="T2" fmla="*/ 2147483646 w 25"/>
                <a:gd name="T3" fmla="*/ 2147483646 h 17"/>
                <a:gd name="T4" fmla="*/ 0 w 25"/>
                <a:gd name="T5" fmla="*/ 0 h 17"/>
                <a:gd name="T6" fmla="*/ 0 60000 65536"/>
                <a:gd name="T7" fmla="*/ 0 60000 65536"/>
                <a:gd name="T8" fmla="*/ 0 60000 65536"/>
              </a:gdLst>
              <a:ahLst/>
              <a:cxnLst>
                <a:cxn ang="T6">
                  <a:pos x="T0" y="T1"/>
                </a:cxn>
                <a:cxn ang="T7">
                  <a:pos x="T2" y="T3"/>
                </a:cxn>
                <a:cxn ang="T8">
                  <a:pos x="T4" y="T5"/>
                </a:cxn>
              </a:cxnLst>
              <a:rect l="0" t="0" r="r" b="b"/>
              <a:pathLst>
                <a:path w="25" h="17">
                  <a:moveTo>
                    <a:pt x="0" y="0"/>
                  </a:moveTo>
                  <a:cubicBezTo>
                    <a:pt x="9" y="1"/>
                    <a:pt x="17" y="2"/>
                    <a:pt x="25" y="5"/>
                  </a:cubicBezTo>
                  <a:cubicBezTo>
                    <a:pt x="15" y="14"/>
                    <a:pt x="6" y="17"/>
                    <a:pt x="0" y="0"/>
                  </a:cubicBezTo>
                  <a:close/>
                </a:path>
              </a:pathLst>
            </a:custGeom>
            <a:solidFill>
              <a:srgbClr val="000000"/>
            </a:solidFill>
            <a:ln>
              <a:noFill/>
            </a:ln>
          </p:spPr>
          <p:txBody>
            <a:bodyPr/>
            <a:lstStyle/>
            <a:p>
              <a:pPr eaLnBrk="0" hangingPunct="0">
                <a:defRPr/>
              </a:pPr>
              <a:endParaRPr lang="zh-CN" altLang="en-US">
                <a:latin typeface="+mn-lt"/>
                <a:ea typeface="微软雅黑" panose="020B0503020204020204" pitchFamily="34" charset="-122"/>
                <a:cs typeface="+mn-ea"/>
                <a:sym typeface="+mn-lt"/>
              </a:endParaRPr>
            </a:p>
          </p:txBody>
        </p:sp>
        <p:sp>
          <p:nvSpPr>
            <p:cNvPr id="102" name="Freeform 60"/>
            <p:cNvSpPr/>
            <p:nvPr/>
          </p:nvSpPr>
          <p:spPr bwMode="auto">
            <a:xfrm>
              <a:off x="1554141" y="508349"/>
              <a:ext cx="139574" cy="131729"/>
            </a:xfrm>
            <a:custGeom>
              <a:avLst/>
              <a:gdLst>
                <a:gd name="T0" fmla="*/ 2147483646 w 88"/>
                <a:gd name="T1" fmla="*/ 2147483646 h 83"/>
                <a:gd name="T2" fmla="*/ 0 w 88"/>
                <a:gd name="T3" fmla="*/ 2147483646 h 83"/>
                <a:gd name="T4" fmla="*/ 2147483646 w 88"/>
                <a:gd name="T5" fmla="*/ 2147483646 h 83"/>
                <a:gd name="T6" fmla="*/ 2147483646 w 88"/>
                <a:gd name="T7" fmla="*/ 2147483646 h 83"/>
                <a:gd name="T8" fmla="*/ 2147483646 w 88"/>
                <a:gd name="T9" fmla="*/ 0 h 83"/>
                <a:gd name="T10" fmla="*/ 2147483646 w 88"/>
                <a:gd name="T11" fmla="*/ 2147483646 h 83"/>
                <a:gd name="T12" fmla="*/ 2147483646 w 88"/>
                <a:gd name="T13" fmla="*/ 2147483646 h 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8" h="83">
                  <a:moveTo>
                    <a:pt x="76" y="83"/>
                  </a:moveTo>
                  <a:lnTo>
                    <a:pt x="0" y="27"/>
                  </a:lnTo>
                  <a:lnTo>
                    <a:pt x="27" y="5"/>
                  </a:lnTo>
                  <a:lnTo>
                    <a:pt x="62" y="48"/>
                  </a:lnTo>
                  <a:lnTo>
                    <a:pt x="57" y="0"/>
                  </a:lnTo>
                  <a:lnTo>
                    <a:pt x="88" y="3"/>
                  </a:lnTo>
                  <a:lnTo>
                    <a:pt x="76" y="83"/>
                  </a:lnTo>
                  <a:close/>
                </a:path>
              </a:pathLst>
            </a:custGeom>
            <a:solidFill>
              <a:srgbClr val="42281F"/>
            </a:solidFill>
            <a:ln>
              <a:noFill/>
            </a:ln>
          </p:spPr>
          <p:txBody>
            <a:bodyPr/>
            <a:lstStyle/>
            <a:p>
              <a:pPr eaLnBrk="0" hangingPunct="0">
                <a:defRPr/>
              </a:pPr>
              <a:endParaRPr lang="zh-CN" altLang="en-US">
                <a:latin typeface="+mn-lt"/>
                <a:ea typeface="微软雅黑" panose="020B0503020204020204" pitchFamily="34" charset="-122"/>
                <a:cs typeface="+mn-ea"/>
                <a:sym typeface="+mn-lt"/>
              </a:endParaRPr>
            </a:p>
          </p:txBody>
        </p:sp>
        <p:sp>
          <p:nvSpPr>
            <p:cNvPr id="103" name="Freeform 61"/>
            <p:cNvSpPr/>
            <p:nvPr/>
          </p:nvSpPr>
          <p:spPr bwMode="auto">
            <a:xfrm>
              <a:off x="1704527" y="471425"/>
              <a:ext cx="87479" cy="109774"/>
            </a:xfrm>
            <a:custGeom>
              <a:avLst/>
              <a:gdLst>
                <a:gd name="T0" fmla="*/ 0 w 55"/>
                <a:gd name="T1" fmla="*/ 2147483646 h 69"/>
                <a:gd name="T2" fmla="*/ 2147483646 w 55"/>
                <a:gd name="T3" fmla="*/ 0 h 69"/>
                <a:gd name="T4" fmla="*/ 2147483646 w 55"/>
                <a:gd name="T5" fmla="*/ 2147483646 h 69"/>
                <a:gd name="T6" fmla="*/ 2147483646 w 55"/>
                <a:gd name="T7" fmla="*/ 2147483646 h 69"/>
                <a:gd name="T8" fmla="*/ 0 w 55"/>
                <a:gd name="T9" fmla="*/ 2147483646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9">
                  <a:moveTo>
                    <a:pt x="0" y="61"/>
                  </a:moveTo>
                  <a:lnTo>
                    <a:pt x="22" y="0"/>
                  </a:lnTo>
                  <a:lnTo>
                    <a:pt x="55" y="14"/>
                  </a:lnTo>
                  <a:lnTo>
                    <a:pt x="10" y="69"/>
                  </a:lnTo>
                  <a:lnTo>
                    <a:pt x="0" y="61"/>
                  </a:lnTo>
                  <a:close/>
                </a:path>
              </a:pathLst>
            </a:custGeom>
            <a:solidFill>
              <a:srgbClr val="42281F"/>
            </a:solidFill>
            <a:ln>
              <a:noFill/>
            </a:ln>
          </p:spPr>
          <p:txBody>
            <a:bodyPr/>
            <a:lstStyle/>
            <a:p>
              <a:pPr eaLnBrk="0" hangingPunct="0">
                <a:defRPr/>
              </a:pPr>
              <a:endParaRPr lang="zh-CN" altLang="en-US">
                <a:latin typeface="+mn-lt"/>
                <a:ea typeface="微软雅黑" panose="020B0503020204020204" pitchFamily="34" charset="-122"/>
                <a:cs typeface="+mn-ea"/>
                <a:sym typeface="+mn-lt"/>
              </a:endParaRPr>
            </a:p>
          </p:txBody>
        </p:sp>
      </p:grpSp>
      <p:sp>
        <p:nvSpPr>
          <p:cNvPr id="104" name="Oval 53"/>
          <p:cNvSpPr>
            <a:spLocks noChangeAspect="1" noChangeArrowheads="1"/>
          </p:cNvSpPr>
          <p:nvPr/>
        </p:nvSpPr>
        <p:spPr bwMode="auto">
          <a:xfrm>
            <a:off x="4904512" y="1569298"/>
            <a:ext cx="437696" cy="437696"/>
          </a:xfrm>
          <a:prstGeom prst="ellipse">
            <a:avLst/>
          </a:prstGeom>
          <a:solidFill>
            <a:srgbClr val="00B1DA"/>
          </a:solidFill>
          <a:ln>
            <a:noFill/>
          </a:ln>
        </p:spPr>
        <p:txBody>
          <a:bodyPr lIns="91432" tIns="45716" rIns="91432" bIns="45716"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a:lnSpc>
                <a:spcPct val="100000"/>
              </a:lnSpc>
              <a:spcBef>
                <a:spcPct val="0"/>
              </a:spcBef>
              <a:buFont typeface="Arial" panose="020B0604020202020204" pitchFamily="34" charset="0"/>
              <a:buNone/>
              <a:defRPr/>
            </a:pPr>
            <a:endParaRPr lang="en-US" altLang="zh-CN" sz="1200" dirty="0" smtClean="0">
              <a:solidFill>
                <a:srgbClr val="FFFFFF"/>
              </a:solidFill>
              <a:latin typeface="+mn-lt"/>
              <a:ea typeface="微软雅黑" panose="020B0503020204020204" pitchFamily="34" charset="-122"/>
              <a:cs typeface="+mn-ea"/>
              <a:sym typeface="+mn-lt"/>
            </a:endParaRPr>
          </a:p>
        </p:txBody>
      </p:sp>
      <p:sp>
        <p:nvSpPr>
          <p:cNvPr id="105" name="Oval 54"/>
          <p:cNvSpPr>
            <a:spLocks noChangeAspect="1" noChangeArrowheads="1"/>
          </p:cNvSpPr>
          <p:nvPr/>
        </p:nvSpPr>
        <p:spPr bwMode="auto">
          <a:xfrm>
            <a:off x="4904510" y="2790701"/>
            <a:ext cx="402070" cy="425904"/>
          </a:xfrm>
          <a:prstGeom prst="ellipse">
            <a:avLst/>
          </a:prstGeom>
          <a:solidFill>
            <a:srgbClr val="FFC000"/>
          </a:solidFill>
          <a:ln>
            <a:noFill/>
          </a:ln>
        </p:spPr>
        <p:txBody>
          <a:bodyPr lIns="91432" tIns="45716" rIns="91432" bIns="45716"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a:lnSpc>
                <a:spcPct val="100000"/>
              </a:lnSpc>
              <a:spcBef>
                <a:spcPct val="0"/>
              </a:spcBef>
              <a:buFont typeface="Arial" panose="020B0604020202020204" pitchFamily="34" charset="0"/>
              <a:buNone/>
              <a:defRPr/>
            </a:pPr>
            <a:endParaRPr lang="en-US" altLang="zh-CN" sz="1200" dirty="0" smtClean="0">
              <a:solidFill>
                <a:srgbClr val="FFC000"/>
              </a:solidFill>
              <a:latin typeface="+mn-lt"/>
              <a:ea typeface="微软雅黑" panose="020B0503020204020204" pitchFamily="34" charset="-122"/>
              <a:cs typeface="+mn-ea"/>
              <a:sym typeface="+mn-lt"/>
            </a:endParaRPr>
          </a:p>
        </p:txBody>
      </p:sp>
      <p:sp>
        <p:nvSpPr>
          <p:cNvPr id="106" name="Oval 57"/>
          <p:cNvSpPr>
            <a:spLocks noChangeAspect="1" noChangeArrowheads="1"/>
          </p:cNvSpPr>
          <p:nvPr/>
        </p:nvSpPr>
        <p:spPr bwMode="auto">
          <a:xfrm>
            <a:off x="4892637" y="3880515"/>
            <a:ext cx="413945" cy="415138"/>
          </a:xfrm>
          <a:prstGeom prst="ellipse">
            <a:avLst/>
          </a:prstGeom>
          <a:solidFill>
            <a:srgbClr val="00CFAD"/>
          </a:solidFill>
          <a:ln>
            <a:noFill/>
          </a:ln>
        </p:spPr>
        <p:txBody>
          <a:bodyPr lIns="91432" tIns="45716" rIns="91432" bIns="45716"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a:lnSpc>
                <a:spcPct val="100000"/>
              </a:lnSpc>
              <a:spcBef>
                <a:spcPct val="0"/>
              </a:spcBef>
              <a:buFont typeface="Arial" panose="020B0604020202020204" pitchFamily="34" charset="0"/>
              <a:buNone/>
              <a:defRPr/>
            </a:pPr>
            <a:endParaRPr lang="en-US" altLang="zh-CN" sz="1200" dirty="0" smtClean="0">
              <a:solidFill>
                <a:srgbClr val="F33745"/>
              </a:solidFill>
              <a:latin typeface="+mn-lt"/>
              <a:ea typeface="微软雅黑" panose="020B0503020204020204" pitchFamily="34" charset="-122"/>
              <a:cs typeface="+mn-ea"/>
              <a:sym typeface="+mn-lt"/>
            </a:endParaRPr>
          </a:p>
        </p:txBody>
      </p:sp>
      <p:grpSp>
        <p:nvGrpSpPr>
          <p:cNvPr id="3" name="组合 9"/>
          <p:cNvGrpSpPr/>
          <p:nvPr/>
        </p:nvGrpSpPr>
        <p:grpSpPr bwMode="auto">
          <a:xfrm>
            <a:off x="5545409" y="1371368"/>
            <a:ext cx="2879725" cy="966760"/>
            <a:chOff x="5379" y="-86319"/>
            <a:chExt cx="2439262" cy="966392"/>
          </a:xfrm>
        </p:grpSpPr>
        <p:sp>
          <p:nvSpPr>
            <p:cNvPr id="108" name="TextBox 15"/>
            <p:cNvSpPr txBox="1">
              <a:spLocks noChangeArrowheads="1"/>
            </p:cNvSpPr>
            <p:nvPr/>
          </p:nvSpPr>
          <p:spPr bwMode="auto">
            <a:xfrm>
              <a:off x="51098" y="-86319"/>
              <a:ext cx="1703718" cy="369191"/>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nSpc>
                  <a:spcPct val="100000"/>
                </a:lnSpc>
                <a:spcBef>
                  <a:spcPct val="0"/>
                </a:spcBef>
                <a:buFont typeface="Arial" panose="020B0604020202020204" pitchFamily="34" charset="0"/>
                <a:buNone/>
                <a:defRPr/>
              </a:pPr>
              <a:r>
                <a:rPr lang="zh-CN" altLang="en-US" sz="1800" b="1" dirty="0" smtClean="0">
                  <a:solidFill>
                    <a:srgbClr val="00B0F0"/>
                  </a:solidFill>
                  <a:latin typeface="+mn-lt"/>
                  <a:ea typeface="微软雅黑" panose="020B0503020204020204" pitchFamily="34" charset="-122"/>
                  <a:cs typeface="+mn-ea"/>
                  <a:sym typeface="+mn-lt"/>
                </a:rPr>
                <a:t>保险人</a:t>
              </a:r>
            </a:p>
          </p:txBody>
        </p:sp>
        <p:sp>
          <p:nvSpPr>
            <p:cNvPr id="109" name="TextBox 16"/>
            <p:cNvSpPr txBox="1">
              <a:spLocks noChangeArrowheads="1"/>
            </p:cNvSpPr>
            <p:nvPr/>
          </p:nvSpPr>
          <p:spPr bwMode="auto">
            <a:xfrm>
              <a:off x="5379" y="357052"/>
              <a:ext cx="2439262" cy="523021"/>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nSpc>
                  <a:spcPct val="100000"/>
                </a:lnSpc>
                <a:spcBef>
                  <a:spcPct val="0"/>
                </a:spcBef>
                <a:buNone/>
                <a:defRPr/>
              </a:pPr>
              <a:r>
                <a:rPr lang="zh-CN" altLang="en-US" sz="1400" b="1" dirty="0" smtClean="0"/>
                <a:t>中国太平洋财产保险股份有限公司</a:t>
              </a:r>
              <a:r>
                <a:rPr lang="en-US" sz="1400" b="1" dirty="0" smtClean="0"/>
                <a:t>     </a:t>
              </a:r>
            </a:p>
            <a:p>
              <a:pPr>
                <a:lnSpc>
                  <a:spcPct val="100000"/>
                </a:lnSpc>
                <a:spcBef>
                  <a:spcPct val="0"/>
                </a:spcBef>
                <a:buNone/>
                <a:defRPr/>
              </a:pPr>
              <a:r>
                <a:rPr lang="en-US" sz="1400" b="1" dirty="0" smtClean="0"/>
                <a:t>  ****</a:t>
              </a:r>
              <a:r>
                <a:rPr lang="zh-CN" altLang="en-US" sz="1400" b="1" dirty="0" smtClean="0"/>
                <a:t>公司</a:t>
              </a:r>
              <a:endParaRPr lang="en-US" altLang="zh-CN" sz="1400" b="1" dirty="0" smtClean="0">
                <a:solidFill>
                  <a:srgbClr val="262626"/>
                </a:solidFill>
                <a:latin typeface="+mn-lt"/>
                <a:ea typeface="微软雅黑" panose="020B0503020204020204" pitchFamily="34" charset="-122"/>
                <a:cs typeface="+mn-ea"/>
                <a:sym typeface="+mn-lt"/>
              </a:endParaRPr>
            </a:p>
          </p:txBody>
        </p:sp>
      </p:grpSp>
      <p:grpSp>
        <p:nvGrpSpPr>
          <p:cNvPr id="4" name="组合 12"/>
          <p:cNvGrpSpPr/>
          <p:nvPr/>
        </p:nvGrpSpPr>
        <p:grpSpPr bwMode="auto">
          <a:xfrm>
            <a:off x="5533530" y="2675349"/>
            <a:ext cx="3230460" cy="779554"/>
            <a:chOff x="5378" y="-83733"/>
            <a:chExt cx="2439263" cy="778840"/>
          </a:xfrm>
        </p:grpSpPr>
        <p:sp>
          <p:nvSpPr>
            <p:cNvPr id="111" name="TextBox 15"/>
            <p:cNvSpPr txBox="1">
              <a:spLocks noChangeArrowheads="1"/>
            </p:cNvSpPr>
            <p:nvPr/>
          </p:nvSpPr>
          <p:spPr bwMode="auto">
            <a:xfrm>
              <a:off x="51097" y="-83733"/>
              <a:ext cx="1932316" cy="368994"/>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nSpc>
                  <a:spcPct val="100000"/>
                </a:lnSpc>
                <a:spcBef>
                  <a:spcPct val="0"/>
                </a:spcBef>
                <a:buFont typeface="Arial" panose="020B0604020202020204" pitchFamily="34" charset="0"/>
                <a:buNone/>
                <a:defRPr/>
              </a:pPr>
              <a:r>
                <a:rPr lang="zh-CN" altLang="en-US" sz="1800" b="1" dirty="0" smtClean="0">
                  <a:solidFill>
                    <a:srgbClr val="584300"/>
                  </a:solidFill>
                  <a:latin typeface="+mn-lt"/>
                  <a:ea typeface="微软雅黑" panose="020B0503020204020204" pitchFamily="34" charset="-122"/>
                  <a:cs typeface="+mn-ea"/>
                  <a:sym typeface="+mn-lt"/>
                </a:rPr>
                <a:t>投保人或被保险人</a:t>
              </a:r>
            </a:p>
          </p:txBody>
        </p:sp>
        <p:sp>
          <p:nvSpPr>
            <p:cNvPr id="112" name="TextBox 16"/>
            <p:cNvSpPr txBox="1">
              <a:spLocks noChangeArrowheads="1"/>
            </p:cNvSpPr>
            <p:nvPr/>
          </p:nvSpPr>
          <p:spPr bwMode="auto">
            <a:xfrm>
              <a:off x="5378" y="356863"/>
              <a:ext cx="2439263" cy="338244"/>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nSpc>
                  <a:spcPct val="100000"/>
                </a:lnSpc>
                <a:spcBef>
                  <a:spcPct val="0"/>
                </a:spcBef>
                <a:buNone/>
                <a:defRPr/>
              </a:pPr>
              <a:r>
                <a:rPr lang="zh-CN" altLang="en-US" sz="1600" b="1" dirty="0" smtClean="0"/>
                <a:t>四川省</a:t>
              </a:r>
              <a:r>
                <a:rPr lang="en-US" sz="1600" b="1" dirty="0" smtClean="0"/>
                <a:t>XXX</a:t>
              </a:r>
              <a:r>
                <a:rPr lang="zh-CN" altLang="en-US" sz="1600" b="1" dirty="0" smtClean="0"/>
                <a:t>场馆中心或</a:t>
              </a:r>
              <a:r>
                <a:rPr lang="en-US" sz="1600" b="1" dirty="0" smtClean="0"/>
                <a:t>XXX</a:t>
              </a:r>
              <a:r>
                <a:rPr lang="zh-CN" altLang="en-US" sz="1600" b="1" dirty="0" smtClean="0"/>
                <a:t>院校</a:t>
              </a:r>
              <a:endParaRPr lang="en-US" altLang="zh-CN" sz="1600" b="1" dirty="0" smtClean="0">
                <a:solidFill>
                  <a:srgbClr val="262626"/>
                </a:solidFill>
                <a:latin typeface="+mn-lt"/>
                <a:ea typeface="微软雅黑" panose="020B0503020204020204" pitchFamily="34" charset="-122"/>
                <a:cs typeface="+mn-ea"/>
                <a:sym typeface="+mn-lt"/>
              </a:endParaRPr>
            </a:p>
          </p:txBody>
        </p:sp>
      </p:grpSp>
      <p:grpSp>
        <p:nvGrpSpPr>
          <p:cNvPr id="5" name="组合 15"/>
          <p:cNvGrpSpPr/>
          <p:nvPr/>
        </p:nvGrpSpPr>
        <p:grpSpPr bwMode="auto">
          <a:xfrm>
            <a:off x="5551759" y="3802488"/>
            <a:ext cx="2879725" cy="743341"/>
            <a:chOff x="5379" y="-47576"/>
            <a:chExt cx="2439262" cy="743059"/>
          </a:xfrm>
        </p:grpSpPr>
        <p:sp>
          <p:nvSpPr>
            <p:cNvPr id="114" name="TextBox 15"/>
            <p:cNvSpPr txBox="1">
              <a:spLocks noChangeArrowheads="1"/>
            </p:cNvSpPr>
            <p:nvPr/>
          </p:nvSpPr>
          <p:spPr bwMode="auto">
            <a:xfrm>
              <a:off x="67238" y="-47576"/>
              <a:ext cx="1703718" cy="369192"/>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nSpc>
                  <a:spcPct val="100000"/>
                </a:lnSpc>
                <a:spcBef>
                  <a:spcPct val="0"/>
                </a:spcBef>
                <a:buFont typeface="Arial" panose="020B0604020202020204" pitchFamily="34" charset="0"/>
                <a:buNone/>
                <a:defRPr/>
              </a:pPr>
              <a:r>
                <a:rPr lang="zh-CN" altLang="en-US" sz="1800" b="1" dirty="0" smtClean="0">
                  <a:solidFill>
                    <a:srgbClr val="00B050"/>
                  </a:solidFill>
                  <a:latin typeface="+mn-lt"/>
                  <a:ea typeface="微软雅黑" panose="020B0503020204020204" pitchFamily="34" charset="-122"/>
                  <a:cs typeface="+mn-ea"/>
                  <a:sym typeface="+mn-lt"/>
                </a:rPr>
                <a:t>保险期限</a:t>
              </a:r>
            </a:p>
          </p:txBody>
        </p:sp>
        <p:sp>
          <p:nvSpPr>
            <p:cNvPr id="115" name="TextBox 16"/>
            <p:cNvSpPr txBox="1">
              <a:spLocks noChangeArrowheads="1"/>
            </p:cNvSpPr>
            <p:nvPr/>
          </p:nvSpPr>
          <p:spPr bwMode="auto">
            <a:xfrm>
              <a:off x="5379" y="357057"/>
              <a:ext cx="2439262" cy="338426"/>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nSpc>
                  <a:spcPct val="100000"/>
                </a:lnSpc>
                <a:spcBef>
                  <a:spcPct val="0"/>
                </a:spcBef>
                <a:buFont typeface="Arial" panose="020B0604020202020204" pitchFamily="34" charset="0"/>
                <a:buNone/>
                <a:defRPr/>
              </a:pPr>
              <a:r>
                <a:rPr lang="en-US" altLang="zh-CN" sz="1600" b="1" dirty="0" smtClean="0">
                  <a:solidFill>
                    <a:srgbClr val="262626"/>
                  </a:solidFill>
                  <a:latin typeface="+mn-lt"/>
                  <a:ea typeface="微软雅黑" panose="020B0503020204020204" pitchFamily="34" charset="-122"/>
                  <a:cs typeface="+mn-ea"/>
                  <a:sym typeface="+mn-lt"/>
                </a:rPr>
                <a:t>2019</a:t>
              </a:r>
              <a:r>
                <a:rPr lang="zh-CN" altLang="en-US" sz="1600" b="1" dirty="0" smtClean="0">
                  <a:solidFill>
                    <a:srgbClr val="262626"/>
                  </a:solidFill>
                  <a:latin typeface="+mn-lt"/>
                  <a:ea typeface="微软雅黑" panose="020B0503020204020204" pitchFamily="34" charset="-122"/>
                  <a:cs typeface="+mn-ea"/>
                  <a:sym typeface="+mn-lt"/>
                </a:rPr>
                <a:t>年</a:t>
              </a:r>
              <a:r>
                <a:rPr lang="en-US" altLang="zh-CN" sz="1600" b="1" dirty="0" smtClean="0">
                  <a:solidFill>
                    <a:srgbClr val="262626"/>
                  </a:solidFill>
                  <a:latin typeface="+mn-lt"/>
                  <a:ea typeface="微软雅黑" panose="020B0503020204020204" pitchFamily="34" charset="-122"/>
                  <a:cs typeface="+mn-ea"/>
                  <a:sym typeface="+mn-lt"/>
                </a:rPr>
                <a:t>-2020</a:t>
              </a:r>
              <a:r>
                <a:rPr lang="zh-CN" altLang="en-US" sz="1600" b="1" dirty="0" smtClean="0">
                  <a:solidFill>
                    <a:srgbClr val="262626"/>
                  </a:solidFill>
                  <a:latin typeface="+mn-lt"/>
                  <a:ea typeface="微软雅黑" panose="020B0503020204020204" pitchFamily="34" charset="-122"/>
                  <a:cs typeface="+mn-ea"/>
                  <a:sym typeface="+mn-lt"/>
                </a:rPr>
                <a:t>年</a:t>
              </a:r>
              <a:endParaRPr lang="en-US" altLang="zh-CN" sz="1600" b="1" dirty="0" smtClean="0">
                <a:solidFill>
                  <a:srgbClr val="262626"/>
                </a:solidFill>
                <a:latin typeface="+mn-lt"/>
                <a:ea typeface="微软雅黑" panose="020B0503020204020204" pitchFamily="34" charset="-122"/>
                <a:cs typeface="+mn-ea"/>
                <a:sym typeface="+mn-lt"/>
              </a:endParaRPr>
            </a:p>
          </p:txBody>
        </p:sp>
      </p:grpSp>
      <p:sp>
        <p:nvSpPr>
          <p:cNvPr id="116" name="TextBox 15"/>
          <p:cNvSpPr txBox="1">
            <a:spLocks noChangeArrowheads="1"/>
          </p:cNvSpPr>
          <p:nvPr/>
        </p:nvSpPr>
        <p:spPr bwMode="auto">
          <a:xfrm>
            <a:off x="4572000" y="723900"/>
            <a:ext cx="3971884" cy="461657"/>
          </a:xfrm>
          <a:prstGeom prst="rect">
            <a:avLst/>
          </a:prstGeom>
          <a:noFill/>
          <a:ln>
            <a:noFill/>
          </a:ln>
        </p:spPr>
        <p:txBody>
          <a:bodyPr wrap="square" lIns="91432" tIns="45716" rIns="91432" bIns="45716">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a:lnSpc>
                <a:spcPct val="100000"/>
              </a:lnSpc>
              <a:spcBef>
                <a:spcPct val="0"/>
              </a:spcBef>
              <a:buNone/>
              <a:defRPr/>
            </a:pPr>
            <a:r>
              <a:rPr lang="zh-CN" altLang="en-US" sz="2400" b="1" dirty="0" smtClean="0">
                <a:solidFill>
                  <a:srgbClr val="8E6C00"/>
                </a:solidFill>
                <a:latin typeface="微软雅黑" pitchFamily="34" charset="-122"/>
                <a:ea typeface="微软雅黑" pitchFamily="34" charset="-122"/>
                <a:cs typeface="+mn-ea"/>
                <a:sym typeface="+mn-lt"/>
              </a:rPr>
              <a:t>场馆赔偿责任保险来分忧</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矩形 45"/>
          <p:cNvSpPr/>
          <p:nvPr/>
        </p:nvSpPr>
        <p:spPr>
          <a:xfrm>
            <a:off x="798787" y="160435"/>
            <a:ext cx="3310758" cy="400110"/>
          </a:xfrm>
          <a:prstGeom prst="rect">
            <a:avLst/>
          </a:prstGeom>
        </p:spPr>
        <p:txBody>
          <a:bodyPr wrap="square" lIns="91432" tIns="45716" rIns="91432" bIns="45716">
            <a:spAutoFit/>
          </a:bodyPr>
          <a:lstStyle/>
          <a:p>
            <a:r>
              <a:rPr lang="zh-CN" altLang="en-US" sz="2000" b="1" dirty="0" smtClean="0">
                <a:solidFill>
                  <a:srgbClr val="0070C0"/>
                </a:solidFill>
                <a:latin typeface="微软雅黑" pitchFamily="34" charset="-122"/>
                <a:ea typeface="微软雅黑" pitchFamily="34" charset="-122"/>
              </a:rPr>
              <a:t>公众责任保险简介</a:t>
            </a:r>
            <a:endParaRPr lang="zh-CN" altLang="en-US" sz="2000" b="1" dirty="0">
              <a:solidFill>
                <a:srgbClr val="0070C0"/>
              </a:solidFill>
              <a:latin typeface="微软雅黑" pitchFamily="34" charset="-122"/>
              <a:ea typeface="微软雅黑" pitchFamily="34" charset="-122"/>
            </a:endParaRPr>
          </a:p>
        </p:txBody>
      </p:sp>
      <p:grpSp>
        <p:nvGrpSpPr>
          <p:cNvPr id="37" name="Group 96"/>
          <p:cNvGrpSpPr>
            <a:grpSpLocks noChangeAspect="1"/>
          </p:cNvGrpSpPr>
          <p:nvPr/>
        </p:nvGrpSpPr>
        <p:grpSpPr bwMode="auto">
          <a:xfrm>
            <a:off x="1508165" y="2871537"/>
            <a:ext cx="810183" cy="1705453"/>
            <a:chOff x="2726" y="2488"/>
            <a:chExt cx="876" cy="1844"/>
          </a:xfrm>
        </p:grpSpPr>
        <p:sp>
          <p:nvSpPr>
            <p:cNvPr id="47" name="AutoShape 95"/>
            <p:cNvSpPr>
              <a:spLocks noChangeAspect="1" noChangeArrowheads="1" noTextEdit="1"/>
            </p:cNvSpPr>
            <p:nvPr/>
          </p:nvSpPr>
          <p:spPr bwMode="auto">
            <a:xfrm>
              <a:off x="2726" y="2518"/>
              <a:ext cx="861" cy="18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sp>
          <p:nvSpPr>
            <p:cNvPr id="48" name="Freeform 97"/>
            <p:cNvSpPr>
              <a:spLocks/>
            </p:cNvSpPr>
            <p:nvPr/>
          </p:nvSpPr>
          <p:spPr bwMode="auto">
            <a:xfrm>
              <a:off x="3222" y="3153"/>
              <a:ext cx="380" cy="308"/>
            </a:xfrm>
            <a:custGeom>
              <a:avLst/>
              <a:gdLst>
                <a:gd name="T0" fmla="*/ 4 w 175"/>
                <a:gd name="T1" fmla="*/ 37 h 142"/>
                <a:gd name="T2" fmla="*/ 82 w 175"/>
                <a:gd name="T3" fmla="*/ 86 h 142"/>
                <a:gd name="T4" fmla="*/ 129 w 175"/>
                <a:gd name="T5" fmla="*/ 16 h 142"/>
                <a:gd name="T6" fmla="*/ 158 w 175"/>
                <a:gd name="T7" fmla="*/ 9 h 142"/>
                <a:gd name="T8" fmla="*/ 165 w 175"/>
                <a:gd name="T9" fmla="*/ 38 h 142"/>
                <a:gd name="T10" fmla="*/ 88 w 175"/>
                <a:gd name="T11" fmla="*/ 138 h 142"/>
                <a:gd name="T12" fmla="*/ 0 w 175"/>
                <a:gd name="T13" fmla="*/ 85 h 142"/>
                <a:gd name="T14" fmla="*/ 4 w 175"/>
                <a:gd name="T15" fmla="*/ 37 h 1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142">
                  <a:moveTo>
                    <a:pt x="4" y="37"/>
                  </a:moveTo>
                  <a:cubicBezTo>
                    <a:pt x="82" y="86"/>
                    <a:pt x="82" y="86"/>
                    <a:pt x="82" y="86"/>
                  </a:cubicBezTo>
                  <a:cubicBezTo>
                    <a:pt x="82" y="86"/>
                    <a:pt x="127" y="20"/>
                    <a:pt x="129" y="16"/>
                  </a:cubicBezTo>
                  <a:cubicBezTo>
                    <a:pt x="134" y="9"/>
                    <a:pt x="144" y="0"/>
                    <a:pt x="158" y="9"/>
                  </a:cubicBezTo>
                  <a:cubicBezTo>
                    <a:pt x="175" y="19"/>
                    <a:pt x="165" y="38"/>
                    <a:pt x="165" y="38"/>
                  </a:cubicBezTo>
                  <a:cubicBezTo>
                    <a:pt x="165" y="38"/>
                    <a:pt x="101" y="134"/>
                    <a:pt x="88" y="138"/>
                  </a:cubicBezTo>
                  <a:cubicBezTo>
                    <a:pt x="76" y="142"/>
                    <a:pt x="0" y="85"/>
                    <a:pt x="0" y="85"/>
                  </a:cubicBezTo>
                  <a:lnTo>
                    <a:pt x="4" y="37"/>
                  </a:lnTo>
                  <a:close/>
                </a:path>
              </a:pathLst>
            </a:custGeom>
            <a:solidFill>
              <a:srgbClr val="FED89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sp>
          <p:nvSpPr>
            <p:cNvPr id="49" name="Freeform 98"/>
            <p:cNvSpPr>
              <a:spLocks/>
            </p:cNvSpPr>
            <p:nvPr/>
          </p:nvSpPr>
          <p:spPr bwMode="auto">
            <a:xfrm>
              <a:off x="3457" y="3177"/>
              <a:ext cx="34" cy="100"/>
            </a:xfrm>
            <a:custGeom>
              <a:avLst/>
              <a:gdLst>
                <a:gd name="T0" fmla="*/ 1 w 16"/>
                <a:gd name="T1" fmla="*/ 46 h 46"/>
                <a:gd name="T2" fmla="*/ 0 w 16"/>
                <a:gd name="T3" fmla="*/ 11 h 46"/>
                <a:gd name="T4" fmla="*/ 8 w 16"/>
                <a:gd name="T5" fmla="*/ 2 h 46"/>
                <a:gd name="T6" fmla="*/ 15 w 16"/>
                <a:gd name="T7" fmla="*/ 27 h 46"/>
                <a:gd name="T8" fmla="*/ 1 w 16"/>
                <a:gd name="T9" fmla="*/ 46 h 46"/>
              </a:gdLst>
              <a:ahLst/>
              <a:cxnLst>
                <a:cxn ang="0">
                  <a:pos x="T0" y="T1"/>
                </a:cxn>
                <a:cxn ang="0">
                  <a:pos x="T2" y="T3"/>
                </a:cxn>
                <a:cxn ang="0">
                  <a:pos x="T4" y="T5"/>
                </a:cxn>
                <a:cxn ang="0">
                  <a:pos x="T6" y="T7"/>
                </a:cxn>
                <a:cxn ang="0">
                  <a:pos x="T8" y="T9"/>
                </a:cxn>
              </a:cxnLst>
              <a:rect l="0" t="0" r="r" b="b"/>
              <a:pathLst>
                <a:path w="16" h="46">
                  <a:moveTo>
                    <a:pt x="1" y="46"/>
                  </a:moveTo>
                  <a:cubicBezTo>
                    <a:pt x="0" y="11"/>
                    <a:pt x="0" y="11"/>
                    <a:pt x="0" y="11"/>
                  </a:cubicBezTo>
                  <a:cubicBezTo>
                    <a:pt x="0" y="11"/>
                    <a:pt x="0" y="0"/>
                    <a:pt x="8" y="2"/>
                  </a:cubicBezTo>
                  <a:cubicBezTo>
                    <a:pt x="16" y="5"/>
                    <a:pt x="15" y="27"/>
                    <a:pt x="15" y="27"/>
                  </a:cubicBezTo>
                  <a:lnTo>
                    <a:pt x="1" y="46"/>
                  </a:lnTo>
                  <a:close/>
                </a:path>
              </a:pathLst>
            </a:custGeom>
            <a:solidFill>
              <a:srgbClr val="FED89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sp>
          <p:nvSpPr>
            <p:cNvPr id="50" name="Freeform 99"/>
            <p:cNvSpPr>
              <a:spLocks/>
            </p:cNvSpPr>
            <p:nvPr/>
          </p:nvSpPr>
          <p:spPr bwMode="auto">
            <a:xfrm>
              <a:off x="2839" y="3259"/>
              <a:ext cx="83" cy="393"/>
            </a:xfrm>
            <a:custGeom>
              <a:avLst/>
              <a:gdLst>
                <a:gd name="T0" fmla="*/ 0 w 38"/>
                <a:gd name="T1" fmla="*/ 4 h 181"/>
                <a:gd name="T2" fmla="*/ 0 w 38"/>
                <a:gd name="T3" fmla="*/ 161 h 181"/>
                <a:gd name="T4" fmla="*/ 19 w 38"/>
                <a:gd name="T5" fmla="*/ 180 h 181"/>
                <a:gd name="T6" fmla="*/ 38 w 38"/>
                <a:gd name="T7" fmla="*/ 161 h 181"/>
                <a:gd name="T8" fmla="*/ 38 w 38"/>
                <a:gd name="T9" fmla="*/ 0 h 181"/>
                <a:gd name="T10" fmla="*/ 0 w 38"/>
                <a:gd name="T11" fmla="*/ 4 h 181"/>
              </a:gdLst>
              <a:ahLst/>
              <a:cxnLst>
                <a:cxn ang="0">
                  <a:pos x="T0" y="T1"/>
                </a:cxn>
                <a:cxn ang="0">
                  <a:pos x="T2" y="T3"/>
                </a:cxn>
                <a:cxn ang="0">
                  <a:pos x="T4" y="T5"/>
                </a:cxn>
                <a:cxn ang="0">
                  <a:pos x="T6" y="T7"/>
                </a:cxn>
                <a:cxn ang="0">
                  <a:pos x="T8" y="T9"/>
                </a:cxn>
                <a:cxn ang="0">
                  <a:pos x="T10" y="T11"/>
                </a:cxn>
              </a:cxnLst>
              <a:rect l="0" t="0" r="r" b="b"/>
              <a:pathLst>
                <a:path w="38" h="181">
                  <a:moveTo>
                    <a:pt x="0" y="4"/>
                  </a:moveTo>
                  <a:cubicBezTo>
                    <a:pt x="0" y="161"/>
                    <a:pt x="0" y="161"/>
                    <a:pt x="0" y="161"/>
                  </a:cubicBezTo>
                  <a:cubicBezTo>
                    <a:pt x="0" y="161"/>
                    <a:pt x="3" y="179"/>
                    <a:pt x="19" y="180"/>
                  </a:cubicBezTo>
                  <a:cubicBezTo>
                    <a:pt x="34" y="181"/>
                    <a:pt x="38" y="161"/>
                    <a:pt x="38" y="161"/>
                  </a:cubicBezTo>
                  <a:cubicBezTo>
                    <a:pt x="38" y="0"/>
                    <a:pt x="38" y="0"/>
                    <a:pt x="38" y="0"/>
                  </a:cubicBezTo>
                  <a:lnTo>
                    <a:pt x="0" y="4"/>
                  </a:lnTo>
                  <a:close/>
                </a:path>
              </a:pathLst>
            </a:custGeom>
            <a:solidFill>
              <a:srgbClr val="FED89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sp>
          <p:nvSpPr>
            <p:cNvPr id="51" name="Freeform 100"/>
            <p:cNvSpPr>
              <a:spLocks/>
            </p:cNvSpPr>
            <p:nvPr/>
          </p:nvSpPr>
          <p:spPr bwMode="auto">
            <a:xfrm>
              <a:off x="3078" y="3649"/>
              <a:ext cx="126" cy="646"/>
            </a:xfrm>
            <a:custGeom>
              <a:avLst/>
              <a:gdLst>
                <a:gd name="T0" fmla="*/ 0 w 126"/>
                <a:gd name="T1" fmla="*/ 7 h 646"/>
                <a:gd name="T2" fmla="*/ 103 w 126"/>
                <a:gd name="T3" fmla="*/ 0 h 646"/>
                <a:gd name="T4" fmla="*/ 63 w 126"/>
                <a:gd name="T5" fmla="*/ 588 h 646"/>
                <a:gd name="T6" fmla="*/ 113 w 126"/>
                <a:gd name="T7" fmla="*/ 620 h 646"/>
                <a:gd name="T8" fmla="*/ 126 w 126"/>
                <a:gd name="T9" fmla="*/ 637 h 646"/>
                <a:gd name="T10" fmla="*/ 103 w 126"/>
                <a:gd name="T11" fmla="*/ 646 h 646"/>
                <a:gd name="T12" fmla="*/ 37 w 126"/>
                <a:gd name="T13" fmla="*/ 627 h 646"/>
                <a:gd name="T14" fmla="*/ 11 w 126"/>
                <a:gd name="T15" fmla="*/ 592 h 646"/>
                <a:gd name="T16" fmla="*/ 0 w 126"/>
                <a:gd name="T17" fmla="*/ 579 h 646"/>
                <a:gd name="T18" fmla="*/ 0 w 126"/>
                <a:gd name="T19" fmla="*/ 579 h 646"/>
                <a:gd name="T20" fmla="*/ 0 w 126"/>
                <a:gd name="T21" fmla="*/ 579 h 646"/>
                <a:gd name="T22" fmla="*/ 0 w 126"/>
                <a:gd name="T23" fmla="*/ 7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6" h="646">
                  <a:moveTo>
                    <a:pt x="0" y="7"/>
                  </a:moveTo>
                  <a:lnTo>
                    <a:pt x="103" y="0"/>
                  </a:lnTo>
                  <a:lnTo>
                    <a:pt x="63" y="588"/>
                  </a:lnTo>
                  <a:lnTo>
                    <a:pt x="113" y="620"/>
                  </a:lnTo>
                  <a:lnTo>
                    <a:pt x="126" y="637"/>
                  </a:lnTo>
                  <a:lnTo>
                    <a:pt x="103" y="646"/>
                  </a:lnTo>
                  <a:lnTo>
                    <a:pt x="37" y="627"/>
                  </a:lnTo>
                  <a:lnTo>
                    <a:pt x="11" y="592"/>
                  </a:lnTo>
                  <a:lnTo>
                    <a:pt x="0" y="579"/>
                  </a:lnTo>
                  <a:lnTo>
                    <a:pt x="0" y="579"/>
                  </a:lnTo>
                  <a:lnTo>
                    <a:pt x="0" y="579"/>
                  </a:lnTo>
                  <a:lnTo>
                    <a:pt x="0" y="7"/>
                  </a:lnTo>
                  <a:close/>
                </a:path>
              </a:pathLst>
            </a:custGeom>
            <a:solidFill>
              <a:srgbClr val="FED89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sp>
          <p:nvSpPr>
            <p:cNvPr id="52" name="Freeform 101"/>
            <p:cNvSpPr>
              <a:spLocks/>
            </p:cNvSpPr>
            <p:nvPr/>
          </p:nvSpPr>
          <p:spPr bwMode="auto">
            <a:xfrm>
              <a:off x="3078" y="4228"/>
              <a:ext cx="181" cy="102"/>
            </a:xfrm>
            <a:custGeom>
              <a:avLst/>
              <a:gdLst>
                <a:gd name="T0" fmla="*/ 24 w 83"/>
                <a:gd name="T1" fmla="*/ 17 h 47"/>
                <a:gd name="T2" fmla="*/ 47 w 83"/>
                <a:gd name="T3" fmla="*/ 25 h 47"/>
                <a:gd name="T4" fmla="*/ 52 w 83"/>
                <a:gd name="T5" fmla="*/ 19 h 47"/>
                <a:gd name="T6" fmla="*/ 76 w 83"/>
                <a:gd name="T7" fmla="*/ 36 h 47"/>
                <a:gd name="T8" fmla="*/ 76 w 83"/>
                <a:gd name="T9" fmla="*/ 47 h 47"/>
                <a:gd name="T10" fmla="*/ 14 w 83"/>
                <a:gd name="T11" fmla="*/ 32 h 47"/>
                <a:gd name="T12" fmla="*/ 14 w 83"/>
                <a:gd name="T13" fmla="*/ 43 h 47"/>
                <a:gd name="T14" fmla="*/ 0 w 83"/>
                <a:gd name="T15" fmla="*/ 43 h 47"/>
                <a:gd name="T16" fmla="*/ 0 w 83"/>
                <a:gd name="T17" fmla="*/ 0 h 47"/>
                <a:gd name="T18" fmla="*/ 24 w 83"/>
                <a:gd name="T19" fmla="*/ 1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 h="47">
                  <a:moveTo>
                    <a:pt x="24" y="17"/>
                  </a:moveTo>
                  <a:cubicBezTo>
                    <a:pt x="31" y="21"/>
                    <a:pt x="38" y="26"/>
                    <a:pt x="47" y="25"/>
                  </a:cubicBezTo>
                  <a:cubicBezTo>
                    <a:pt x="51" y="25"/>
                    <a:pt x="52" y="22"/>
                    <a:pt x="52" y="19"/>
                  </a:cubicBezTo>
                  <a:cubicBezTo>
                    <a:pt x="63" y="26"/>
                    <a:pt x="74" y="33"/>
                    <a:pt x="76" y="36"/>
                  </a:cubicBezTo>
                  <a:cubicBezTo>
                    <a:pt x="82" y="40"/>
                    <a:pt x="83" y="47"/>
                    <a:pt x="76" y="47"/>
                  </a:cubicBezTo>
                  <a:cubicBezTo>
                    <a:pt x="69" y="46"/>
                    <a:pt x="14" y="32"/>
                    <a:pt x="14" y="32"/>
                  </a:cubicBezTo>
                  <a:cubicBezTo>
                    <a:pt x="14" y="43"/>
                    <a:pt x="14" y="43"/>
                    <a:pt x="14" y="43"/>
                  </a:cubicBezTo>
                  <a:cubicBezTo>
                    <a:pt x="0" y="43"/>
                    <a:pt x="0" y="43"/>
                    <a:pt x="0" y="43"/>
                  </a:cubicBezTo>
                  <a:cubicBezTo>
                    <a:pt x="0" y="0"/>
                    <a:pt x="0" y="0"/>
                    <a:pt x="0" y="0"/>
                  </a:cubicBezTo>
                  <a:cubicBezTo>
                    <a:pt x="8" y="5"/>
                    <a:pt x="16" y="11"/>
                    <a:pt x="24" y="17"/>
                  </a:cubicBezTo>
                  <a:close/>
                </a:path>
              </a:pathLst>
            </a:custGeom>
            <a:solidFill>
              <a:srgbClr val="CE323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sp>
          <p:nvSpPr>
            <p:cNvPr id="53" name="Freeform 102"/>
            <p:cNvSpPr>
              <a:spLocks/>
            </p:cNvSpPr>
            <p:nvPr/>
          </p:nvSpPr>
          <p:spPr bwMode="auto">
            <a:xfrm>
              <a:off x="2930" y="3649"/>
              <a:ext cx="127" cy="646"/>
            </a:xfrm>
            <a:custGeom>
              <a:avLst/>
              <a:gdLst>
                <a:gd name="T0" fmla="*/ 127 w 127"/>
                <a:gd name="T1" fmla="*/ 7 h 646"/>
                <a:gd name="T2" fmla="*/ 22 w 127"/>
                <a:gd name="T3" fmla="*/ 0 h 646"/>
                <a:gd name="T4" fmla="*/ 64 w 127"/>
                <a:gd name="T5" fmla="*/ 588 h 646"/>
                <a:gd name="T6" fmla="*/ 11 w 127"/>
                <a:gd name="T7" fmla="*/ 620 h 646"/>
                <a:gd name="T8" fmla="*/ 0 w 127"/>
                <a:gd name="T9" fmla="*/ 637 h 646"/>
                <a:gd name="T10" fmla="*/ 22 w 127"/>
                <a:gd name="T11" fmla="*/ 646 h 646"/>
                <a:gd name="T12" fmla="*/ 90 w 127"/>
                <a:gd name="T13" fmla="*/ 627 h 646"/>
                <a:gd name="T14" fmla="*/ 116 w 127"/>
                <a:gd name="T15" fmla="*/ 592 h 646"/>
                <a:gd name="T16" fmla="*/ 127 w 127"/>
                <a:gd name="T17" fmla="*/ 579 h 646"/>
                <a:gd name="T18" fmla="*/ 127 w 127"/>
                <a:gd name="T19" fmla="*/ 579 h 646"/>
                <a:gd name="T20" fmla="*/ 127 w 127"/>
                <a:gd name="T21" fmla="*/ 579 h 646"/>
                <a:gd name="T22" fmla="*/ 127 w 127"/>
                <a:gd name="T23" fmla="*/ 7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7" h="646">
                  <a:moveTo>
                    <a:pt x="127" y="7"/>
                  </a:moveTo>
                  <a:lnTo>
                    <a:pt x="22" y="0"/>
                  </a:lnTo>
                  <a:lnTo>
                    <a:pt x="64" y="588"/>
                  </a:lnTo>
                  <a:lnTo>
                    <a:pt x="11" y="620"/>
                  </a:lnTo>
                  <a:lnTo>
                    <a:pt x="0" y="637"/>
                  </a:lnTo>
                  <a:lnTo>
                    <a:pt x="22" y="646"/>
                  </a:lnTo>
                  <a:lnTo>
                    <a:pt x="90" y="627"/>
                  </a:lnTo>
                  <a:lnTo>
                    <a:pt x="116" y="592"/>
                  </a:lnTo>
                  <a:lnTo>
                    <a:pt x="127" y="579"/>
                  </a:lnTo>
                  <a:lnTo>
                    <a:pt x="127" y="579"/>
                  </a:lnTo>
                  <a:lnTo>
                    <a:pt x="127" y="579"/>
                  </a:lnTo>
                  <a:lnTo>
                    <a:pt x="127" y="7"/>
                  </a:lnTo>
                  <a:close/>
                </a:path>
              </a:pathLst>
            </a:custGeom>
            <a:solidFill>
              <a:srgbClr val="FED89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sp>
          <p:nvSpPr>
            <p:cNvPr id="54" name="Freeform 103"/>
            <p:cNvSpPr>
              <a:spLocks/>
            </p:cNvSpPr>
            <p:nvPr/>
          </p:nvSpPr>
          <p:spPr bwMode="auto">
            <a:xfrm>
              <a:off x="2867" y="3515"/>
              <a:ext cx="405" cy="457"/>
            </a:xfrm>
            <a:custGeom>
              <a:avLst/>
              <a:gdLst>
                <a:gd name="T0" fmla="*/ 23 w 186"/>
                <a:gd name="T1" fmla="*/ 0 h 211"/>
                <a:gd name="T2" fmla="*/ 16 w 186"/>
                <a:gd name="T3" fmla="*/ 10 h 211"/>
                <a:gd name="T4" fmla="*/ 2 w 186"/>
                <a:gd name="T5" fmla="*/ 89 h 211"/>
                <a:gd name="T6" fmla="*/ 21 w 186"/>
                <a:gd name="T7" fmla="*/ 211 h 211"/>
                <a:gd name="T8" fmla="*/ 167 w 186"/>
                <a:gd name="T9" fmla="*/ 211 h 211"/>
                <a:gd name="T10" fmla="*/ 186 w 186"/>
                <a:gd name="T11" fmla="*/ 89 h 211"/>
                <a:gd name="T12" fmla="*/ 171 w 186"/>
                <a:gd name="T13" fmla="*/ 10 h 211"/>
                <a:gd name="T14" fmla="*/ 160 w 186"/>
                <a:gd name="T15" fmla="*/ 1 h 211"/>
                <a:gd name="T16" fmla="*/ 23 w 186"/>
                <a:gd name="T1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211">
                  <a:moveTo>
                    <a:pt x="23" y="0"/>
                  </a:moveTo>
                  <a:cubicBezTo>
                    <a:pt x="16" y="10"/>
                    <a:pt x="16" y="10"/>
                    <a:pt x="16" y="10"/>
                  </a:cubicBezTo>
                  <a:cubicBezTo>
                    <a:pt x="16" y="10"/>
                    <a:pt x="4" y="63"/>
                    <a:pt x="2" y="89"/>
                  </a:cubicBezTo>
                  <a:cubicBezTo>
                    <a:pt x="0" y="115"/>
                    <a:pt x="21" y="211"/>
                    <a:pt x="21" y="211"/>
                  </a:cubicBezTo>
                  <a:cubicBezTo>
                    <a:pt x="167" y="211"/>
                    <a:pt x="167" y="211"/>
                    <a:pt x="167" y="211"/>
                  </a:cubicBezTo>
                  <a:cubicBezTo>
                    <a:pt x="167" y="211"/>
                    <a:pt x="186" y="111"/>
                    <a:pt x="186" y="89"/>
                  </a:cubicBezTo>
                  <a:cubicBezTo>
                    <a:pt x="186" y="67"/>
                    <a:pt x="171" y="10"/>
                    <a:pt x="171" y="10"/>
                  </a:cubicBezTo>
                  <a:cubicBezTo>
                    <a:pt x="160" y="1"/>
                    <a:pt x="160" y="1"/>
                    <a:pt x="160" y="1"/>
                  </a:cubicBezTo>
                  <a:lnTo>
                    <a:pt x="23" y="0"/>
                  </a:lnTo>
                  <a:close/>
                </a:path>
              </a:pathLst>
            </a:custGeom>
            <a:solidFill>
              <a:srgbClr val="68627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sp>
          <p:nvSpPr>
            <p:cNvPr id="55" name="Freeform 104"/>
            <p:cNvSpPr>
              <a:spLocks/>
            </p:cNvSpPr>
            <p:nvPr/>
          </p:nvSpPr>
          <p:spPr bwMode="auto">
            <a:xfrm>
              <a:off x="2883" y="3134"/>
              <a:ext cx="374" cy="364"/>
            </a:xfrm>
            <a:custGeom>
              <a:avLst/>
              <a:gdLst>
                <a:gd name="T0" fmla="*/ 9 w 172"/>
                <a:gd name="T1" fmla="*/ 168 h 168"/>
                <a:gd name="T2" fmla="*/ 164 w 172"/>
                <a:gd name="T3" fmla="*/ 168 h 168"/>
                <a:gd name="T4" fmla="*/ 172 w 172"/>
                <a:gd name="T5" fmla="*/ 27 h 168"/>
                <a:gd name="T6" fmla="*/ 118 w 172"/>
                <a:gd name="T7" fmla="*/ 2 h 168"/>
                <a:gd name="T8" fmla="*/ 83 w 172"/>
                <a:gd name="T9" fmla="*/ 0 h 168"/>
                <a:gd name="T10" fmla="*/ 48 w 172"/>
                <a:gd name="T11" fmla="*/ 3 h 168"/>
                <a:gd name="T12" fmla="*/ 0 w 172"/>
                <a:gd name="T13" fmla="*/ 27 h 168"/>
                <a:gd name="T14" fmla="*/ 9 w 172"/>
                <a:gd name="T15" fmla="*/ 168 h 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2" h="168">
                  <a:moveTo>
                    <a:pt x="9" y="168"/>
                  </a:moveTo>
                  <a:cubicBezTo>
                    <a:pt x="164" y="168"/>
                    <a:pt x="164" y="168"/>
                    <a:pt x="164" y="168"/>
                  </a:cubicBezTo>
                  <a:cubicBezTo>
                    <a:pt x="172" y="27"/>
                    <a:pt x="172" y="27"/>
                    <a:pt x="172" y="27"/>
                  </a:cubicBezTo>
                  <a:cubicBezTo>
                    <a:pt x="172" y="27"/>
                    <a:pt x="160" y="8"/>
                    <a:pt x="118" y="2"/>
                  </a:cubicBezTo>
                  <a:cubicBezTo>
                    <a:pt x="108" y="0"/>
                    <a:pt x="96" y="0"/>
                    <a:pt x="83" y="0"/>
                  </a:cubicBezTo>
                  <a:cubicBezTo>
                    <a:pt x="70" y="0"/>
                    <a:pt x="58" y="1"/>
                    <a:pt x="48" y="3"/>
                  </a:cubicBezTo>
                  <a:cubicBezTo>
                    <a:pt x="8" y="11"/>
                    <a:pt x="0" y="27"/>
                    <a:pt x="0" y="27"/>
                  </a:cubicBezTo>
                  <a:lnTo>
                    <a:pt x="9" y="168"/>
                  </a:lnTo>
                  <a:close/>
                </a:path>
              </a:pathLst>
            </a:custGeom>
            <a:solidFill>
              <a:srgbClr val="68627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sp>
          <p:nvSpPr>
            <p:cNvPr id="56" name="Freeform 105"/>
            <p:cNvSpPr>
              <a:spLocks/>
            </p:cNvSpPr>
            <p:nvPr/>
          </p:nvSpPr>
          <p:spPr bwMode="auto">
            <a:xfrm>
              <a:off x="2985" y="3129"/>
              <a:ext cx="156" cy="76"/>
            </a:xfrm>
            <a:custGeom>
              <a:avLst/>
              <a:gdLst>
                <a:gd name="T0" fmla="*/ 26 w 72"/>
                <a:gd name="T1" fmla="*/ 6 h 35"/>
                <a:gd name="T2" fmla="*/ 17 w 72"/>
                <a:gd name="T3" fmla="*/ 3 h 35"/>
                <a:gd name="T4" fmla="*/ 6 w 72"/>
                <a:gd name="T5" fmla="*/ 22 h 35"/>
                <a:gd name="T6" fmla="*/ 36 w 72"/>
                <a:gd name="T7" fmla="*/ 22 h 35"/>
                <a:gd name="T8" fmla="*/ 62 w 72"/>
                <a:gd name="T9" fmla="*/ 24 h 35"/>
                <a:gd name="T10" fmla="*/ 55 w 72"/>
                <a:gd name="T11" fmla="*/ 2 h 35"/>
                <a:gd name="T12" fmla="*/ 26 w 72"/>
                <a:gd name="T13" fmla="*/ 6 h 35"/>
              </a:gdLst>
              <a:ahLst/>
              <a:cxnLst>
                <a:cxn ang="0">
                  <a:pos x="T0" y="T1"/>
                </a:cxn>
                <a:cxn ang="0">
                  <a:pos x="T2" y="T3"/>
                </a:cxn>
                <a:cxn ang="0">
                  <a:pos x="T4" y="T5"/>
                </a:cxn>
                <a:cxn ang="0">
                  <a:pos x="T6" y="T7"/>
                </a:cxn>
                <a:cxn ang="0">
                  <a:pos x="T8" y="T9"/>
                </a:cxn>
                <a:cxn ang="0">
                  <a:pos x="T10" y="T11"/>
                </a:cxn>
                <a:cxn ang="0">
                  <a:pos x="T12" y="T13"/>
                </a:cxn>
              </a:cxnLst>
              <a:rect l="0" t="0" r="r" b="b"/>
              <a:pathLst>
                <a:path w="72" h="35">
                  <a:moveTo>
                    <a:pt x="26" y="6"/>
                  </a:moveTo>
                  <a:cubicBezTo>
                    <a:pt x="17" y="3"/>
                    <a:pt x="17" y="3"/>
                    <a:pt x="17" y="3"/>
                  </a:cubicBezTo>
                  <a:cubicBezTo>
                    <a:pt x="17" y="3"/>
                    <a:pt x="0" y="5"/>
                    <a:pt x="6" y="22"/>
                  </a:cubicBezTo>
                  <a:cubicBezTo>
                    <a:pt x="11" y="35"/>
                    <a:pt x="33" y="27"/>
                    <a:pt x="36" y="22"/>
                  </a:cubicBezTo>
                  <a:cubicBezTo>
                    <a:pt x="36" y="22"/>
                    <a:pt x="49" y="35"/>
                    <a:pt x="62" y="24"/>
                  </a:cubicBezTo>
                  <a:cubicBezTo>
                    <a:pt x="72" y="15"/>
                    <a:pt x="67" y="3"/>
                    <a:pt x="55" y="2"/>
                  </a:cubicBezTo>
                  <a:cubicBezTo>
                    <a:pt x="43" y="0"/>
                    <a:pt x="26" y="6"/>
                    <a:pt x="26" y="6"/>
                  </a:cubicBezTo>
                  <a:close/>
                </a:path>
              </a:pathLst>
            </a:custGeom>
            <a:solidFill>
              <a:srgbClr val="6A414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sp>
          <p:nvSpPr>
            <p:cNvPr id="57" name="Rectangle 106"/>
            <p:cNvSpPr>
              <a:spLocks noChangeArrowheads="1"/>
            </p:cNvSpPr>
            <p:nvPr/>
          </p:nvSpPr>
          <p:spPr bwMode="auto">
            <a:xfrm>
              <a:off x="3061" y="3175"/>
              <a:ext cx="6" cy="323"/>
            </a:xfrm>
            <a:prstGeom prst="rect">
              <a:avLst/>
            </a:prstGeom>
            <a:solidFill>
              <a:srgbClr val="6A414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sp>
          <p:nvSpPr>
            <p:cNvPr id="58" name="Freeform 107"/>
            <p:cNvSpPr>
              <a:spLocks/>
            </p:cNvSpPr>
            <p:nvPr/>
          </p:nvSpPr>
          <p:spPr bwMode="auto">
            <a:xfrm>
              <a:off x="3020" y="3053"/>
              <a:ext cx="87" cy="124"/>
            </a:xfrm>
            <a:custGeom>
              <a:avLst/>
              <a:gdLst>
                <a:gd name="T0" fmla="*/ 40 w 40"/>
                <a:gd name="T1" fmla="*/ 0 h 57"/>
                <a:gd name="T2" fmla="*/ 0 w 40"/>
                <a:gd name="T3" fmla="*/ 0 h 57"/>
                <a:gd name="T4" fmla="*/ 1 w 40"/>
                <a:gd name="T5" fmla="*/ 39 h 57"/>
                <a:gd name="T6" fmla="*/ 20 w 40"/>
                <a:gd name="T7" fmla="*/ 57 h 57"/>
                <a:gd name="T8" fmla="*/ 40 w 40"/>
                <a:gd name="T9" fmla="*/ 39 h 57"/>
                <a:gd name="T10" fmla="*/ 40 w 40"/>
                <a:gd name="T11" fmla="*/ 0 h 57"/>
              </a:gdLst>
              <a:ahLst/>
              <a:cxnLst>
                <a:cxn ang="0">
                  <a:pos x="T0" y="T1"/>
                </a:cxn>
                <a:cxn ang="0">
                  <a:pos x="T2" y="T3"/>
                </a:cxn>
                <a:cxn ang="0">
                  <a:pos x="T4" y="T5"/>
                </a:cxn>
                <a:cxn ang="0">
                  <a:pos x="T6" y="T7"/>
                </a:cxn>
                <a:cxn ang="0">
                  <a:pos x="T8" y="T9"/>
                </a:cxn>
                <a:cxn ang="0">
                  <a:pos x="T10" y="T11"/>
                </a:cxn>
              </a:cxnLst>
              <a:rect l="0" t="0" r="r" b="b"/>
              <a:pathLst>
                <a:path w="40" h="57">
                  <a:moveTo>
                    <a:pt x="40" y="0"/>
                  </a:moveTo>
                  <a:cubicBezTo>
                    <a:pt x="0" y="0"/>
                    <a:pt x="0" y="0"/>
                    <a:pt x="0" y="0"/>
                  </a:cubicBezTo>
                  <a:cubicBezTo>
                    <a:pt x="1" y="39"/>
                    <a:pt x="1" y="39"/>
                    <a:pt x="1" y="39"/>
                  </a:cubicBezTo>
                  <a:cubicBezTo>
                    <a:pt x="2" y="49"/>
                    <a:pt x="10" y="57"/>
                    <a:pt x="20" y="57"/>
                  </a:cubicBezTo>
                  <a:cubicBezTo>
                    <a:pt x="30" y="57"/>
                    <a:pt x="38" y="49"/>
                    <a:pt x="40" y="39"/>
                  </a:cubicBezTo>
                  <a:lnTo>
                    <a:pt x="40" y="0"/>
                  </a:lnTo>
                  <a:close/>
                </a:path>
              </a:pathLst>
            </a:custGeom>
            <a:solidFill>
              <a:srgbClr val="FED89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sp>
          <p:nvSpPr>
            <p:cNvPr id="59" name="Freeform 108"/>
            <p:cNvSpPr>
              <a:spLocks/>
            </p:cNvSpPr>
            <p:nvPr/>
          </p:nvSpPr>
          <p:spPr bwMode="auto">
            <a:xfrm>
              <a:off x="3020" y="3053"/>
              <a:ext cx="87" cy="59"/>
            </a:xfrm>
            <a:custGeom>
              <a:avLst/>
              <a:gdLst>
                <a:gd name="T0" fmla="*/ 40 w 40"/>
                <a:gd name="T1" fmla="*/ 21 h 27"/>
                <a:gd name="T2" fmla="*/ 40 w 40"/>
                <a:gd name="T3" fmla="*/ 0 h 27"/>
                <a:gd name="T4" fmla="*/ 0 w 40"/>
                <a:gd name="T5" fmla="*/ 0 h 27"/>
                <a:gd name="T6" fmla="*/ 1 w 40"/>
                <a:gd name="T7" fmla="*/ 23 h 27"/>
                <a:gd name="T8" fmla="*/ 40 w 40"/>
                <a:gd name="T9" fmla="*/ 21 h 27"/>
              </a:gdLst>
              <a:ahLst/>
              <a:cxnLst>
                <a:cxn ang="0">
                  <a:pos x="T0" y="T1"/>
                </a:cxn>
                <a:cxn ang="0">
                  <a:pos x="T2" y="T3"/>
                </a:cxn>
                <a:cxn ang="0">
                  <a:pos x="T4" y="T5"/>
                </a:cxn>
                <a:cxn ang="0">
                  <a:pos x="T6" y="T7"/>
                </a:cxn>
                <a:cxn ang="0">
                  <a:pos x="T8" y="T9"/>
                </a:cxn>
              </a:cxnLst>
              <a:rect l="0" t="0" r="r" b="b"/>
              <a:pathLst>
                <a:path w="40" h="27">
                  <a:moveTo>
                    <a:pt x="40" y="21"/>
                  </a:moveTo>
                  <a:cubicBezTo>
                    <a:pt x="40" y="0"/>
                    <a:pt x="40" y="0"/>
                    <a:pt x="40" y="0"/>
                  </a:cubicBezTo>
                  <a:cubicBezTo>
                    <a:pt x="0" y="0"/>
                    <a:pt x="0" y="0"/>
                    <a:pt x="0" y="0"/>
                  </a:cubicBezTo>
                  <a:cubicBezTo>
                    <a:pt x="1" y="23"/>
                    <a:pt x="1" y="23"/>
                    <a:pt x="1" y="23"/>
                  </a:cubicBezTo>
                  <a:cubicBezTo>
                    <a:pt x="18" y="27"/>
                    <a:pt x="27" y="25"/>
                    <a:pt x="40" y="21"/>
                  </a:cubicBezTo>
                  <a:close/>
                </a:path>
              </a:pathLst>
            </a:custGeom>
            <a:solidFill>
              <a:srgbClr val="EDC59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sp>
          <p:nvSpPr>
            <p:cNvPr id="60" name="Freeform 109"/>
            <p:cNvSpPr>
              <a:spLocks/>
            </p:cNvSpPr>
            <p:nvPr/>
          </p:nvSpPr>
          <p:spPr bwMode="auto">
            <a:xfrm>
              <a:off x="2726" y="2488"/>
              <a:ext cx="685" cy="652"/>
            </a:xfrm>
            <a:custGeom>
              <a:avLst/>
              <a:gdLst>
                <a:gd name="T0" fmla="*/ 146 w 315"/>
                <a:gd name="T1" fmla="*/ 15 h 301"/>
                <a:gd name="T2" fmla="*/ 43 w 315"/>
                <a:gd name="T3" fmla="*/ 58 h 301"/>
                <a:gd name="T4" fmla="*/ 0 w 315"/>
                <a:gd name="T5" fmla="*/ 183 h 301"/>
                <a:gd name="T6" fmla="*/ 18 w 315"/>
                <a:gd name="T7" fmla="*/ 167 h 301"/>
                <a:gd name="T8" fmla="*/ 6 w 315"/>
                <a:gd name="T9" fmla="*/ 222 h 301"/>
                <a:gd name="T10" fmla="*/ 72 w 315"/>
                <a:gd name="T11" fmla="*/ 298 h 301"/>
                <a:gd name="T12" fmla="*/ 129 w 315"/>
                <a:gd name="T13" fmla="*/ 257 h 301"/>
                <a:gd name="T14" fmla="*/ 196 w 315"/>
                <a:gd name="T15" fmla="*/ 253 h 301"/>
                <a:gd name="T16" fmla="*/ 255 w 315"/>
                <a:gd name="T17" fmla="*/ 296 h 301"/>
                <a:gd name="T18" fmla="*/ 312 w 315"/>
                <a:gd name="T19" fmla="*/ 210 h 301"/>
                <a:gd name="T20" fmla="*/ 304 w 315"/>
                <a:gd name="T21" fmla="*/ 167 h 301"/>
                <a:gd name="T22" fmla="*/ 315 w 315"/>
                <a:gd name="T23" fmla="*/ 170 h 301"/>
                <a:gd name="T24" fmla="*/ 303 w 315"/>
                <a:gd name="T25" fmla="*/ 126 h 301"/>
                <a:gd name="T26" fmla="*/ 146 w 315"/>
                <a:gd name="T27" fmla="*/ 15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5" h="301">
                  <a:moveTo>
                    <a:pt x="146" y="15"/>
                  </a:moveTo>
                  <a:cubicBezTo>
                    <a:pt x="146" y="15"/>
                    <a:pt x="75" y="21"/>
                    <a:pt x="43" y="58"/>
                  </a:cubicBezTo>
                  <a:cubicBezTo>
                    <a:pt x="11" y="95"/>
                    <a:pt x="23" y="115"/>
                    <a:pt x="0" y="183"/>
                  </a:cubicBezTo>
                  <a:cubicBezTo>
                    <a:pt x="18" y="167"/>
                    <a:pt x="18" y="167"/>
                    <a:pt x="18" y="167"/>
                  </a:cubicBezTo>
                  <a:cubicBezTo>
                    <a:pt x="18" y="167"/>
                    <a:pt x="6" y="192"/>
                    <a:pt x="6" y="222"/>
                  </a:cubicBezTo>
                  <a:cubicBezTo>
                    <a:pt x="6" y="252"/>
                    <a:pt x="21" y="301"/>
                    <a:pt x="72" y="298"/>
                  </a:cubicBezTo>
                  <a:cubicBezTo>
                    <a:pt x="123" y="294"/>
                    <a:pt x="129" y="257"/>
                    <a:pt x="129" y="257"/>
                  </a:cubicBezTo>
                  <a:cubicBezTo>
                    <a:pt x="196" y="253"/>
                    <a:pt x="196" y="253"/>
                    <a:pt x="196" y="253"/>
                  </a:cubicBezTo>
                  <a:cubicBezTo>
                    <a:pt x="196" y="253"/>
                    <a:pt x="217" y="296"/>
                    <a:pt x="255" y="296"/>
                  </a:cubicBezTo>
                  <a:cubicBezTo>
                    <a:pt x="315" y="296"/>
                    <a:pt x="314" y="227"/>
                    <a:pt x="312" y="210"/>
                  </a:cubicBezTo>
                  <a:cubicBezTo>
                    <a:pt x="310" y="192"/>
                    <a:pt x="304" y="167"/>
                    <a:pt x="304" y="167"/>
                  </a:cubicBezTo>
                  <a:cubicBezTo>
                    <a:pt x="315" y="170"/>
                    <a:pt x="315" y="170"/>
                    <a:pt x="315" y="170"/>
                  </a:cubicBezTo>
                  <a:cubicBezTo>
                    <a:pt x="315" y="170"/>
                    <a:pt x="307" y="145"/>
                    <a:pt x="303" y="126"/>
                  </a:cubicBezTo>
                  <a:cubicBezTo>
                    <a:pt x="299" y="107"/>
                    <a:pt x="288" y="0"/>
                    <a:pt x="146" y="15"/>
                  </a:cubicBezTo>
                  <a:close/>
                </a:path>
              </a:pathLst>
            </a:custGeom>
            <a:solidFill>
              <a:srgbClr val="4C301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sp>
          <p:nvSpPr>
            <p:cNvPr id="61" name="Freeform 110"/>
            <p:cNvSpPr>
              <a:spLocks/>
            </p:cNvSpPr>
            <p:nvPr/>
          </p:nvSpPr>
          <p:spPr bwMode="auto">
            <a:xfrm>
              <a:off x="2861" y="2648"/>
              <a:ext cx="450" cy="451"/>
            </a:xfrm>
            <a:custGeom>
              <a:avLst/>
              <a:gdLst>
                <a:gd name="T0" fmla="*/ 113 w 207"/>
                <a:gd name="T1" fmla="*/ 0 h 208"/>
                <a:gd name="T2" fmla="*/ 198 w 207"/>
                <a:gd name="T3" fmla="*/ 74 h 208"/>
                <a:gd name="T4" fmla="*/ 190 w 207"/>
                <a:gd name="T5" fmla="*/ 193 h 208"/>
                <a:gd name="T6" fmla="*/ 99 w 207"/>
                <a:gd name="T7" fmla="*/ 208 h 208"/>
                <a:gd name="T8" fmla="*/ 8 w 207"/>
                <a:gd name="T9" fmla="*/ 195 h 208"/>
                <a:gd name="T10" fmla="*/ 0 w 207"/>
                <a:gd name="T11" fmla="*/ 113 h 208"/>
                <a:gd name="T12" fmla="*/ 84 w 207"/>
                <a:gd name="T13" fmla="*/ 29 h 208"/>
                <a:gd name="T14" fmla="*/ 72 w 207"/>
                <a:gd name="T15" fmla="*/ 77 h 208"/>
                <a:gd name="T16" fmla="*/ 113 w 207"/>
                <a:gd name="T17"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 h="208">
                  <a:moveTo>
                    <a:pt x="113" y="0"/>
                  </a:moveTo>
                  <a:cubicBezTo>
                    <a:pt x="113" y="0"/>
                    <a:pt x="132" y="56"/>
                    <a:pt x="198" y="74"/>
                  </a:cubicBezTo>
                  <a:cubicBezTo>
                    <a:pt x="198" y="74"/>
                    <a:pt x="207" y="182"/>
                    <a:pt x="190" y="193"/>
                  </a:cubicBezTo>
                  <a:cubicBezTo>
                    <a:pt x="173" y="204"/>
                    <a:pt x="124" y="208"/>
                    <a:pt x="99" y="208"/>
                  </a:cubicBezTo>
                  <a:cubicBezTo>
                    <a:pt x="74" y="208"/>
                    <a:pt x="16" y="206"/>
                    <a:pt x="8" y="195"/>
                  </a:cubicBezTo>
                  <a:cubicBezTo>
                    <a:pt x="0" y="184"/>
                    <a:pt x="0" y="113"/>
                    <a:pt x="0" y="113"/>
                  </a:cubicBezTo>
                  <a:cubicBezTo>
                    <a:pt x="0" y="113"/>
                    <a:pt x="68" y="102"/>
                    <a:pt x="84" y="29"/>
                  </a:cubicBezTo>
                  <a:cubicBezTo>
                    <a:pt x="72" y="77"/>
                    <a:pt x="72" y="77"/>
                    <a:pt x="72" y="77"/>
                  </a:cubicBezTo>
                  <a:cubicBezTo>
                    <a:pt x="72" y="77"/>
                    <a:pt x="115" y="45"/>
                    <a:pt x="113" y="0"/>
                  </a:cubicBezTo>
                  <a:close/>
                </a:path>
              </a:pathLst>
            </a:custGeom>
            <a:solidFill>
              <a:srgbClr val="FED89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sp>
          <p:nvSpPr>
            <p:cNvPr id="62" name="Freeform 111"/>
            <p:cNvSpPr>
              <a:spLocks/>
            </p:cNvSpPr>
            <p:nvPr/>
          </p:nvSpPr>
          <p:spPr bwMode="auto">
            <a:xfrm>
              <a:off x="2996" y="2891"/>
              <a:ext cx="139" cy="104"/>
            </a:xfrm>
            <a:custGeom>
              <a:avLst/>
              <a:gdLst>
                <a:gd name="T0" fmla="*/ 14 w 64"/>
                <a:gd name="T1" fmla="*/ 0 h 48"/>
                <a:gd name="T2" fmla="*/ 50 w 64"/>
                <a:gd name="T3" fmla="*/ 0 h 48"/>
                <a:gd name="T4" fmla="*/ 32 w 64"/>
                <a:gd name="T5" fmla="*/ 45 h 48"/>
                <a:gd name="T6" fmla="*/ 14 w 64"/>
                <a:gd name="T7" fmla="*/ 0 h 48"/>
              </a:gdLst>
              <a:ahLst/>
              <a:cxnLst>
                <a:cxn ang="0">
                  <a:pos x="T0" y="T1"/>
                </a:cxn>
                <a:cxn ang="0">
                  <a:pos x="T2" y="T3"/>
                </a:cxn>
                <a:cxn ang="0">
                  <a:pos x="T4" y="T5"/>
                </a:cxn>
                <a:cxn ang="0">
                  <a:pos x="T6" y="T7"/>
                </a:cxn>
              </a:cxnLst>
              <a:rect l="0" t="0" r="r" b="b"/>
              <a:pathLst>
                <a:path w="64" h="48">
                  <a:moveTo>
                    <a:pt x="14" y="0"/>
                  </a:moveTo>
                  <a:cubicBezTo>
                    <a:pt x="50" y="0"/>
                    <a:pt x="50" y="0"/>
                    <a:pt x="50" y="0"/>
                  </a:cubicBezTo>
                  <a:cubicBezTo>
                    <a:pt x="50" y="0"/>
                    <a:pt x="64" y="43"/>
                    <a:pt x="32" y="45"/>
                  </a:cubicBezTo>
                  <a:cubicBezTo>
                    <a:pt x="0" y="48"/>
                    <a:pt x="14" y="0"/>
                    <a:pt x="14" y="0"/>
                  </a:cubicBezTo>
                  <a:close/>
                </a:path>
              </a:pathLst>
            </a:custGeom>
            <a:solidFill>
              <a:srgbClr val="EDC59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sp>
          <p:nvSpPr>
            <p:cNvPr id="63" name="Oval 112"/>
            <p:cNvSpPr>
              <a:spLocks noChangeArrowheads="1"/>
            </p:cNvSpPr>
            <p:nvPr/>
          </p:nvSpPr>
          <p:spPr bwMode="auto">
            <a:xfrm>
              <a:off x="3163" y="2826"/>
              <a:ext cx="68" cy="80"/>
            </a:xfrm>
            <a:prstGeom prst="ellipse">
              <a:avLst/>
            </a:prstGeom>
            <a:solidFill>
              <a:srgbClr val="35221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sp>
          <p:nvSpPr>
            <p:cNvPr id="64" name="Freeform 113"/>
            <p:cNvSpPr>
              <a:spLocks/>
            </p:cNvSpPr>
            <p:nvPr/>
          </p:nvSpPr>
          <p:spPr bwMode="auto">
            <a:xfrm>
              <a:off x="2917" y="2837"/>
              <a:ext cx="68" cy="69"/>
            </a:xfrm>
            <a:custGeom>
              <a:avLst/>
              <a:gdLst>
                <a:gd name="T0" fmla="*/ 15 w 31"/>
                <a:gd name="T1" fmla="*/ 32 h 32"/>
                <a:gd name="T2" fmla="*/ 31 w 31"/>
                <a:gd name="T3" fmla="*/ 13 h 32"/>
                <a:gd name="T4" fmla="*/ 25 w 31"/>
                <a:gd name="T5" fmla="*/ 0 h 32"/>
                <a:gd name="T6" fmla="*/ 0 w 31"/>
                <a:gd name="T7" fmla="*/ 17 h 32"/>
                <a:gd name="T8" fmla="*/ 15 w 31"/>
                <a:gd name="T9" fmla="*/ 32 h 32"/>
              </a:gdLst>
              <a:ahLst/>
              <a:cxnLst>
                <a:cxn ang="0">
                  <a:pos x="T0" y="T1"/>
                </a:cxn>
                <a:cxn ang="0">
                  <a:pos x="T2" y="T3"/>
                </a:cxn>
                <a:cxn ang="0">
                  <a:pos x="T4" y="T5"/>
                </a:cxn>
                <a:cxn ang="0">
                  <a:pos x="T6" y="T7"/>
                </a:cxn>
                <a:cxn ang="0">
                  <a:pos x="T8" y="T9"/>
                </a:cxn>
              </a:cxnLst>
              <a:rect l="0" t="0" r="r" b="b"/>
              <a:pathLst>
                <a:path w="31" h="32">
                  <a:moveTo>
                    <a:pt x="15" y="32"/>
                  </a:moveTo>
                  <a:cubicBezTo>
                    <a:pt x="24" y="32"/>
                    <a:pt x="31" y="23"/>
                    <a:pt x="31" y="13"/>
                  </a:cubicBezTo>
                  <a:cubicBezTo>
                    <a:pt x="31" y="8"/>
                    <a:pt x="29" y="3"/>
                    <a:pt x="25" y="0"/>
                  </a:cubicBezTo>
                  <a:cubicBezTo>
                    <a:pt x="17" y="7"/>
                    <a:pt x="8" y="13"/>
                    <a:pt x="0" y="17"/>
                  </a:cubicBezTo>
                  <a:cubicBezTo>
                    <a:pt x="2" y="25"/>
                    <a:pt x="8" y="32"/>
                    <a:pt x="15" y="32"/>
                  </a:cubicBezTo>
                  <a:close/>
                </a:path>
              </a:pathLst>
            </a:custGeom>
            <a:solidFill>
              <a:srgbClr val="35221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sp>
          <p:nvSpPr>
            <p:cNvPr id="65" name="Freeform 114"/>
            <p:cNvSpPr>
              <a:spLocks/>
            </p:cNvSpPr>
            <p:nvPr/>
          </p:nvSpPr>
          <p:spPr bwMode="auto">
            <a:xfrm>
              <a:off x="2785" y="3164"/>
              <a:ext cx="130" cy="171"/>
            </a:xfrm>
            <a:custGeom>
              <a:avLst/>
              <a:gdLst>
                <a:gd name="T0" fmla="*/ 60 w 60"/>
                <a:gd name="T1" fmla="*/ 0 h 79"/>
                <a:gd name="T2" fmla="*/ 10 w 60"/>
                <a:gd name="T3" fmla="*/ 54 h 79"/>
                <a:gd name="T4" fmla="*/ 58 w 60"/>
                <a:gd name="T5" fmla="*/ 76 h 79"/>
                <a:gd name="T6" fmla="*/ 60 w 60"/>
                <a:gd name="T7" fmla="*/ 0 h 79"/>
              </a:gdLst>
              <a:ahLst/>
              <a:cxnLst>
                <a:cxn ang="0">
                  <a:pos x="T0" y="T1"/>
                </a:cxn>
                <a:cxn ang="0">
                  <a:pos x="T2" y="T3"/>
                </a:cxn>
                <a:cxn ang="0">
                  <a:pos x="T4" y="T5"/>
                </a:cxn>
                <a:cxn ang="0">
                  <a:pos x="T6" y="T7"/>
                </a:cxn>
              </a:cxnLst>
              <a:rect l="0" t="0" r="r" b="b"/>
              <a:pathLst>
                <a:path w="60" h="79">
                  <a:moveTo>
                    <a:pt x="60" y="0"/>
                  </a:moveTo>
                  <a:cubicBezTo>
                    <a:pt x="60" y="0"/>
                    <a:pt x="19" y="28"/>
                    <a:pt x="10" y="54"/>
                  </a:cubicBezTo>
                  <a:cubicBezTo>
                    <a:pt x="0" y="79"/>
                    <a:pt x="58" y="76"/>
                    <a:pt x="58" y="76"/>
                  </a:cubicBezTo>
                  <a:lnTo>
                    <a:pt x="60" y="0"/>
                  </a:lnTo>
                  <a:close/>
                </a:path>
              </a:pathLst>
            </a:custGeom>
            <a:solidFill>
              <a:srgbClr val="68627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sp>
          <p:nvSpPr>
            <p:cNvPr id="66" name="Freeform 115"/>
            <p:cNvSpPr>
              <a:spLocks/>
            </p:cNvSpPr>
            <p:nvPr/>
          </p:nvSpPr>
          <p:spPr bwMode="auto">
            <a:xfrm>
              <a:off x="3228" y="3168"/>
              <a:ext cx="137" cy="171"/>
            </a:xfrm>
            <a:custGeom>
              <a:avLst/>
              <a:gdLst>
                <a:gd name="T0" fmla="*/ 0 w 63"/>
                <a:gd name="T1" fmla="*/ 0 h 79"/>
                <a:gd name="T2" fmla="*/ 53 w 63"/>
                <a:gd name="T3" fmla="*/ 52 h 79"/>
                <a:gd name="T4" fmla="*/ 8 w 63"/>
                <a:gd name="T5" fmla="*/ 79 h 79"/>
                <a:gd name="T6" fmla="*/ 0 w 63"/>
                <a:gd name="T7" fmla="*/ 0 h 79"/>
              </a:gdLst>
              <a:ahLst/>
              <a:cxnLst>
                <a:cxn ang="0">
                  <a:pos x="T0" y="T1"/>
                </a:cxn>
                <a:cxn ang="0">
                  <a:pos x="T2" y="T3"/>
                </a:cxn>
                <a:cxn ang="0">
                  <a:pos x="T4" y="T5"/>
                </a:cxn>
                <a:cxn ang="0">
                  <a:pos x="T6" y="T7"/>
                </a:cxn>
              </a:cxnLst>
              <a:rect l="0" t="0" r="r" b="b"/>
              <a:pathLst>
                <a:path w="63" h="79">
                  <a:moveTo>
                    <a:pt x="0" y="0"/>
                  </a:moveTo>
                  <a:cubicBezTo>
                    <a:pt x="0" y="0"/>
                    <a:pt x="44" y="26"/>
                    <a:pt x="53" y="52"/>
                  </a:cubicBezTo>
                  <a:cubicBezTo>
                    <a:pt x="63" y="77"/>
                    <a:pt x="8" y="79"/>
                    <a:pt x="8" y="79"/>
                  </a:cubicBezTo>
                  <a:lnTo>
                    <a:pt x="0" y="0"/>
                  </a:lnTo>
                  <a:close/>
                </a:path>
              </a:pathLst>
            </a:custGeom>
            <a:solidFill>
              <a:srgbClr val="68627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sp>
          <p:nvSpPr>
            <p:cNvPr id="67" name="Rectangle 116"/>
            <p:cNvSpPr>
              <a:spLocks noChangeArrowheads="1"/>
            </p:cNvSpPr>
            <p:nvPr/>
          </p:nvSpPr>
          <p:spPr bwMode="auto">
            <a:xfrm>
              <a:off x="2902" y="3498"/>
              <a:ext cx="337" cy="39"/>
            </a:xfrm>
            <a:prstGeom prst="rect">
              <a:avLst/>
            </a:prstGeom>
            <a:solidFill>
              <a:srgbClr val="6A414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sp>
          <p:nvSpPr>
            <p:cNvPr id="68" name="Freeform 117"/>
            <p:cNvSpPr>
              <a:spLocks/>
            </p:cNvSpPr>
            <p:nvPr/>
          </p:nvSpPr>
          <p:spPr bwMode="auto">
            <a:xfrm>
              <a:off x="2874" y="4228"/>
              <a:ext cx="183" cy="102"/>
            </a:xfrm>
            <a:custGeom>
              <a:avLst/>
              <a:gdLst>
                <a:gd name="T0" fmla="*/ 59 w 84"/>
                <a:gd name="T1" fmla="*/ 17 h 47"/>
                <a:gd name="T2" fmla="*/ 37 w 84"/>
                <a:gd name="T3" fmla="*/ 25 h 47"/>
                <a:gd name="T4" fmla="*/ 31 w 84"/>
                <a:gd name="T5" fmla="*/ 19 h 47"/>
                <a:gd name="T6" fmla="*/ 7 w 84"/>
                <a:gd name="T7" fmla="*/ 36 h 47"/>
                <a:gd name="T8" fmla="*/ 7 w 84"/>
                <a:gd name="T9" fmla="*/ 47 h 47"/>
                <a:gd name="T10" fmla="*/ 69 w 84"/>
                <a:gd name="T11" fmla="*/ 32 h 47"/>
                <a:gd name="T12" fmla="*/ 69 w 84"/>
                <a:gd name="T13" fmla="*/ 43 h 47"/>
                <a:gd name="T14" fmla="*/ 84 w 84"/>
                <a:gd name="T15" fmla="*/ 43 h 47"/>
                <a:gd name="T16" fmla="*/ 84 w 84"/>
                <a:gd name="T17" fmla="*/ 0 h 47"/>
                <a:gd name="T18" fmla="*/ 59 w 84"/>
                <a:gd name="T19" fmla="*/ 1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47">
                  <a:moveTo>
                    <a:pt x="59" y="17"/>
                  </a:moveTo>
                  <a:cubicBezTo>
                    <a:pt x="52" y="21"/>
                    <a:pt x="45" y="26"/>
                    <a:pt x="37" y="25"/>
                  </a:cubicBezTo>
                  <a:cubicBezTo>
                    <a:pt x="32" y="25"/>
                    <a:pt x="31" y="22"/>
                    <a:pt x="31" y="19"/>
                  </a:cubicBezTo>
                  <a:cubicBezTo>
                    <a:pt x="20" y="26"/>
                    <a:pt x="10" y="33"/>
                    <a:pt x="7" y="36"/>
                  </a:cubicBezTo>
                  <a:cubicBezTo>
                    <a:pt x="2" y="40"/>
                    <a:pt x="0" y="47"/>
                    <a:pt x="7" y="47"/>
                  </a:cubicBezTo>
                  <a:cubicBezTo>
                    <a:pt x="14" y="46"/>
                    <a:pt x="69" y="32"/>
                    <a:pt x="69" y="32"/>
                  </a:cubicBezTo>
                  <a:cubicBezTo>
                    <a:pt x="69" y="43"/>
                    <a:pt x="69" y="43"/>
                    <a:pt x="69" y="43"/>
                  </a:cubicBezTo>
                  <a:cubicBezTo>
                    <a:pt x="84" y="43"/>
                    <a:pt x="84" y="43"/>
                    <a:pt x="84" y="43"/>
                  </a:cubicBezTo>
                  <a:cubicBezTo>
                    <a:pt x="84" y="0"/>
                    <a:pt x="84" y="0"/>
                    <a:pt x="84" y="0"/>
                  </a:cubicBezTo>
                  <a:cubicBezTo>
                    <a:pt x="75" y="5"/>
                    <a:pt x="67" y="11"/>
                    <a:pt x="59" y="17"/>
                  </a:cubicBezTo>
                  <a:close/>
                </a:path>
              </a:pathLst>
            </a:custGeom>
            <a:solidFill>
              <a:srgbClr val="CE323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sp>
          <p:nvSpPr>
            <p:cNvPr id="69" name="Freeform 118"/>
            <p:cNvSpPr>
              <a:spLocks/>
            </p:cNvSpPr>
            <p:nvPr/>
          </p:nvSpPr>
          <p:spPr bwMode="auto">
            <a:xfrm>
              <a:off x="2954" y="3008"/>
              <a:ext cx="231" cy="65"/>
            </a:xfrm>
            <a:custGeom>
              <a:avLst/>
              <a:gdLst>
                <a:gd name="T0" fmla="*/ 52 w 106"/>
                <a:gd name="T1" fmla="*/ 18 h 30"/>
                <a:gd name="T2" fmla="*/ 1 w 106"/>
                <a:gd name="T3" fmla="*/ 4 h 30"/>
                <a:gd name="T4" fmla="*/ 1 w 106"/>
                <a:gd name="T5" fmla="*/ 1 h 30"/>
                <a:gd name="T6" fmla="*/ 4 w 106"/>
                <a:gd name="T7" fmla="*/ 0 h 30"/>
                <a:gd name="T8" fmla="*/ 102 w 106"/>
                <a:gd name="T9" fmla="*/ 0 h 30"/>
                <a:gd name="T10" fmla="*/ 105 w 106"/>
                <a:gd name="T11" fmla="*/ 1 h 30"/>
                <a:gd name="T12" fmla="*/ 104 w 106"/>
                <a:gd name="T13" fmla="*/ 4 h 30"/>
                <a:gd name="T14" fmla="*/ 52 w 106"/>
                <a:gd name="T15" fmla="*/ 18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30">
                  <a:moveTo>
                    <a:pt x="52" y="18"/>
                  </a:moveTo>
                  <a:cubicBezTo>
                    <a:pt x="21" y="18"/>
                    <a:pt x="1" y="4"/>
                    <a:pt x="1" y="4"/>
                  </a:cubicBezTo>
                  <a:cubicBezTo>
                    <a:pt x="0" y="3"/>
                    <a:pt x="0" y="2"/>
                    <a:pt x="1" y="1"/>
                  </a:cubicBezTo>
                  <a:cubicBezTo>
                    <a:pt x="2" y="0"/>
                    <a:pt x="3" y="0"/>
                    <a:pt x="4" y="0"/>
                  </a:cubicBezTo>
                  <a:cubicBezTo>
                    <a:pt x="4" y="1"/>
                    <a:pt x="46" y="30"/>
                    <a:pt x="102" y="0"/>
                  </a:cubicBezTo>
                  <a:cubicBezTo>
                    <a:pt x="103" y="0"/>
                    <a:pt x="105" y="0"/>
                    <a:pt x="105" y="1"/>
                  </a:cubicBezTo>
                  <a:cubicBezTo>
                    <a:pt x="106" y="2"/>
                    <a:pt x="105" y="3"/>
                    <a:pt x="104" y="4"/>
                  </a:cubicBezTo>
                  <a:cubicBezTo>
                    <a:pt x="85" y="14"/>
                    <a:pt x="67" y="18"/>
                    <a:pt x="52" y="18"/>
                  </a:cubicBezTo>
                  <a:close/>
                </a:path>
              </a:pathLst>
            </a:custGeom>
            <a:solidFill>
              <a:srgbClr val="CE323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grpSp>
      <p:grpSp>
        <p:nvGrpSpPr>
          <p:cNvPr id="70" name="组合 83"/>
          <p:cNvGrpSpPr/>
          <p:nvPr/>
        </p:nvGrpSpPr>
        <p:grpSpPr>
          <a:xfrm>
            <a:off x="3043394" y="920828"/>
            <a:ext cx="4805289" cy="3425590"/>
            <a:chOff x="1962360" y="1178239"/>
            <a:chExt cx="5119200" cy="4567453"/>
          </a:xfrm>
        </p:grpSpPr>
        <p:sp>
          <p:nvSpPr>
            <p:cNvPr id="71" name="Freeform 5"/>
            <p:cNvSpPr>
              <a:spLocks/>
            </p:cNvSpPr>
            <p:nvPr/>
          </p:nvSpPr>
          <p:spPr bwMode="auto">
            <a:xfrm>
              <a:off x="2239537" y="1379642"/>
              <a:ext cx="4566032" cy="949168"/>
            </a:xfrm>
            <a:custGeom>
              <a:avLst/>
              <a:gdLst>
                <a:gd name="T0" fmla="*/ 2907 w 3244"/>
                <a:gd name="T1" fmla="*/ 674 h 674"/>
                <a:gd name="T2" fmla="*/ 3244 w 3244"/>
                <a:gd name="T3" fmla="*/ 337 h 674"/>
                <a:gd name="T4" fmla="*/ 2907 w 3244"/>
                <a:gd name="T5" fmla="*/ 0 h 674"/>
                <a:gd name="T6" fmla="*/ 337 w 3244"/>
                <a:gd name="T7" fmla="*/ 0 h 674"/>
                <a:gd name="T8" fmla="*/ 0 w 3244"/>
                <a:gd name="T9" fmla="*/ 337 h 674"/>
                <a:gd name="T10" fmla="*/ 337 w 3244"/>
                <a:gd name="T11" fmla="*/ 674 h 674"/>
                <a:gd name="T12" fmla="*/ 2907 w 3244"/>
                <a:gd name="T13" fmla="*/ 674 h 674"/>
              </a:gdLst>
              <a:ahLst/>
              <a:cxnLst>
                <a:cxn ang="0">
                  <a:pos x="T0" y="T1"/>
                </a:cxn>
                <a:cxn ang="0">
                  <a:pos x="T2" y="T3"/>
                </a:cxn>
                <a:cxn ang="0">
                  <a:pos x="T4" y="T5"/>
                </a:cxn>
                <a:cxn ang="0">
                  <a:pos x="T6" y="T7"/>
                </a:cxn>
                <a:cxn ang="0">
                  <a:pos x="T8" y="T9"/>
                </a:cxn>
                <a:cxn ang="0">
                  <a:pos x="T10" y="T11"/>
                </a:cxn>
                <a:cxn ang="0">
                  <a:pos x="T12" y="T13"/>
                </a:cxn>
              </a:cxnLst>
              <a:rect l="0" t="0" r="r" b="b"/>
              <a:pathLst>
                <a:path w="3244" h="674">
                  <a:moveTo>
                    <a:pt x="2907" y="674"/>
                  </a:moveTo>
                  <a:cubicBezTo>
                    <a:pt x="3093" y="674"/>
                    <a:pt x="3244" y="523"/>
                    <a:pt x="3244" y="337"/>
                  </a:cubicBezTo>
                  <a:cubicBezTo>
                    <a:pt x="3244" y="151"/>
                    <a:pt x="3093" y="0"/>
                    <a:pt x="2907" y="0"/>
                  </a:cubicBezTo>
                  <a:cubicBezTo>
                    <a:pt x="337" y="0"/>
                    <a:pt x="337" y="0"/>
                    <a:pt x="337" y="0"/>
                  </a:cubicBezTo>
                  <a:cubicBezTo>
                    <a:pt x="151" y="0"/>
                    <a:pt x="0" y="151"/>
                    <a:pt x="0" y="337"/>
                  </a:cubicBezTo>
                  <a:cubicBezTo>
                    <a:pt x="0" y="523"/>
                    <a:pt x="151" y="674"/>
                    <a:pt x="337" y="674"/>
                  </a:cubicBezTo>
                  <a:lnTo>
                    <a:pt x="2907" y="674"/>
                  </a:lnTo>
                  <a:close/>
                </a:path>
              </a:pathLst>
            </a:custGeom>
            <a:solidFill>
              <a:srgbClr val="8F7EB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pic>
          <p:nvPicPr>
            <p:cNvPr id="72" name="图片 7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962360" y="1178239"/>
              <a:ext cx="5119200" cy="1491293"/>
            </a:xfrm>
            <a:prstGeom prst="rect">
              <a:avLst/>
            </a:prstGeom>
          </p:spPr>
        </p:pic>
        <p:grpSp>
          <p:nvGrpSpPr>
            <p:cNvPr id="73" name="组合 92"/>
            <p:cNvGrpSpPr/>
            <p:nvPr/>
          </p:nvGrpSpPr>
          <p:grpSpPr>
            <a:xfrm>
              <a:off x="2549006" y="5409142"/>
              <a:ext cx="344487" cy="336550"/>
              <a:chOff x="4503738" y="9809163"/>
              <a:chExt cx="344487" cy="336550"/>
            </a:xfrm>
          </p:grpSpPr>
          <p:sp>
            <p:nvSpPr>
              <p:cNvPr id="84" name="Freeform 23"/>
              <p:cNvSpPr>
                <a:spLocks noEditPoints="1"/>
              </p:cNvSpPr>
              <p:nvPr/>
            </p:nvSpPr>
            <p:spPr bwMode="auto">
              <a:xfrm>
                <a:off x="4503738" y="9809163"/>
                <a:ext cx="344487" cy="336550"/>
              </a:xfrm>
              <a:custGeom>
                <a:avLst/>
                <a:gdLst>
                  <a:gd name="T0" fmla="*/ 105 w 108"/>
                  <a:gd name="T1" fmla="*/ 95 h 107"/>
                  <a:gd name="T2" fmla="*/ 76 w 108"/>
                  <a:gd name="T3" fmla="*/ 66 h 107"/>
                  <a:gd name="T4" fmla="*/ 83 w 108"/>
                  <a:gd name="T5" fmla="*/ 42 h 107"/>
                  <a:gd name="T6" fmla="*/ 42 w 108"/>
                  <a:gd name="T7" fmla="*/ 0 h 107"/>
                  <a:gd name="T8" fmla="*/ 0 w 108"/>
                  <a:gd name="T9" fmla="*/ 42 h 107"/>
                  <a:gd name="T10" fmla="*/ 42 w 108"/>
                  <a:gd name="T11" fmla="*/ 83 h 107"/>
                  <a:gd name="T12" fmla="*/ 66 w 108"/>
                  <a:gd name="T13" fmla="*/ 76 h 107"/>
                  <a:gd name="T14" fmla="*/ 95 w 108"/>
                  <a:gd name="T15" fmla="*/ 105 h 107"/>
                  <a:gd name="T16" fmla="*/ 100 w 108"/>
                  <a:gd name="T17" fmla="*/ 107 h 107"/>
                  <a:gd name="T18" fmla="*/ 105 w 108"/>
                  <a:gd name="T19" fmla="*/ 105 h 107"/>
                  <a:gd name="T20" fmla="*/ 105 w 108"/>
                  <a:gd name="T21" fmla="*/ 95 h 107"/>
                  <a:gd name="T22" fmla="*/ 7 w 108"/>
                  <a:gd name="T23" fmla="*/ 42 h 107"/>
                  <a:gd name="T24" fmla="*/ 42 w 108"/>
                  <a:gd name="T25" fmla="*/ 7 h 107"/>
                  <a:gd name="T26" fmla="*/ 76 w 108"/>
                  <a:gd name="T27" fmla="*/ 42 h 107"/>
                  <a:gd name="T28" fmla="*/ 42 w 108"/>
                  <a:gd name="T29" fmla="*/ 76 h 107"/>
                  <a:gd name="T30" fmla="*/ 7 w 108"/>
                  <a:gd name="T31" fmla="*/ 4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 h="107">
                    <a:moveTo>
                      <a:pt x="105" y="95"/>
                    </a:moveTo>
                    <a:cubicBezTo>
                      <a:pt x="76" y="66"/>
                      <a:pt x="76" y="66"/>
                      <a:pt x="76" y="66"/>
                    </a:cubicBezTo>
                    <a:cubicBezTo>
                      <a:pt x="81" y="59"/>
                      <a:pt x="83" y="51"/>
                      <a:pt x="83" y="42"/>
                    </a:cubicBezTo>
                    <a:cubicBezTo>
                      <a:pt x="83" y="19"/>
                      <a:pt x="65" y="0"/>
                      <a:pt x="42" y="0"/>
                    </a:cubicBezTo>
                    <a:cubicBezTo>
                      <a:pt x="19" y="0"/>
                      <a:pt x="0" y="19"/>
                      <a:pt x="0" y="42"/>
                    </a:cubicBezTo>
                    <a:cubicBezTo>
                      <a:pt x="0" y="65"/>
                      <a:pt x="19" y="83"/>
                      <a:pt x="42" y="83"/>
                    </a:cubicBezTo>
                    <a:cubicBezTo>
                      <a:pt x="51" y="83"/>
                      <a:pt x="59" y="81"/>
                      <a:pt x="66" y="76"/>
                    </a:cubicBezTo>
                    <a:cubicBezTo>
                      <a:pt x="95" y="105"/>
                      <a:pt x="95" y="105"/>
                      <a:pt x="95" y="105"/>
                    </a:cubicBezTo>
                    <a:cubicBezTo>
                      <a:pt x="96" y="106"/>
                      <a:pt x="98" y="107"/>
                      <a:pt x="100" y="107"/>
                    </a:cubicBezTo>
                    <a:cubicBezTo>
                      <a:pt x="101" y="107"/>
                      <a:pt x="103" y="106"/>
                      <a:pt x="105" y="105"/>
                    </a:cubicBezTo>
                    <a:cubicBezTo>
                      <a:pt x="108" y="102"/>
                      <a:pt x="108" y="97"/>
                      <a:pt x="105" y="95"/>
                    </a:cubicBezTo>
                    <a:moveTo>
                      <a:pt x="7" y="42"/>
                    </a:moveTo>
                    <a:cubicBezTo>
                      <a:pt x="7" y="23"/>
                      <a:pt x="23" y="7"/>
                      <a:pt x="42" y="7"/>
                    </a:cubicBezTo>
                    <a:cubicBezTo>
                      <a:pt x="61" y="7"/>
                      <a:pt x="76" y="23"/>
                      <a:pt x="76" y="42"/>
                    </a:cubicBezTo>
                    <a:cubicBezTo>
                      <a:pt x="76" y="61"/>
                      <a:pt x="61" y="76"/>
                      <a:pt x="42" y="76"/>
                    </a:cubicBezTo>
                    <a:cubicBezTo>
                      <a:pt x="23" y="76"/>
                      <a:pt x="7" y="61"/>
                      <a:pt x="7" y="42"/>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sp>
            <p:nvSpPr>
              <p:cNvPr id="85" name="Freeform 24"/>
              <p:cNvSpPr>
                <a:spLocks/>
              </p:cNvSpPr>
              <p:nvPr/>
            </p:nvSpPr>
            <p:spPr bwMode="auto">
              <a:xfrm>
                <a:off x="4567238" y="9869488"/>
                <a:ext cx="138112" cy="138113"/>
              </a:xfrm>
              <a:custGeom>
                <a:avLst/>
                <a:gdLst>
                  <a:gd name="T0" fmla="*/ 39 w 43"/>
                  <a:gd name="T1" fmla="*/ 18 h 44"/>
                  <a:gd name="T2" fmla="*/ 25 w 43"/>
                  <a:gd name="T3" fmla="*/ 18 h 44"/>
                  <a:gd name="T4" fmla="*/ 25 w 43"/>
                  <a:gd name="T5" fmla="*/ 4 h 44"/>
                  <a:gd name="T6" fmla="*/ 21 w 43"/>
                  <a:gd name="T7" fmla="*/ 0 h 44"/>
                  <a:gd name="T8" fmla="*/ 18 w 43"/>
                  <a:gd name="T9" fmla="*/ 4 h 44"/>
                  <a:gd name="T10" fmla="*/ 18 w 43"/>
                  <a:gd name="T11" fmla="*/ 18 h 44"/>
                  <a:gd name="T12" fmla="*/ 3 w 43"/>
                  <a:gd name="T13" fmla="*/ 18 h 44"/>
                  <a:gd name="T14" fmla="*/ 0 w 43"/>
                  <a:gd name="T15" fmla="*/ 22 h 44"/>
                  <a:gd name="T16" fmla="*/ 3 w 43"/>
                  <a:gd name="T17" fmla="*/ 26 h 44"/>
                  <a:gd name="T18" fmla="*/ 18 w 43"/>
                  <a:gd name="T19" fmla="*/ 26 h 44"/>
                  <a:gd name="T20" fmla="*/ 18 w 43"/>
                  <a:gd name="T21" fmla="*/ 40 h 44"/>
                  <a:gd name="T22" fmla="*/ 21 w 43"/>
                  <a:gd name="T23" fmla="*/ 44 h 44"/>
                  <a:gd name="T24" fmla="*/ 25 w 43"/>
                  <a:gd name="T25" fmla="*/ 40 h 44"/>
                  <a:gd name="T26" fmla="*/ 25 w 43"/>
                  <a:gd name="T27" fmla="*/ 26 h 44"/>
                  <a:gd name="T28" fmla="*/ 39 w 43"/>
                  <a:gd name="T29" fmla="*/ 26 h 44"/>
                  <a:gd name="T30" fmla="*/ 43 w 43"/>
                  <a:gd name="T31" fmla="*/ 22 h 44"/>
                  <a:gd name="T32" fmla="*/ 39 w 43"/>
                  <a:gd name="T33" fmla="*/ 1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44">
                    <a:moveTo>
                      <a:pt x="39" y="18"/>
                    </a:moveTo>
                    <a:cubicBezTo>
                      <a:pt x="25" y="18"/>
                      <a:pt x="25" y="18"/>
                      <a:pt x="25" y="18"/>
                    </a:cubicBezTo>
                    <a:cubicBezTo>
                      <a:pt x="25" y="4"/>
                      <a:pt x="25" y="4"/>
                      <a:pt x="25" y="4"/>
                    </a:cubicBezTo>
                    <a:cubicBezTo>
                      <a:pt x="25" y="2"/>
                      <a:pt x="23" y="0"/>
                      <a:pt x="21" y="0"/>
                    </a:cubicBezTo>
                    <a:cubicBezTo>
                      <a:pt x="19" y="0"/>
                      <a:pt x="18" y="2"/>
                      <a:pt x="18" y="4"/>
                    </a:cubicBezTo>
                    <a:cubicBezTo>
                      <a:pt x="18" y="18"/>
                      <a:pt x="18" y="18"/>
                      <a:pt x="18" y="18"/>
                    </a:cubicBezTo>
                    <a:cubicBezTo>
                      <a:pt x="3" y="18"/>
                      <a:pt x="3" y="18"/>
                      <a:pt x="3" y="18"/>
                    </a:cubicBezTo>
                    <a:cubicBezTo>
                      <a:pt x="1" y="18"/>
                      <a:pt x="0" y="20"/>
                      <a:pt x="0" y="22"/>
                    </a:cubicBezTo>
                    <a:cubicBezTo>
                      <a:pt x="0" y="24"/>
                      <a:pt x="1" y="26"/>
                      <a:pt x="3" y="26"/>
                    </a:cubicBezTo>
                    <a:cubicBezTo>
                      <a:pt x="18" y="26"/>
                      <a:pt x="18" y="26"/>
                      <a:pt x="18" y="26"/>
                    </a:cubicBezTo>
                    <a:cubicBezTo>
                      <a:pt x="18" y="40"/>
                      <a:pt x="18" y="40"/>
                      <a:pt x="18" y="40"/>
                    </a:cubicBezTo>
                    <a:cubicBezTo>
                      <a:pt x="18" y="42"/>
                      <a:pt x="19" y="44"/>
                      <a:pt x="21" y="44"/>
                    </a:cubicBezTo>
                    <a:cubicBezTo>
                      <a:pt x="23" y="44"/>
                      <a:pt x="25" y="42"/>
                      <a:pt x="25" y="40"/>
                    </a:cubicBezTo>
                    <a:cubicBezTo>
                      <a:pt x="25" y="26"/>
                      <a:pt x="25" y="26"/>
                      <a:pt x="25" y="26"/>
                    </a:cubicBezTo>
                    <a:cubicBezTo>
                      <a:pt x="39" y="26"/>
                      <a:pt x="39" y="26"/>
                      <a:pt x="39" y="26"/>
                    </a:cubicBezTo>
                    <a:cubicBezTo>
                      <a:pt x="41" y="26"/>
                      <a:pt x="43" y="24"/>
                      <a:pt x="43" y="22"/>
                    </a:cubicBezTo>
                    <a:cubicBezTo>
                      <a:pt x="43" y="20"/>
                      <a:pt x="41" y="18"/>
                      <a:pt x="39" y="18"/>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grpSp>
        <p:grpSp>
          <p:nvGrpSpPr>
            <p:cNvPr id="74" name="组合 93"/>
            <p:cNvGrpSpPr/>
            <p:nvPr/>
          </p:nvGrpSpPr>
          <p:grpSpPr>
            <a:xfrm>
              <a:off x="2415656" y="1605403"/>
              <a:ext cx="608012" cy="365125"/>
              <a:chOff x="4370388" y="1439863"/>
              <a:chExt cx="608012" cy="365125"/>
            </a:xfrm>
          </p:grpSpPr>
          <p:sp>
            <p:nvSpPr>
              <p:cNvPr id="82" name="Freeform 25"/>
              <p:cNvSpPr>
                <a:spLocks noEditPoints="1"/>
              </p:cNvSpPr>
              <p:nvPr/>
            </p:nvSpPr>
            <p:spPr bwMode="auto">
              <a:xfrm>
                <a:off x="4605338" y="1439863"/>
                <a:ext cx="373062" cy="365125"/>
              </a:xfrm>
              <a:custGeom>
                <a:avLst/>
                <a:gdLst>
                  <a:gd name="T0" fmla="*/ 117 w 117"/>
                  <a:gd name="T1" fmla="*/ 58 h 116"/>
                  <a:gd name="T2" fmla="*/ 101 w 117"/>
                  <a:gd name="T3" fmla="*/ 51 h 116"/>
                  <a:gd name="T4" fmla="*/ 106 w 117"/>
                  <a:gd name="T5" fmla="*/ 39 h 116"/>
                  <a:gd name="T6" fmla="*/ 99 w 117"/>
                  <a:gd name="T7" fmla="*/ 26 h 116"/>
                  <a:gd name="T8" fmla="*/ 86 w 117"/>
                  <a:gd name="T9" fmla="*/ 24 h 116"/>
                  <a:gd name="T10" fmla="*/ 87 w 117"/>
                  <a:gd name="T11" fmla="*/ 7 h 116"/>
                  <a:gd name="T12" fmla="*/ 74 w 117"/>
                  <a:gd name="T13" fmla="*/ 17 h 116"/>
                  <a:gd name="T14" fmla="*/ 65 w 117"/>
                  <a:gd name="T15" fmla="*/ 7 h 116"/>
                  <a:gd name="T16" fmla="*/ 51 w 117"/>
                  <a:gd name="T17" fmla="*/ 7 h 116"/>
                  <a:gd name="T18" fmla="*/ 43 w 117"/>
                  <a:gd name="T19" fmla="*/ 17 h 116"/>
                  <a:gd name="T20" fmla="*/ 29 w 117"/>
                  <a:gd name="T21" fmla="*/ 7 h 116"/>
                  <a:gd name="T22" fmla="*/ 30 w 117"/>
                  <a:gd name="T23" fmla="*/ 24 h 116"/>
                  <a:gd name="T24" fmla="*/ 18 w 117"/>
                  <a:gd name="T25" fmla="*/ 26 h 116"/>
                  <a:gd name="T26" fmla="*/ 10 w 117"/>
                  <a:gd name="T27" fmla="*/ 39 h 116"/>
                  <a:gd name="T28" fmla="*/ 15 w 117"/>
                  <a:gd name="T29" fmla="*/ 51 h 116"/>
                  <a:gd name="T30" fmla="*/ 0 w 117"/>
                  <a:gd name="T31" fmla="*/ 58 h 116"/>
                  <a:gd name="T32" fmla="*/ 15 w 117"/>
                  <a:gd name="T33" fmla="*/ 65 h 116"/>
                  <a:gd name="T34" fmla="*/ 10 w 117"/>
                  <a:gd name="T35" fmla="*/ 77 h 116"/>
                  <a:gd name="T36" fmla="*/ 18 w 117"/>
                  <a:gd name="T37" fmla="*/ 90 h 116"/>
                  <a:gd name="T38" fmla="*/ 30 w 117"/>
                  <a:gd name="T39" fmla="*/ 92 h 116"/>
                  <a:gd name="T40" fmla="*/ 29 w 117"/>
                  <a:gd name="T41" fmla="*/ 108 h 116"/>
                  <a:gd name="T42" fmla="*/ 43 w 117"/>
                  <a:gd name="T43" fmla="*/ 99 h 116"/>
                  <a:gd name="T44" fmla="*/ 51 w 117"/>
                  <a:gd name="T45" fmla="*/ 109 h 116"/>
                  <a:gd name="T46" fmla="*/ 65 w 117"/>
                  <a:gd name="T47" fmla="*/ 109 h 116"/>
                  <a:gd name="T48" fmla="*/ 74 w 117"/>
                  <a:gd name="T49" fmla="*/ 99 h 116"/>
                  <a:gd name="T50" fmla="*/ 87 w 117"/>
                  <a:gd name="T51" fmla="*/ 108 h 116"/>
                  <a:gd name="T52" fmla="*/ 86 w 117"/>
                  <a:gd name="T53" fmla="*/ 92 h 116"/>
                  <a:gd name="T54" fmla="*/ 99 w 117"/>
                  <a:gd name="T55" fmla="*/ 90 h 116"/>
                  <a:gd name="T56" fmla="*/ 106 w 117"/>
                  <a:gd name="T57" fmla="*/ 77 h 116"/>
                  <a:gd name="T58" fmla="*/ 101 w 117"/>
                  <a:gd name="T59" fmla="*/ 65 h 116"/>
                  <a:gd name="T60" fmla="*/ 58 w 117"/>
                  <a:gd name="T61" fmla="*/ 94 h 116"/>
                  <a:gd name="T62" fmla="*/ 58 w 117"/>
                  <a:gd name="T63" fmla="*/ 21 h 116"/>
                  <a:gd name="T64" fmla="*/ 58 w 117"/>
                  <a:gd name="T65" fmla="*/ 9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7" h="116">
                    <a:moveTo>
                      <a:pt x="109" y="65"/>
                    </a:moveTo>
                    <a:cubicBezTo>
                      <a:pt x="113" y="65"/>
                      <a:pt x="117" y="62"/>
                      <a:pt x="117" y="58"/>
                    </a:cubicBezTo>
                    <a:cubicBezTo>
                      <a:pt x="117" y="54"/>
                      <a:pt x="113" y="51"/>
                      <a:pt x="109" y="51"/>
                    </a:cubicBezTo>
                    <a:cubicBezTo>
                      <a:pt x="101" y="51"/>
                      <a:pt x="101" y="51"/>
                      <a:pt x="101" y="51"/>
                    </a:cubicBezTo>
                    <a:cubicBezTo>
                      <a:pt x="101" y="48"/>
                      <a:pt x="100" y="45"/>
                      <a:pt x="99" y="43"/>
                    </a:cubicBezTo>
                    <a:cubicBezTo>
                      <a:pt x="106" y="39"/>
                      <a:pt x="106" y="39"/>
                      <a:pt x="106" y="39"/>
                    </a:cubicBezTo>
                    <a:cubicBezTo>
                      <a:pt x="110" y="37"/>
                      <a:pt x="111" y="32"/>
                      <a:pt x="109" y="29"/>
                    </a:cubicBezTo>
                    <a:cubicBezTo>
                      <a:pt x="107" y="25"/>
                      <a:pt x="102" y="24"/>
                      <a:pt x="99" y="26"/>
                    </a:cubicBezTo>
                    <a:cubicBezTo>
                      <a:pt x="92" y="30"/>
                      <a:pt x="92" y="30"/>
                      <a:pt x="92" y="30"/>
                    </a:cubicBezTo>
                    <a:cubicBezTo>
                      <a:pt x="90" y="28"/>
                      <a:pt x="88" y="26"/>
                      <a:pt x="86" y="24"/>
                    </a:cubicBezTo>
                    <a:cubicBezTo>
                      <a:pt x="90" y="17"/>
                      <a:pt x="90" y="17"/>
                      <a:pt x="90" y="17"/>
                    </a:cubicBezTo>
                    <a:cubicBezTo>
                      <a:pt x="92" y="14"/>
                      <a:pt x="91" y="9"/>
                      <a:pt x="87" y="7"/>
                    </a:cubicBezTo>
                    <a:cubicBezTo>
                      <a:pt x="84" y="5"/>
                      <a:pt x="80" y="7"/>
                      <a:pt x="78" y="10"/>
                    </a:cubicBezTo>
                    <a:cubicBezTo>
                      <a:pt x="74" y="17"/>
                      <a:pt x="74" y="17"/>
                      <a:pt x="74" y="17"/>
                    </a:cubicBezTo>
                    <a:cubicBezTo>
                      <a:pt x="71" y="16"/>
                      <a:pt x="68" y="15"/>
                      <a:pt x="65" y="15"/>
                    </a:cubicBezTo>
                    <a:cubicBezTo>
                      <a:pt x="65" y="7"/>
                      <a:pt x="65" y="7"/>
                      <a:pt x="65" y="7"/>
                    </a:cubicBezTo>
                    <a:cubicBezTo>
                      <a:pt x="65" y="3"/>
                      <a:pt x="62" y="0"/>
                      <a:pt x="58" y="0"/>
                    </a:cubicBezTo>
                    <a:cubicBezTo>
                      <a:pt x="54" y="0"/>
                      <a:pt x="51" y="3"/>
                      <a:pt x="51" y="7"/>
                    </a:cubicBezTo>
                    <a:cubicBezTo>
                      <a:pt x="51" y="15"/>
                      <a:pt x="51" y="15"/>
                      <a:pt x="51" y="15"/>
                    </a:cubicBezTo>
                    <a:cubicBezTo>
                      <a:pt x="48" y="15"/>
                      <a:pt x="46" y="16"/>
                      <a:pt x="43" y="17"/>
                    </a:cubicBezTo>
                    <a:cubicBezTo>
                      <a:pt x="39" y="10"/>
                      <a:pt x="39" y="10"/>
                      <a:pt x="39" y="10"/>
                    </a:cubicBezTo>
                    <a:cubicBezTo>
                      <a:pt x="37" y="7"/>
                      <a:pt x="33" y="5"/>
                      <a:pt x="29" y="7"/>
                    </a:cubicBezTo>
                    <a:cubicBezTo>
                      <a:pt x="26" y="9"/>
                      <a:pt x="24" y="14"/>
                      <a:pt x="26" y="17"/>
                    </a:cubicBezTo>
                    <a:cubicBezTo>
                      <a:pt x="30" y="24"/>
                      <a:pt x="30" y="24"/>
                      <a:pt x="30" y="24"/>
                    </a:cubicBezTo>
                    <a:cubicBezTo>
                      <a:pt x="28" y="26"/>
                      <a:pt x="26" y="28"/>
                      <a:pt x="25" y="30"/>
                    </a:cubicBezTo>
                    <a:cubicBezTo>
                      <a:pt x="18" y="26"/>
                      <a:pt x="18" y="26"/>
                      <a:pt x="18" y="26"/>
                    </a:cubicBezTo>
                    <a:cubicBezTo>
                      <a:pt x="14" y="24"/>
                      <a:pt x="10" y="25"/>
                      <a:pt x="8" y="29"/>
                    </a:cubicBezTo>
                    <a:cubicBezTo>
                      <a:pt x="6" y="32"/>
                      <a:pt x="7" y="37"/>
                      <a:pt x="10" y="39"/>
                    </a:cubicBezTo>
                    <a:cubicBezTo>
                      <a:pt x="17" y="43"/>
                      <a:pt x="17" y="43"/>
                      <a:pt x="17" y="43"/>
                    </a:cubicBezTo>
                    <a:cubicBezTo>
                      <a:pt x="16" y="45"/>
                      <a:pt x="16" y="48"/>
                      <a:pt x="15" y="51"/>
                    </a:cubicBezTo>
                    <a:cubicBezTo>
                      <a:pt x="7" y="51"/>
                      <a:pt x="7" y="51"/>
                      <a:pt x="7" y="51"/>
                    </a:cubicBezTo>
                    <a:cubicBezTo>
                      <a:pt x="3" y="51"/>
                      <a:pt x="0" y="54"/>
                      <a:pt x="0" y="58"/>
                    </a:cubicBezTo>
                    <a:cubicBezTo>
                      <a:pt x="0" y="62"/>
                      <a:pt x="3" y="65"/>
                      <a:pt x="7" y="65"/>
                    </a:cubicBezTo>
                    <a:cubicBezTo>
                      <a:pt x="15" y="65"/>
                      <a:pt x="15" y="65"/>
                      <a:pt x="15" y="65"/>
                    </a:cubicBezTo>
                    <a:cubicBezTo>
                      <a:pt x="16" y="68"/>
                      <a:pt x="16" y="71"/>
                      <a:pt x="17" y="73"/>
                    </a:cubicBezTo>
                    <a:cubicBezTo>
                      <a:pt x="10" y="77"/>
                      <a:pt x="10" y="77"/>
                      <a:pt x="10" y="77"/>
                    </a:cubicBezTo>
                    <a:cubicBezTo>
                      <a:pt x="7" y="79"/>
                      <a:pt x="6" y="84"/>
                      <a:pt x="8" y="87"/>
                    </a:cubicBezTo>
                    <a:cubicBezTo>
                      <a:pt x="10" y="91"/>
                      <a:pt x="14" y="92"/>
                      <a:pt x="18" y="90"/>
                    </a:cubicBezTo>
                    <a:cubicBezTo>
                      <a:pt x="25" y="86"/>
                      <a:pt x="25" y="86"/>
                      <a:pt x="25" y="86"/>
                    </a:cubicBezTo>
                    <a:cubicBezTo>
                      <a:pt x="26" y="88"/>
                      <a:pt x="28" y="90"/>
                      <a:pt x="30" y="92"/>
                    </a:cubicBezTo>
                    <a:cubicBezTo>
                      <a:pt x="26" y="99"/>
                      <a:pt x="26" y="99"/>
                      <a:pt x="26" y="99"/>
                    </a:cubicBezTo>
                    <a:cubicBezTo>
                      <a:pt x="24" y="102"/>
                      <a:pt x="26" y="106"/>
                      <a:pt x="29" y="108"/>
                    </a:cubicBezTo>
                    <a:cubicBezTo>
                      <a:pt x="33" y="110"/>
                      <a:pt x="37" y="109"/>
                      <a:pt x="39" y="106"/>
                    </a:cubicBezTo>
                    <a:cubicBezTo>
                      <a:pt x="43" y="99"/>
                      <a:pt x="43" y="99"/>
                      <a:pt x="43" y="99"/>
                    </a:cubicBezTo>
                    <a:cubicBezTo>
                      <a:pt x="46" y="100"/>
                      <a:pt x="48" y="101"/>
                      <a:pt x="51" y="101"/>
                    </a:cubicBezTo>
                    <a:cubicBezTo>
                      <a:pt x="51" y="109"/>
                      <a:pt x="51" y="109"/>
                      <a:pt x="51" y="109"/>
                    </a:cubicBezTo>
                    <a:cubicBezTo>
                      <a:pt x="51" y="113"/>
                      <a:pt x="54" y="116"/>
                      <a:pt x="58" y="116"/>
                    </a:cubicBezTo>
                    <a:cubicBezTo>
                      <a:pt x="62" y="116"/>
                      <a:pt x="65" y="113"/>
                      <a:pt x="65" y="109"/>
                    </a:cubicBezTo>
                    <a:cubicBezTo>
                      <a:pt x="65" y="101"/>
                      <a:pt x="65" y="101"/>
                      <a:pt x="65" y="101"/>
                    </a:cubicBezTo>
                    <a:cubicBezTo>
                      <a:pt x="68" y="101"/>
                      <a:pt x="71" y="100"/>
                      <a:pt x="74" y="99"/>
                    </a:cubicBezTo>
                    <a:cubicBezTo>
                      <a:pt x="78" y="106"/>
                      <a:pt x="78" y="106"/>
                      <a:pt x="78" y="106"/>
                    </a:cubicBezTo>
                    <a:cubicBezTo>
                      <a:pt x="80" y="109"/>
                      <a:pt x="84" y="110"/>
                      <a:pt x="87" y="108"/>
                    </a:cubicBezTo>
                    <a:cubicBezTo>
                      <a:pt x="91" y="106"/>
                      <a:pt x="92" y="102"/>
                      <a:pt x="90" y="99"/>
                    </a:cubicBezTo>
                    <a:cubicBezTo>
                      <a:pt x="86" y="92"/>
                      <a:pt x="86" y="92"/>
                      <a:pt x="86" y="92"/>
                    </a:cubicBezTo>
                    <a:cubicBezTo>
                      <a:pt x="88" y="90"/>
                      <a:pt x="90" y="88"/>
                      <a:pt x="92" y="86"/>
                    </a:cubicBezTo>
                    <a:cubicBezTo>
                      <a:pt x="99" y="90"/>
                      <a:pt x="99" y="90"/>
                      <a:pt x="99" y="90"/>
                    </a:cubicBezTo>
                    <a:cubicBezTo>
                      <a:pt x="102" y="92"/>
                      <a:pt x="107" y="91"/>
                      <a:pt x="109" y="87"/>
                    </a:cubicBezTo>
                    <a:cubicBezTo>
                      <a:pt x="111" y="84"/>
                      <a:pt x="110" y="79"/>
                      <a:pt x="106" y="77"/>
                    </a:cubicBezTo>
                    <a:cubicBezTo>
                      <a:pt x="99" y="73"/>
                      <a:pt x="99" y="73"/>
                      <a:pt x="99" y="73"/>
                    </a:cubicBezTo>
                    <a:cubicBezTo>
                      <a:pt x="100" y="71"/>
                      <a:pt x="101" y="68"/>
                      <a:pt x="101" y="65"/>
                    </a:cubicBezTo>
                    <a:lnTo>
                      <a:pt x="109" y="65"/>
                    </a:lnTo>
                    <a:close/>
                    <a:moveTo>
                      <a:pt x="58" y="94"/>
                    </a:moveTo>
                    <a:cubicBezTo>
                      <a:pt x="38" y="94"/>
                      <a:pt x="22" y="78"/>
                      <a:pt x="22" y="58"/>
                    </a:cubicBezTo>
                    <a:cubicBezTo>
                      <a:pt x="22" y="38"/>
                      <a:pt x="38" y="21"/>
                      <a:pt x="58" y="21"/>
                    </a:cubicBezTo>
                    <a:cubicBezTo>
                      <a:pt x="78" y="21"/>
                      <a:pt x="95" y="38"/>
                      <a:pt x="95" y="58"/>
                    </a:cubicBezTo>
                    <a:cubicBezTo>
                      <a:pt x="95" y="78"/>
                      <a:pt x="78" y="94"/>
                      <a:pt x="58" y="94"/>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sp>
            <p:nvSpPr>
              <p:cNvPr id="83" name="Freeform 26"/>
              <p:cNvSpPr>
                <a:spLocks noEditPoints="1"/>
              </p:cNvSpPr>
              <p:nvPr/>
            </p:nvSpPr>
            <p:spPr bwMode="auto">
              <a:xfrm>
                <a:off x="4370388" y="1552576"/>
                <a:ext cx="244475" cy="242888"/>
              </a:xfrm>
              <a:custGeom>
                <a:avLst/>
                <a:gdLst>
                  <a:gd name="T0" fmla="*/ 70 w 77"/>
                  <a:gd name="T1" fmla="*/ 31 h 77"/>
                  <a:gd name="T2" fmla="*/ 64 w 77"/>
                  <a:gd name="T3" fmla="*/ 31 h 77"/>
                  <a:gd name="T4" fmla="*/ 61 w 77"/>
                  <a:gd name="T5" fmla="*/ 26 h 77"/>
                  <a:gd name="T6" fmla="*/ 66 w 77"/>
                  <a:gd name="T7" fmla="*/ 21 h 77"/>
                  <a:gd name="T8" fmla="*/ 66 w 77"/>
                  <a:gd name="T9" fmla="*/ 11 h 77"/>
                  <a:gd name="T10" fmla="*/ 56 w 77"/>
                  <a:gd name="T11" fmla="*/ 11 h 77"/>
                  <a:gd name="T12" fmla="*/ 51 w 77"/>
                  <a:gd name="T13" fmla="*/ 16 h 77"/>
                  <a:gd name="T14" fmla="*/ 46 w 77"/>
                  <a:gd name="T15" fmla="*/ 14 h 77"/>
                  <a:gd name="T16" fmla="*/ 46 w 77"/>
                  <a:gd name="T17" fmla="*/ 7 h 77"/>
                  <a:gd name="T18" fmla="*/ 39 w 77"/>
                  <a:gd name="T19" fmla="*/ 0 h 77"/>
                  <a:gd name="T20" fmla="*/ 32 w 77"/>
                  <a:gd name="T21" fmla="*/ 7 h 77"/>
                  <a:gd name="T22" fmla="*/ 32 w 77"/>
                  <a:gd name="T23" fmla="*/ 14 h 77"/>
                  <a:gd name="T24" fmla="*/ 26 w 77"/>
                  <a:gd name="T25" fmla="*/ 16 h 77"/>
                  <a:gd name="T26" fmla="*/ 22 w 77"/>
                  <a:gd name="T27" fmla="*/ 11 h 77"/>
                  <a:gd name="T28" fmla="*/ 11 w 77"/>
                  <a:gd name="T29" fmla="*/ 11 h 77"/>
                  <a:gd name="T30" fmla="*/ 11 w 77"/>
                  <a:gd name="T31" fmla="*/ 21 h 77"/>
                  <a:gd name="T32" fmla="*/ 16 w 77"/>
                  <a:gd name="T33" fmla="*/ 26 h 77"/>
                  <a:gd name="T34" fmla="*/ 14 w 77"/>
                  <a:gd name="T35" fmla="*/ 31 h 77"/>
                  <a:gd name="T36" fmla="*/ 7 w 77"/>
                  <a:gd name="T37" fmla="*/ 31 h 77"/>
                  <a:gd name="T38" fmla="*/ 0 w 77"/>
                  <a:gd name="T39" fmla="*/ 38 h 77"/>
                  <a:gd name="T40" fmla="*/ 7 w 77"/>
                  <a:gd name="T41" fmla="*/ 46 h 77"/>
                  <a:gd name="T42" fmla="*/ 14 w 77"/>
                  <a:gd name="T43" fmla="*/ 46 h 77"/>
                  <a:gd name="T44" fmla="*/ 16 w 77"/>
                  <a:gd name="T45" fmla="*/ 51 h 77"/>
                  <a:gd name="T46" fmla="*/ 11 w 77"/>
                  <a:gd name="T47" fmla="*/ 56 h 77"/>
                  <a:gd name="T48" fmla="*/ 11 w 77"/>
                  <a:gd name="T49" fmla="*/ 66 h 77"/>
                  <a:gd name="T50" fmla="*/ 22 w 77"/>
                  <a:gd name="T51" fmla="*/ 66 h 77"/>
                  <a:gd name="T52" fmla="*/ 26 w 77"/>
                  <a:gd name="T53" fmla="*/ 61 h 77"/>
                  <a:gd name="T54" fmla="*/ 32 w 77"/>
                  <a:gd name="T55" fmla="*/ 63 h 77"/>
                  <a:gd name="T56" fmla="*/ 32 w 77"/>
                  <a:gd name="T57" fmla="*/ 70 h 77"/>
                  <a:gd name="T58" fmla="*/ 39 w 77"/>
                  <a:gd name="T59" fmla="*/ 77 h 77"/>
                  <a:gd name="T60" fmla="*/ 46 w 77"/>
                  <a:gd name="T61" fmla="*/ 70 h 77"/>
                  <a:gd name="T62" fmla="*/ 46 w 77"/>
                  <a:gd name="T63" fmla="*/ 63 h 77"/>
                  <a:gd name="T64" fmla="*/ 51 w 77"/>
                  <a:gd name="T65" fmla="*/ 61 h 77"/>
                  <a:gd name="T66" fmla="*/ 56 w 77"/>
                  <a:gd name="T67" fmla="*/ 66 h 77"/>
                  <a:gd name="T68" fmla="*/ 66 w 77"/>
                  <a:gd name="T69" fmla="*/ 66 h 77"/>
                  <a:gd name="T70" fmla="*/ 66 w 77"/>
                  <a:gd name="T71" fmla="*/ 56 h 77"/>
                  <a:gd name="T72" fmla="*/ 61 w 77"/>
                  <a:gd name="T73" fmla="*/ 51 h 77"/>
                  <a:gd name="T74" fmla="*/ 64 w 77"/>
                  <a:gd name="T75" fmla="*/ 46 h 77"/>
                  <a:gd name="T76" fmla="*/ 70 w 77"/>
                  <a:gd name="T77" fmla="*/ 46 h 77"/>
                  <a:gd name="T78" fmla="*/ 77 w 77"/>
                  <a:gd name="T79" fmla="*/ 38 h 77"/>
                  <a:gd name="T80" fmla="*/ 70 w 77"/>
                  <a:gd name="T81" fmla="*/ 31 h 77"/>
                  <a:gd name="T82" fmla="*/ 39 w 77"/>
                  <a:gd name="T83" fmla="*/ 57 h 77"/>
                  <a:gd name="T84" fmla="*/ 20 w 77"/>
                  <a:gd name="T85" fmla="*/ 38 h 77"/>
                  <a:gd name="T86" fmla="*/ 39 w 77"/>
                  <a:gd name="T87" fmla="*/ 20 h 77"/>
                  <a:gd name="T88" fmla="*/ 57 w 77"/>
                  <a:gd name="T89" fmla="*/ 38 h 77"/>
                  <a:gd name="T90" fmla="*/ 39 w 77"/>
                  <a:gd name="T91" fmla="*/ 5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7" h="77">
                    <a:moveTo>
                      <a:pt x="70" y="31"/>
                    </a:moveTo>
                    <a:cubicBezTo>
                      <a:pt x="64" y="31"/>
                      <a:pt x="64" y="31"/>
                      <a:pt x="64" y="31"/>
                    </a:cubicBezTo>
                    <a:cubicBezTo>
                      <a:pt x="63" y="29"/>
                      <a:pt x="62" y="28"/>
                      <a:pt x="61" y="26"/>
                    </a:cubicBezTo>
                    <a:cubicBezTo>
                      <a:pt x="66" y="21"/>
                      <a:pt x="66" y="21"/>
                      <a:pt x="66" y="21"/>
                    </a:cubicBezTo>
                    <a:cubicBezTo>
                      <a:pt x="69" y="18"/>
                      <a:pt x="69" y="14"/>
                      <a:pt x="66" y="11"/>
                    </a:cubicBezTo>
                    <a:cubicBezTo>
                      <a:pt x="63" y="8"/>
                      <a:pt x="59" y="8"/>
                      <a:pt x="56" y="11"/>
                    </a:cubicBezTo>
                    <a:cubicBezTo>
                      <a:pt x="51" y="16"/>
                      <a:pt x="51" y="16"/>
                      <a:pt x="51" y="16"/>
                    </a:cubicBezTo>
                    <a:cubicBezTo>
                      <a:pt x="50" y="15"/>
                      <a:pt x="48" y="14"/>
                      <a:pt x="46" y="14"/>
                    </a:cubicBezTo>
                    <a:cubicBezTo>
                      <a:pt x="46" y="7"/>
                      <a:pt x="46" y="7"/>
                      <a:pt x="46" y="7"/>
                    </a:cubicBezTo>
                    <a:cubicBezTo>
                      <a:pt x="46" y="3"/>
                      <a:pt x="43" y="0"/>
                      <a:pt x="39" y="0"/>
                    </a:cubicBezTo>
                    <a:cubicBezTo>
                      <a:pt x="35" y="0"/>
                      <a:pt x="32" y="3"/>
                      <a:pt x="32" y="7"/>
                    </a:cubicBezTo>
                    <a:cubicBezTo>
                      <a:pt x="32" y="14"/>
                      <a:pt x="32" y="14"/>
                      <a:pt x="32" y="14"/>
                    </a:cubicBezTo>
                    <a:cubicBezTo>
                      <a:pt x="30" y="14"/>
                      <a:pt x="28" y="15"/>
                      <a:pt x="26" y="16"/>
                    </a:cubicBezTo>
                    <a:cubicBezTo>
                      <a:pt x="22" y="11"/>
                      <a:pt x="22" y="11"/>
                      <a:pt x="22" y="11"/>
                    </a:cubicBezTo>
                    <a:cubicBezTo>
                      <a:pt x="19" y="8"/>
                      <a:pt x="14" y="8"/>
                      <a:pt x="11" y="11"/>
                    </a:cubicBezTo>
                    <a:cubicBezTo>
                      <a:pt x="9" y="14"/>
                      <a:pt x="9" y="18"/>
                      <a:pt x="11" y="21"/>
                    </a:cubicBezTo>
                    <a:cubicBezTo>
                      <a:pt x="16" y="26"/>
                      <a:pt x="16" y="26"/>
                      <a:pt x="16" y="26"/>
                    </a:cubicBezTo>
                    <a:cubicBezTo>
                      <a:pt x="15" y="28"/>
                      <a:pt x="15" y="29"/>
                      <a:pt x="14" y="31"/>
                    </a:cubicBezTo>
                    <a:cubicBezTo>
                      <a:pt x="7" y="31"/>
                      <a:pt x="7" y="31"/>
                      <a:pt x="7" y="31"/>
                    </a:cubicBezTo>
                    <a:cubicBezTo>
                      <a:pt x="3" y="31"/>
                      <a:pt x="0" y="34"/>
                      <a:pt x="0" y="38"/>
                    </a:cubicBezTo>
                    <a:cubicBezTo>
                      <a:pt x="0" y="42"/>
                      <a:pt x="3" y="46"/>
                      <a:pt x="7" y="46"/>
                    </a:cubicBezTo>
                    <a:cubicBezTo>
                      <a:pt x="14" y="46"/>
                      <a:pt x="14" y="46"/>
                      <a:pt x="14" y="46"/>
                    </a:cubicBezTo>
                    <a:cubicBezTo>
                      <a:pt x="15" y="47"/>
                      <a:pt x="15" y="49"/>
                      <a:pt x="16" y="51"/>
                    </a:cubicBezTo>
                    <a:cubicBezTo>
                      <a:pt x="11" y="56"/>
                      <a:pt x="11" y="56"/>
                      <a:pt x="11" y="56"/>
                    </a:cubicBezTo>
                    <a:cubicBezTo>
                      <a:pt x="9" y="58"/>
                      <a:pt x="9" y="63"/>
                      <a:pt x="11" y="66"/>
                    </a:cubicBezTo>
                    <a:cubicBezTo>
                      <a:pt x="14" y="69"/>
                      <a:pt x="19" y="69"/>
                      <a:pt x="22" y="66"/>
                    </a:cubicBezTo>
                    <a:cubicBezTo>
                      <a:pt x="26" y="61"/>
                      <a:pt x="26" y="61"/>
                      <a:pt x="26" y="61"/>
                    </a:cubicBezTo>
                    <a:cubicBezTo>
                      <a:pt x="28" y="62"/>
                      <a:pt x="30" y="63"/>
                      <a:pt x="32" y="63"/>
                    </a:cubicBezTo>
                    <a:cubicBezTo>
                      <a:pt x="32" y="70"/>
                      <a:pt x="32" y="70"/>
                      <a:pt x="32" y="70"/>
                    </a:cubicBezTo>
                    <a:cubicBezTo>
                      <a:pt x="32" y="74"/>
                      <a:pt x="35" y="77"/>
                      <a:pt x="39" y="77"/>
                    </a:cubicBezTo>
                    <a:cubicBezTo>
                      <a:pt x="43" y="77"/>
                      <a:pt x="46" y="74"/>
                      <a:pt x="46" y="70"/>
                    </a:cubicBezTo>
                    <a:cubicBezTo>
                      <a:pt x="46" y="63"/>
                      <a:pt x="46" y="63"/>
                      <a:pt x="46" y="63"/>
                    </a:cubicBezTo>
                    <a:cubicBezTo>
                      <a:pt x="48" y="63"/>
                      <a:pt x="50" y="62"/>
                      <a:pt x="51" y="61"/>
                    </a:cubicBezTo>
                    <a:cubicBezTo>
                      <a:pt x="56" y="66"/>
                      <a:pt x="56" y="66"/>
                      <a:pt x="56" y="66"/>
                    </a:cubicBezTo>
                    <a:cubicBezTo>
                      <a:pt x="59" y="69"/>
                      <a:pt x="63" y="69"/>
                      <a:pt x="66" y="66"/>
                    </a:cubicBezTo>
                    <a:cubicBezTo>
                      <a:pt x="69" y="63"/>
                      <a:pt x="69" y="58"/>
                      <a:pt x="66" y="56"/>
                    </a:cubicBezTo>
                    <a:cubicBezTo>
                      <a:pt x="61" y="51"/>
                      <a:pt x="61" y="51"/>
                      <a:pt x="61" y="51"/>
                    </a:cubicBezTo>
                    <a:cubicBezTo>
                      <a:pt x="62" y="49"/>
                      <a:pt x="63" y="47"/>
                      <a:pt x="64" y="46"/>
                    </a:cubicBezTo>
                    <a:cubicBezTo>
                      <a:pt x="70" y="46"/>
                      <a:pt x="70" y="46"/>
                      <a:pt x="70" y="46"/>
                    </a:cubicBezTo>
                    <a:cubicBezTo>
                      <a:pt x="74" y="46"/>
                      <a:pt x="77" y="42"/>
                      <a:pt x="77" y="38"/>
                    </a:cubicBezTo>
                    <a:cubicBezTo>
                      <a:pt x="77" y="34"/>
                      <a:pt x="74" y="31"/>
                      <a:pt x="70" y="31"/>
                    </a:cubicBezTo>
                    <a:moveTo>
                      <a:pt x="39" y="57"/>
                    </a:moveTo>
                    <a:cubicBezTo>
                      <a:pt x="29" y="57"/>
                      <a:pt x="20" y="49"/>
                      <a:pt x="20" y="38"/>
                    </a:cubicBezTo>
                    <a:cubicBezTo>
                      <a:pt x="20" y="28"/>
                      <a:pt x="29" y="20"/>
                      <a:pt x="39" y="20"/>
                    </a:cubicBezTo>
                    <a:cubicBezTo>
                      <a:pt x="49" y="20"/>
                      <a:pt x="57" y="28"/>
                      <a:pt x="57" y="38"/>
                    </a:cubicBezTo>
                    <a:cubicBezTo>
                      <a:pt x="57" y="49"/>
                      <a:pt x="49" y="57"/>
                      <a:pt x="39" y="57"/>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grpSp>
        <p:grpSp>
          <p:nvGrpSpPr>
            <p:cNvPr id="75" name="组合 94"/>
            <p:cNvGrpSpPr/>
            <p:nvPr/>
          </p:nvGrpSpPr>
          <p:grpSpPr>
            <a:xfrm>
              <a:off x="2501381" y="4149606"/>
              <a:ext cx="433387" cy="374650"/>
              <a:chOff x="4456113" y="6981826"/>
              <a:chExt cx="433387" cy="374650"/>
            </a:xfrm>
          </p:grpSpPr>
          <p:sp>
            <p:nvSpPr>
              <p:cNvPr id="79" name="Freeform 27"/>
              <p:cNvSpPr>
                <a:spLocks noEditPoints="1"/>
              </p:cNvSpPr>
              <p:nvPr/>
            </p:nvSpPr>
            <p:spPr bwMode="auto">
              <a:xfrm>
                <a:off x="4456113" y="6981826"/>
                <a:ext cx="306387" cy="374650"/>
              </a:xfrm>
              <a:custGeom>
                <a:avLst/>
                <a:gdLst>
                  <a:gd name="T0" fmla="*/ 67 w 96"/>
                  <a:gd name="T1" fmla="*/ 48 h 119"/>
                  <a:gd name="T2" fmla="*/ 76 w 96"/>
                  <a:gd name="T3" fmla="*/ 28 h 119"/>
                  <a:gd name="T4" fmla="*/ 48 w 96"/>
                  <a:gd name="T5" fmla="*/ 0 h 119"/>
                  <a:gd name="T6" fmla="*/ 20 w 96"/>
                  <a:gd name="T7" fmla="*/ 28 h 119"/>
                  <a:gd name="T8" fmla="*/ 29 w 96"/>
                  <a:gd name="T9" fmla="*/ 48 h 119"/>
                  <a:gd name="T10" fmla="*/ 0 w 96"/>
                  <a:gd name="T11" fmla="*/ 92 h 119"/>
                  <a:gd name="T12" fmla="*/ 0 w 96"/>
                  <a:gd name="T13" fmla="*/ 119 h 119"/>
                  <a:gd name="T14" fmla="*/ 96 w 96"/>
                  <a:gd name="T15" fmla="*/ 119 h 119"/>
                  <a:gd name="T16" fmla="*/ 96 w 96"/>
                  <a:gd name="T17" fmla="*/ 92 h 119"/>
                  <a:gd name="T18" fmla="*/ 67 w 96"/>
                  <a:gd name="T19" fmla="*/ 48 h 119"/>
                  <a:gd name="T20" fmla="*/ 27 w 96"/>
                  <a:gd name="T21" fmla="*/ 28 h 119"/>
                  <a:gd name="T22" fmla="*/ 48 w 96"/>
                  <a:gd name="T23" fmla="*/ 8 h 119"/>
                  <a:gd name="T24" fmla="*/ 69 w 96"/>
                  <a:gd name="T25" fmla="*/ 28 h 119"/>
                  <a:gd name="T26" fmla="*/ 59 w 96"/>
                  <a:gd name="T27" fmla="*/ 46 h 119"/>
                  <a:gd name="T28" fmla="*/ 48 w 96"/>
                  <a:gd name="T29" fmla="*/ 49 h 119"/>
                  <a:gd name="T30" fmla="*/ 37 w 96"/>
                  <a:gd name="T31" fmla="*/ 46 h 119"/>
                  <a:gd name="T32" fmla="*/ 27 w 96"/>
                  <a:gd name="T33" fmla="*/ 28 h 119"/>
                  <a:gd name="T34" fmla="*/ 83 w 96"/>
                  <a:gd name="T35" fmla="*/ 107 h 119"/>
                  <a:gd name="T36" fmla="*/ 13 w 96"/>
                  <a:gd name="T37" fmla="*/ 107 h 119"/>
                  <a:gd name="T38" fmla="*/ 13 w 96"/>
                  <a:gd name="T39" fmla="*/ 92 h 119"/>
                  <a:gd name="T40" fmla="*/ 48 w 96"/>
                  <a:gd name="T41" fmla="*/ 57 h 119"/>
                  <a:gd name="T42" fmla="*/ 83 w 96"/>
                  <a:gd name="T43" fmla="*/ 92 h 119"/>
                  <a:gd name="T44" fmla="*/ 83 w 96"/>
                  <a:gd name="T45" fmla="*/ 107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 h="119">
                    <a:moveTo>
                      <a:pt x="67" y="48"/>
                    </a:moveTo>
                    <a:cubicBezTo>
                      <a:pt x="73" y="43"/>
                      <a:pt x="76" y="36"/>
                      <a:pt x="76" y="28"/>
                    </a:cubicBezTo>
                    <a:cubicBezTo>
                      <a:pt x="76" y="13"/>
                      <a:pt x="63" y="0"/>
                      <a:pt x="48" y="0"/>
                    </a:cubicBezTo>
                    <a:cubicBezTo>
                      <a:pt x="33" y="0"/>
                      <a:pt x="20" y="13"/>
                      <a:pt x="20" y="28"/>
                    </a:cubicBezTo>
                    <a:cubicBezTo>
                      <a:pt x="20" y="36"/>
                      <a:pt x="24" y="43"/>
                      <a:pt x="29" y="48"/>
                    </a:cubicBezTo>
                    <a:cubicBezTo>
                      <a:pt x="12" y="56"/>
                      <a:pt x="0" y="73"/>
                      <a:pt x="0" y="92"/>
                    </a:cubicBezTo>
                    <a:cubicBezTo>
                      <a:pt x="0" y="119"/>
                      <a:pt x="0" y="119"/>
                      <a:pt x="0" y="119"/>
                    </a:cubicBezTo>
                    <a:cubicBezTo>
                      <a:pt x="96" y="119"/>
                      <a:pt x="96" y="119"/>
                      <a:pt x="96" y="119"/>
                    </a:cubicBezTo>
                    <a:cubicBezTo>
                      <a:pt x="96" y="92"/>
                      <a:pt x="96" y="92"/>
                      <a:pt x="96" y="92"/>
                    </a:cubicBezTo>
                    <a:cubicBezTo>
                      <a:pt x="96" y="73"/>
                      <a:pt x="84" y="56"/>
                      <a:pt x="67" y="48"/>
                    </a:cubicBezTo>
                    <a:moveTo>
                      <a:pt x="27" y="28"/>
                    </a:moveTo>
                    <a:cubicBezTo>
                      <a:pt x="27" y="17"/>
                      <a:pt x="37" y="8"/>
                      <a:pt x="48" y="8"/>
                    </a:cubicBezTo>
                    <a:cubicBezTo>
                      <a:pt x="59" y="8"/>
                      <a:pt x="69" y="17"/>
                      <a:pt x="69" y="28"/>
                    </a:cubicBezTo>
                    <a:cubicBezTo>
                      <a:pt x="69" y="36"/>
                      <a:pt x="65" y="42"/>
                      <a:pt x="59" y="46"/>
                    </a:cubicBezTo>
                    <a:cubicBezTo>
                      <a:pt x="56" y="48"/>
                      <a:pt x="52" y="49"/>
                      <a:pt x="48" y="49"/>
                    </a:cubicBezTo>
                    <a:cubicBezTo>
                      <a:pt x="44" y="49"/>
                      <a:pt x="40" y="48"/>
                      <a:pt x="37" y="46"/>
                    </a:cubicBezTo>
                    <a:cubicBezTo>
                      <a:pt x="31" y="42"/>
                      <a:pt x="27" y="36"/>
                      <a:pt x="27" y="28"/>
                    </a:cubicBezTo>
                    <a:moveTo>
                      <a:pt x="83" y="107"/>
                    </a:moveTo>
                    <a:cubicBezTo>
                      <a:pt x="13" y="107"/>
                      <a:pt x="13" y="107"/>
                      <a:pt x="13" y="107"/>
                    </a:cubicBezTo>
                    <a:cubicBezTo>
                      <a:pt x="13" y="92"/>
                      <a:pt x="13" y="92"/>
                      <a:pt x="13" y="92"/>
                    </a:cubicBezTo>
                    <a:cubicBezTo>
                      <a:pt x="13" y="73"/>
                      <a:pt x="29" y="57"/>
                      <a:pt x="48" y="57"/>
                    </a:cubicBezTo>
                    <a:cubicBezTo>
                      <a:pt x="68" y="57"/>
                      <a:pt x="83" y="73"/>
                      <a:pt x="83" y="92"/>
                    </a:cubicBezTo>
                    <a:lnTo>
                      <a:pt x="83" y="10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sp>
            <p:nvSpPr>
              <p:cNvPr id="80" name="Freeform 28"/>
              <p:cNvSpPr>
                <a:spLocks/>
              </p:cNvSpPr>
              <p:nvPr/>
            </p:nvSpPr>
            <p:spPr bwMode="auto">
              <a:xfrm>
                <a:off x="4749800" y="6988176"/>
                <a:ext cx="139700" cy="195263"/>
              </a:xfrm>
              <a:custGeom>
                <a:avLst/>
                <a:gdLst>
                  <a:gd name="T0" fmla="*/ 22 w 44"/>
                  <a:gd name="T1" fmla="*/ 62 h 62"/>
                  <a:gd name="T2" fmla="*/ 19 w 44"/>
                  <a:gd name="T3" fmla="*/ 58 h 62"/>
                  <a:gd name="T4" fmla="*/ 19 w 44"/>
                  <a:gd name="T5" fmla="*/ 37 h 62"/>
                  <a:gd name="T6" fmla="*/ 22 w 44"/>
                  <a:gd name="T7" fmla="*/ 37 h 62"/>
                  <a:gd name="T8" fmla="*/ 37 w 44"/>
                  <a:gd name="T9" fmla="*/ 22 h 62"/>
                  <a:gd name="T10" fmla="*/ 22 w 44"/>
                  <a:gd name="T11" fmla="*/ 7 h 62"/>
                  <a:gd name="T12" fmla="*/ 8 w 44"/>
                  <a:gd name="T13" fmla="*/ 22 h 62"/>
                  <a:gd name="T14" fmla="*/ 4 w 44"/>
                  <a:gd name="T15" fmla="*/ 26 h 62"/>
                  <a:gd name="T16" fmla="*/ 0 w 44"/>
                  <a:gd name="T17" fmla="*/ 22 h 62"/>
                  <a:gd name="T18" fmla="*/ 22 w 44"/>
                  <a:gd name="T19" fmla="*/ 0 h 62"/>
                  <a:gd name="T20" fmla="*/ 44 w 44"/>
                  <a:gd name="T21" fmla="*/ 22 h 62"/>
                  <a:gd name="T22" fmla="*/ 26 w 44"/>
                  <a:gd name="T23" fmla="*/ 44 h 62"/>
                  <a:gd name="T24" fmla="*/ 26 w 44"/>
                  <a:gd name="T25" fmla="*/ 58 h 62"/>
                  <a:gd name="T26" fmla="*/ 22 w 44"/>
                  <a:gd name="T2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62">
                    <a:moveTo>
                      <a:pt x="22" y="62"/>
                    </a:moveTo>
                    <a:cubicBezTo>
                      <a:pt x="20" y="62"/>
                      <a:pt x="19" y="60"/>
                      <a:pt x="19" y="58"/>
                    </a:cubicBezTo>
                    <a:cubicBezTo>
                      <a:pt x="19" y="37"/>
                      <a:pt x="19" y="37"/>
                      <a:pt x="19" y="37"/>
                    </a:cubicBezTo>
                    <a:cubicBezTo>
                      <a:pt x="22" y="37"/>
                      <a:pt x="22" y="37"/>
                      <a:pt x="22" y="37"/>
                    </a:cubicBezTo>
                    <a:cubicBezTo>
                      <a:pt x="31" y="37"/>
                      <a:pt x="37" y="30"/>
                      <a:pt x="37" y="22"/>
                    </a:cubicBezTo>
                    <a:cubicBezTo>
                      <a:pt x="37" y="14"/>
                      <a:pt x="31" y="7"/>
                      <a:pt x="22" y="7"/>
                    </a:cubicBezTo>
                    <a:cubicBezTo>
                      <a:pt x="14" y="7"/>
                      <a:pt x="8" y="14"/>
                      <a:pt x="8" y="22"/>
                    </a:cubicBezTo>
                    <a:cubicBezTo>
                      <a:pt x="8" y="24"/>
                      <a:pt x="6" y="26"/>
                      <a:pt x="4" y="26"/>
                    </a:cubicBezTo>
                    <a:cubicBezTo>
                      <a:pt x="2" y="26"/>
                      <a:pt x="0" y="24"/>
                      <a:pt x="0" y="22"/>
                    </a:cubicBezTo>
                    <a:cubicBezTo>
                      <a:pt x="0" y="10"/>
                      <a:pt x="10" y="0"/>
                      <a:pt x="22" y="0"/>
                    </a:cubicBezTo>
                    <a:cubicBezTo>
                      <a:pt x="34" y="0"/>
                      <a:pt x="44" y="10"/>
                      <a:pt x="44" y="22"/>
                    </a:cubicBezTo>
                    <a:cubicBezTo>
                      <a:pt x="44" y="33"/>
                      <a:pt x="36" y="42"/>
                      <a:pt x="26" y="44"/>
                    </a:cubicBezTo>
                    <a:cubicBezTo>
                      <a:pt x="26" y="58"/>
                      <a:pt x="26" y="58"/>
                      <a:pt x="26" y="58"/>
                    </a:cubicBezTo>
                    <a:cubicBezTo>
                      <a:pt x="26" y="60"/>
                      <a:pt x="24" y="62"/>
                      <a:pt x="22" y="62"/>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sp>
            <p:nvSpPr>
              <p:cNvPr id="81" name="Oval 29"/>
              <p:cNvSpPr>
                <a:spLocks noChangeArrowheads="1"/>
              </p:cNvSpPr>
              <p:nvPr/>
            </p:nvSpPr>
            <p:spPr bwMode="auto">
              <a:xfrm>
                <a:off x="4803775" y="7196138"/>
                <a:ext cx="34925" cy="33338"/>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grpSp>
        <p:sp>
          <p:nvSpPr>
            <p:cNvPr id="76" name="Freeform 30"/>
            <p:cNvSpPr>
              <a:spLocks noEditPoints="1"/>
            </p:cNvSpPr>
            <p:nvPr/>
          </p:nvSpPr>
          <p:spPr bwMode="auto">
            <a:xfrm>
              <a:off x="2458518" y="2903976"/>
              <a:ext cx="525462" cy="379413"/>
            </a:xfrm>
            <a:custGeom>
              <a:avLst/>
              <a:gdLst>
                <a:gd name="T0" fmla="*/ 47 w 165"/>
                <a:gd name="T1" fmla="*/ 57 h 121"/>
                <a:gd name="T2" fmla="*/ 60 w 165"/>
                <a:gd name="T3" fmla="*/ 82 h 121"/>
                <a:gd name="T4" fmla="*/ 98 w 165"/>
                <a:gd name="T5" fmla="*/ 78 h 121"/>
                <a:gd name="T6" fmla="*/ 104 w 165"/>
                <a:gd name="T7" fmla="*/ 68 h 121"/>
                <a:gd name="T8" fmla="*/ 77 w 165"/>
                <a:gd name="T9" fmla="*/ 28 h 121"/>
                <a:gd name="T10" fmla="*/ 141 w 165"/>
                <a:gd name="T11" fmla="*/ 121 h 121"/>
                <a:gd name="T12" fmla="*/ 117 w 165"/>
                <a:gd name="T13" fmla="*/ 91 h 121"/>
                <a:gd name="T14" fmla="*/ 77 w 165"/>
                <a:gd name="T15" fmla="*/ 94 h 121"/>
                <a:gd name="T16" fmla="*/ 30 w 165"/>
                <a:gd name="T17" fmla="*/ 115 h 121"/>
                <a:gd name="T18" fmla="*/ 30 w 165"/>
                <a:gd name="T19" fmla="*/ 55 h 121"/>
                <a:gd name="T20" fmla="*/ 43 w 165"/>
                <a:gd name="T21" fmla="*/ 45 h 121"/>
                <a:gd name="T22" fmla="*/ 34 w 165"/>
                <a:gd name="T23" fmla="*/ 39 h 121"/>
                <a:gd name="T24" fmla="*/ 5 w 165"/>
                <a:gd name="T25" fmla="*/ 24 h 121"/>
                <a:gd name="T26" fmla="*/ 42 w 165"/>
                <a:gd name="T27" fmla="*/ 24 h 121"/>
                <a:gd name="T28" fmla="*/ 50 w 165"/>
                <a:gd name="T29" fmla="*/ 32 h 121"/>
                <a:gd name="T30" fmla="*/ 104 w 165"/>
                <a:gd name="T31" fmla="*/ 33 h 121"/>
                <a:gd name="T32" fmla="*/ 110 w 165"/>
                <a:gd name="T33" fmla="*/ 24 h 121"/>
                <a:gd name="T34" fmla="*/ 159 w 165"/>
                <a:gd name="T35" fmla="*/ 24 h 121"/>
                <a:gd name="T36" fmla="*/ 118 w 165"/>
                <a:gd name="T37" fmla="*/ 42 h 121"/>
                <a:gd name="T38" fmla="*/ 113 w 165"/>
                <a:gd name="T39" fmla="*/ 57 h 121"/>
                <a:gd name="T40" fmla="*/ 125 w 165"/>
                <a:gd name="T41" fmla="*/ 79 h 121"/>
                <a:gd name="T42" fmla="*/ 165 w 165"/>
                <a:gd name="T43" fmla="*/ 97 h 121"/>
                <a:gd name="T44" fmla="*/ 41 w 165"/>
                <a:gd name="T45" fmla="*/ 64 h 121"/>
                <a:gd name="T46" fmla="*/ 7 w 165"/>
                <a:gd name="T47" fmla="*/ 85 h 121"/>
                <a:gd name="T48" fmla="*/ 53 w 165"/>
                <a:gd name="T49" fmla="*/ 85 h 121"/>
                <a:gd name="T50" fmla="*/ 116 w 165"/>
                <a:gd name="T51" fmla="*/ 27 h 121"/>
                <a:gd name="T52" fmla="*/ 123 w 165"/>
                <a:gd name="T53" fmla="*/ 39 h 121"/>
                <a:gd name="T54" fmla="*/ 153 w 165"/>
                <a:gd name="T55" fmla="*/ 24 h 121"/>
                <a:gd name="T56" fmla="*/ 116 w 165"/>
                <a:gd name="T57" fmla="*/ 24 h 121"/>
                <a:gd name="T58" fmla="*/ 23 w 165"/>
                <a:gd name="T59" fmla="*/ 12 h 121"/>
                <a:gd name="T60" fmla="*/ 23 w 165"/>
                <a:gd name="T61" fmla="*/ 37 h 121"/>
                <a:gd name="T62" fmla="*/ 28 w 165"/>
                <a:gd name="T63" fmla="*/ 27 h 121"/>
                <a:gd name="T64" fmla="*/ 158 w 165"/>
                <a:gd name="T65" fmla="*/ 97 h 121"/>
                <a:gd name="T66" fmla="*/ 123 w 165"/>
                <a:gd name="T67" fmla="*/ 97 h 121"/>
                <a:gd name="T68" fmla="*/ 158 w 165"/>
                <a:gd name="T69" fmla="*/ 9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5" h="121">
                  <a:moveTo>
                    <a:pt x="77" y="28"/>
                  </a:moveTo>
                  <a:cubicBezTo>
                    <a:pt x="61" y="28"/>
                    <a:pt x="47" y="41"/>
                    <a:pt x="47" y="57"/>
                  </a:cubicBezTo>
                  <a:cubicBezTo>
                    <a:pt x="47" y="58"/>
                    <a:pt x="47" y="59"/>
                    <a:pt x="48" y="60"/>
                  </a:cubicBezTo>
                  <a:cubicBezTo>
                    <a:pt x="55" y="65"/>
                    <a:pt x="59" y="73"/>
                    <a:pt x="60" y="82"/>
                  </a:cubicBezTo>
                  <a:cubicBezTo>
                    <a:pt x="65" y="85"/>
                    <a:pt x="71" y="87"/>
                    <a:pt x="77" y="87"/>
                  </a:cubicBezTo>
                  <a:cubicBezTo>
                    <a:pt x="85" y="87"/>
                    <a:pt x="92" y="83"/>
                    <a:pt x="98" y="78"/>
                  </a:cubicBezTo>
                  <a:cubicBezTo>
                    <a:pt x="97" y="76"/>
                    <a:pt x="97" y="73"/>
                    <a:pt x="98" y="71"/>
                  </a:cubicBezTo>
                  <a:cubicBezTo>
                    <a:pt x="100" y="69"/>
                    <a:pt x="102" y="68"/>
                    <a:pt x="104" y="68"/>
                  </a:cubicBezTo>
                  <a:cubicBezTo>
                    <a:pt x="105" y="65"/>
                    <a:pt x="106" y="61"/>
                    <a:pt x="106" y="57"/>
                  </a:cubicBezTo>
                  <a:cubicBezTo>
                    <a:pt x="106" y="41"/>
                    <a:pt x="93" y="28"/>
                    <a:pt x="77" y="28"/>
                  </a:cubicBezTo>
                  <a:moveTo>
                    <a:pt x="165" y="97"/>
                  </a:moveTo>
                  <a:cubicBezTo>
                    <a:pt x="165" y="111"/>
                    <a:pt x="154" y="121"/>
                    <a:pt x="141" y="121"/>
                  </a:cubicBezTo>
                  <a:cubicBezTo>
                    <a:pt x="127" y="121"/>
                    <a:pt x="116" y="111"/>
                    <a:pt x="116" y="97"/>
                  </a:cubicBezTo>
                  <a:cubicBezTo>
                    <a:pt x="116" y="95"/>
                    <a:pt x="117" y="93"/>
                    <a:pt x="117" y="91"/>
                  </a:cubicBezTo>
                  <a:cubicBezTo>
                    <a:pt x="115" y="90"/>
                    <a:pt x="106" y="84"/>
                    <a:pt x="103" y="83"/>
                  </a:cubicBezTo>
                  <a:cubicBezTo>
                    <a:pt x="96" y="90"/>
                    <a:pt x="87" y="94"/>
                    <a:pt x="77" y="94"/>
                  </a:cubicBezTo>
                  <a:cubicBezTo>
                    <a:pt x="71" y="94"/>
                    <a:pt x="65" y="92"/>
                    <a:pt x="60" y="90"/>
                  </a:cubicBezTo>
                  <a:cubicBezTo>
                    <a:pt x="58" y="104"/>
                    <a:pt x="45" y="115"/>
                    <a:pt x="30" y="115"/>
                  </a:cubicBezTo>
                  <a:cubicBezTo>
                    <a:pt x="13" y="115"/>
                    <a:pt x="0" y="102"/>
                    <a:pt x="0" y="85"/>
                  </a:cubicBezTo>
                  <a:cubicBezTo>
                    <a:pt x="0" y="68"/>
                    <a:pt x="13" y="55"/>
                    <a:pt x="30" y="55"/>
                  </a:cubicBezTo>
                  <a:cubicBezTo>
                    <a:pt x="34" y="55"/>
                    <a:pt x="37" y="55"/>
                    <a:pt x="40" y="56"/>
                  </a:cubicBezTo>
                  <a:cubicBezTo>
                    <a:pt x="40" y="52"/>
                    <a:pt x="41" y="48"/>
                    <a:pt x="43" y="45"/>
                  </a:cubicBezTo>
                  <a:cubicBezTo>
                    <a:pt x="42" y="45"/>
                    <a:pt x="42" y="45"/>
                    <a:pt x="42" y="45"/>
                  </a:cubicBezTo>
                  <a:cubicBezTo>
                    <a:pt x="34" y="39"/>
                    <a:pt x="34" y="39"/>
                    <a:pt x="34" y="39"/>
                  </a:cubicBezTo>
                  <a:cubicBezTo>
                    <a:pt x="31" y="41"/>
                    <a:pt x="27" y="43"/>
                    <a:pt x="23" y="43"/>
                  </a:cubicBezTo>
                  <a:cubicBezTo>
                    <a:pt x="13" y="43"/>
                    <a:pt x="5" y="34"/>
                    <a:pt x="5" y="24"/>
                  </a:cubicBezTo>
                  <a:cubicBezTo>
                    <a:pt x="5" y="14"/>
                    <a:pt x="13" y="6"/>
                    <a:pt x="23" y="6"/>
                  </a:cubicBezTo>
                  <a:cubicBezTo>
                    <a:pt x="34" y="6"/>
                    <a:pt x="42" y="14"/>
                    <a:pt x="42" y="24"/>
                  </a:cubicBezTo>
                  <a:cubicBezTo>
                    <a:pt x="42" y="25"/>
                    <a:pt x="42" y="26"/>
                    <a:pt x="42" y="27"/>
                  </a:cubicBezTo>
                  <a:cubicBezTo>
                    <a:pt x="50" y="32"/>
                    <a:pt x="50" y="32"/>
                    <a:pt x="50" y="32"/>
                  </a:cubicBezTo>
                  <a:cubicBezTo>
                    <a:pt x="57" y="25"/>
                    <a:pt x="66" y="21"/>
                    <a:pt x="77" y="21"/>
                  </a:cubicBezTo>
                  <a:cubicBezTo>
                    <a:pt x="88" y="21"/>
                    <a:pt x="98" y="26"/>
                    <a:pt x="104" y="33"/>
                  </a:cubicBezTo>
                  <a:cubicBezTo>
                    <a:pt x="111" y="30"/>
                    <a:pt x="111" y="30"/>
                    <a:pt x="111" y="30"/>
                  </a:cubicBezTo>
                  <a:cubicBezTo>
                    <a:pt x="110" y="28"/>
                    <a:pt x="110" y="26"/>
                    <a:pt x="110" y="24"/>
                  </a:cubicBezTo>
                  <a:cubicBezTo>
                    <a:pt x="110" y="11"/>
                    <a:pt x="121" y="0"/>
                    <a:pt x="135" y="0"/>
                  </a:cubicBezTo>
                  <a:cubicBezTo>
                    <a:pt x="148" y="0"/>
                    <a:pt x="159" y="11"/>
                    <a:pt x="159" y="24"/>
                  </a:cubicBezTo>
                  <a:cubicBezTo>
                    <a:pt x="159" y="38"/>
                    <a:pt x="148" y="49"/>
                    <a:pt x="135" y="49"/>
                  </a:cubicBezTo>
                  <a:cubicBezTo>
                    <a:pt x="128" y="49"/>
                    <a:pt x="122" y="46"/>
                    <a:pt x="118" y="42"/>
                  </a:cubicBezTo>
                  <a:cubicBezTo>
                    <a:pt x="111" y="46"/>
                    <a:pt x="111" y="46"/>
                    <a:pt x="111" y="46"/>
                  </a:cubicBezTo>
                  <a:cubicBezTo>
                    <a:pt x="113" y="49"/>
                    <a:pt x="113" y="53"/>
                    <a:pt x="113" y="57"/>
                  </a:cubicBezTo>
                  <a:cubicBezTo>
                    <a:pt x="113" y="62"/>
                    <a:pt x="112" y="66"/>
                    <a:pt x="111" y="70"/>
                  </a:cubicBezTo>
                  <a:cubicBezTo>
                    <a:pt x="125" y="79"/>
                    <a:pt x="125" y="79"/>
                    <a:pt x="125" y="79"/>
                  </a:cubicBezTo>
                  <a:cubicBezTo>
                    <a:pt x="129" y="75"/>
                    <a:pt x="135" y="73"/>
                    <a:pt x="141" y="73"/>
                  </a:cubicBezTo>
                  <a:cubicBezTo>
                    <a:pt x="154" y="73"/>
                    <a:pt x="165" y="84"/>
                    <a:pt x="165" y="97"/>
                  </a:cubicBezTo>
                  <a:moveTo>
                    <a:pt x="53" y="85"/>
                  </a:moveTo>
                  <a:cubicBezTo>
                    <a:pt x="53" y="76"/>
                    <a:pt x="48" y="68"/>
                    <a:pt x="41" y="64"/>
                  </a:cubicBezTo>
                  <a:cubicBezTo>
                    <a:pt x="38" y="63"/>
                    <a:pt x="34" y="62"/>
                    <a:pt x="30" y="62"/>
                  </a:cubicBezTo>
                  <a:cubicBezTo>
                    <a:pt x="17" y="62"/>
                    <a:pt x="7" y="72"/>
                    <a:pt x="7" y="85"/>
                  </a:cubicBezTo>
                  <a:cubicBezTo>
                    <a:pt x="7" y="98"/>
                    <a:pt x="17" y="108"/>
                    <a:pt x="30" y="108"/>
                  </a:cubicBezTo>
                  <a:cubicBezTo>
                    <a:pt x="43" y="108"/>
                    <a:pt x="53" y="98"/>
                    <a:pt x="53" y="85"/>
                  </a:cubicBezTo>
                  <a:close/>
                  <a:moveTo>
                    <a:pt x="116" y="24"/>
                  </a:moveTo>
                  <a:cubicBezTo>
                    <a:pt x="116" y="25"/>
                    <a:pt x="116" y="26"/>
                    <a:pt x="116" y="27"/>
                  </a:cubicBezTo>
                  <a:cubicBezTo>
                    <a:pt x="119" y="26"/>
                    <a:pt x="123" y="27"/>
                    <a:pt x="125" y="30"/>
                  </a:cubicBezTo>
                  <a:cubicBezTo>
                    <a:pt x="126" y="33"/>
                    <a:pt x="126" y="37"/>
                    <a:pt x="123" y="39"/>
                  </a:cubicBezTo>
                  <a:cubicBezTo>
                    <a:pt x="126" y="41"/>
                    <a:pt x="130" y="43"/>
                    <a:pt x="135" y="43"/>
                  </a:cubicBezTo>
                  <a:cubicBezTo>
                    <a:pt x="145" y="43"/>
                    <a:pt x="153" y="35"/>
                    <a:pt x="153" y="24"/>
                  </a:cubicBezTo>
                  <a:cubicBezTo>
                    <a:pt x="153" y="14"/>
                    <a:pt x="145" y="6"/>
                    <a:pt x="135" y="6"/>
                  </a:cubicBezTo>
                  <a:cubicBezTo>
                    <a:pt x="124" y="6"/>
                    <a:pt x="116" y="14"/>
                    <a:pt x="116" y="24"/>
                  </a:cubicBezTo>
                  <a:moveTo>
                    <a:pt x="36" y="24"/>
                  </a:moveTo>
                  <a:cubicBezTo>
                    <a:pt x="36" y="17"/>
                    <a:pt x="30" y="12"/>
                    <a:pt x="23" y="12"/>
                  </a:cubicBezTo>
                  <a:cubicBezTo>
                    <a:pt x="17" y="12"/>
                    <a:pt x="11" y="17"/>
                    <a:pt x="11" y="24"/>
                  </a:cubicBezTo>
                  <a:cubicBezTo>
                    <a:pt x="11" y="31"/>
                    <a:pt x="17" y="37"/>
                    <a:pt x="23" y="37"/>
                  </a:cubicBezTo>
                  <a:cubicBezTo>
                    <a:pt x="25" y="37"/>
                    <a:pt x="27" y="36"/>
                    <a:pt x="29" y="36"/>
                  </a:cubicBezTo>
                  <a:cubicBezTo>
                    <a:pt x="27" y="33"/>
                    <a:pt x="27" y="30"/>
                    <a:pt x="28" y="27"/>
                  </a:cubicBezTo>
                  <a:cubicBezTo>
                    <a:pt x="30" y="25"/>
                    <a:pt x="33" y="24"/>
                    <a:pt x="36" y="24"/>
                  </a:cubicBezTo>
                  <a:moveTo>
                    <a:pt x="158" y="97"/>
                  </a:moveTo>
                  <a:cubicBezTo>
                    <a:pt x="158" y="87"/>
                    <a:pt x="150" y="79"/>
                    <a:pt x="141" y="79"/>
                  </a:cubicBezTo>
                  <a:cubicBezTo>
                    <a:pt x="131" y="79"/>
                    <a:pt x="123" y="87"/>
                    <a:pt x="123" y="97"/>
                  </a:cubicBezTo>
                  <a:cubicBezTo>
                    <a:pt x="123" y="107"/>
                    <a:pt x="131" y="115"/>
                    <a:pt x="141" y="115"/>
                  </a:cubicBezTo>
                  <a:cubicBezTo>
                    <a:pt x="150" y="115"/>
                    <a:pt x="158" y="107"/>
                    <a:pt x="158" y="97"/>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sp>
          <p:nvSpPr>
            <p:cNvPr id="77" name="文本框 43"/>
            <p:cNvSpPr txBox="1"/>
            <p:nvPr/>
          </p:nvSpPr>
          <p:spPr>
            <a:xfrm>
              <a:off x="3108492" y="1635750"/>
              <a:ext cx="353840" cy="492443"/>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smtClean="0">
                  <a:solidFill>
                    <a:srgbClr val="8F7EB9"/>
                  </a:solidFill>
                  <a:latin typeface="Agency FB" panose="020B0503020202020204" pitchFamily="34" charset="0"/>
                  <a:ea typeface="微软雅黑" panose="020B0503020204020204" pitchFamily="34" charset="-122"/>
                </a:rPr>
                <a:t>01</a:t>
              </a:r>
              <a:endParaRPr lang="zh-CN" altLang="en-US" dirty="0">
                <a:solidFill>
                  <a:srgbClr val="8F7EB9"/>
                </a:solidFill>
                <a:latin typeface="Agency FB" panose="020B0503020202020204" pitchFamily="34" charset="0"/>
                <a:ea typeface="微软雅黑" panose="020B0503020204020204" pitchFamily="34" charset="-122"/>
              </a:endParaRPr>
            </a:p>
          </p:txBody>
        </p:sp>
        <p:sp>
          <p:nvSpPr>
            <p:cNvPr id="78" name="文本框 55"/>
            <p:cNvSpPr txBox="1"/>
            <p:nvPr/>
          </p:nvSpPr>
          <p:spPr>
            <a:xfrm>
              <a:off x="3817641" y="1549680"/>
              <a:ext cx="2151586" cy="61555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400" b="1" dirty="0" smtClean="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rPr>
                <a:t>场馆范围</a:t>
              </a:r>
              <a:endParaRPr lang="zh-CN" altLang="en-US" sz="2400" b="1"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endParaRPr>
            </a:p>
          </p:txBody>
        </p:sp>
      </p:grpSp>
      <p:sp>
        <p:nvSpPr>
          <p:cNvPr id="86" name="TextBox 41"/>
          <p:cNvSpPr txBox="1"/>
          <p:nvPr/>
        </p:nvSpPr>
        <p:spPr>
          <a:xfrm>
            <a:off x="2410694" y="1911931"/>
            <a:ext cx="6361831" cy="2885403"/>
          </a:xfrm>
          <a:prstGeom prst="rect">
            <a:avLst/>
          </a:prstGeom>
          <a:noFill/>
        </p:spPr>
        <p:txBody>
          <a:bodyPr wrap="square" lIns="68576" tIns="34289" rIns="68576" bIns="34289" rtlCol="0">
            <a:spAutoFit/>
          </a:bodyPr>
          <a:lstStyle/>
          <a:p>
            <a:pPr>
              <a:lnSpc>
                <a:spcPct val="150000"/>
              </a:lnSpc>
            </a:pPr>
            <a:r>
              <a:rPr lang="zh-CN" altLang="en-US" sz="1500" b="1" dirty="0" smtClean="0">
                <a:latin typeface="微软雅黑" pitchFamily="34" charset="-122"/>
                <a:ea typeface="微软雅黑" pitchFamily="34" charset="-122"/>
              </a:rPr>
              <a:t>      场馆注册地址和管理范围内的运动场馆池等（包括但不限于）：</a:t>
            </a:r>
            <a:endParaRPr lang="en-US" altLang="zh-CN" sz="1500" b="1" dirty="0" smtClean="0">
              <a:latin typeface="微软雅黑" pitchFamily="34" charset="-122"/>
              <a:ea typeface="微软雅黑" pitchFamily="34" charset="-122"/>
            </a:endParaRPr>
          </a:p>
          <a:p>
            <a:pPr>
              <a:lnSpc>
                <a:spcPct val="150000"/>
              </a:lnSpc>
            </a:pPr>
            <a:r>
              <a:rPr lang="en-US" altLang="zh-CN" sz="1500" b="1" dirty="0" smtClean="0">
                <a:latin typeface="微软雅黑" pitchFamily="34" charset="-122"/>
                <a:ea typeface="微软雅黑" pitchFamily="34" charset="-122"/>
              </a:rPr>
              <a:t>1.</a:t>
            </a:r>
            <a:r>
              <a:rPr lang="zh-CN" altLang="en-US" sz="1500" b="1" dirty="0" smtClean="0">
                <a:latin typeface="微软雅黑" pitchFamily="34" charset="-122"/>
                <a:ea typeface="微软雅黑" pitchFamily="34" charset="-122"/>
              </a:rPr>
              <a:t>室内场馆（田径馆、足球馆、篮球馆、排球馆、乒乓球馆、羽毛球馆、  </a:t>
            </a:r>
            <a:endParaRPr lang="en-US" altLang="zh-CN" sz="1500" b="1" dirty="0" smtClean="0">
              <a:latin typeface="微软雅黑" pitchFamily="34" charset="-122"/>
              <a:ea typeface="微软雅黑" pitchFamily="34" charset="-122"/>
            </a:endParaRPr>
          </a:p>
          <a:p>
            <a:pPr>
              <a:lnSpc>
                <a:spcPct val="150000"/>
              </a:lnSpc>
            </a:pPr>
            <a:r>
              <a:rPr lang="zh-CN" altLang="en-US" sz="1500" b="1" dirty="0" smtClean="0">
                <a:latin typeface="微软雅黑" pitchFamily="34" charset="-122"/>
                <a:ea typeface="微软雅黑" pitchFamily="34" charset="-122"/>
              </a:rPr>
              <a:t>游泳馆、保龄球馆、旱冰馆、电竞馆等）</a:t>
            </a:r>
          </a:p>
          <a:p>
            <a:pPr>
              <a:lnSpc>
                <a:spcPct val="150000"/>
              </a:lnSpc>
            </a:pPr>
            <a:r>
              <a:rPr lang="en-US" altLang="zh-CN" sz="1500" b="1" dirty="0" smtClean="0">
                <a:latin typeface="微软雅黑" pitchFamily="34" charset="-122"/>
                <a:ea typeface="微软雅黑" pitchFamily="34" charset="-122"/>
              </a:rPr>
              <a:t>2.</a:t>
            </a:r>
            <a:r>
              <a:rPr lang="zh-CN" altLang="en-US" sz="1500" b="1" dirty="0" smtClean="0">
                <a:latin typeface="微软雅黑" pitchFamily="34" charset="-122"/>
                <a:ea typeface="微软雅黑" pitchFamily="34" charset="-122"/>
              </a:rPr>
              <a:t>室外场馆（田径场、足球场、篮球场、排球场、橄榄球场、乒乓球场、羽毛球场、游泳场、高尔夫球场、网球场、门球场、旱冰场及攀岩、</a:t>
            </a:r>
            <a:r>
              <a:rPr lang="en-US" altLang="en-US" sz="1500" b="1" dirty="0" smtClean="0">
                <a:latin typeface="微软雅黑" pitchFamily="34" charset="-122"/>
                <a:ea typeface="微软雅黑" pitchFamily="34" charset="-122"/>
              </a:rPr>
              <a:t>CS</a:t>
            </a:r>
            <a:r>
              <a:rPr lang="zh-CN" altLang="en-US" sz="1500" b="1" dirty="0" smtClean="0">
                <a:latin typeface="微软雅黑" pitchFamily="34" charset="-122"/>
                <a:ea typeface="微软雅黑" pitchFamily="34" charset="-122"/>
              </a:rPr>
              <a:t>、拓展场地（滑雪场及水上运动场不在本方案保障范围）、全民健身路径以及这些区域的相关配套设施设备场地等</a:t>
            </a:r>
            <a:r>
              <a:rPr lang="zh-CN" altLang="en-US" sz="1600" dirty="0" smtClean="0"/>
              <a:t>。</a:t>
            </a:r>
            <a:endParaRPr lang="en-US" altLang="zh-CN" sz="1600" dirty="0" smtClean="0"/>
          </a:p>
          <a:p>
            <a:pPr>
              <a:lnSpc>
                <a:spcPct val="150000"/>
              </a:lnSpc>
            </a:pPr>
            <a:r>
              <a:rPr lang="en-US" altLang="zh-CN" sz="1600" b="1" dirty="0" smtClean="0">
                <a:latin typeface="微软雅黑" pitchFamily="34" charset="-122"/>
                <a:ea typeface="微软雅黑" pitchFamily="34" charset="-122"/>
              </a:rPr>
              <a:t>3.</a:t>
            </a:r>
            <a:r>
              <a:rPr lang="zh-CN" altLang="en-US" sz="1600" b="1" dirty="0" smtClean="0">
                <a:latin typeface="微软雅黑" pitchFamily="34" charset="-122"/>
                <a:ea typeface="微软雅黑" pitchFamily="34" charset="-122"/>
              </a:rPr>
              <a:t>地方场馆的停车场。</a:t>
            </a:r>
            <a:endParaRPr lang="en-US" altLang="zh-CN" sz="1600" b="1" dirty="0" smtClean="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H" val="20180805092321"/>
  <p:tag name="MH_LIBRARY" val="GRAPHIC"/>
  <p:tag name="MH_TYPE" val="Other"/>
  <p:tag name="MH_ORDER" val="1"/>
</p:tagLst>
</file>

<file path=ppt/tags/tag10.xml><?xml version="1.0" encoding="utf-8"?>
<p:tagLst xmlns:a="http://schemas.openxmlformats.org/drawingml/2006/main" xmlns:r="http://schemas.openxmlformats.org/officeDocument/2006/relationships" xmlns:p="http://schemas.openxmlformats.org/presentationml/2006/main">
  <p:tag name="MH" val="20180805092321"/>
  <p:tag name="MH_LIBRARY" val="GRAPHIC"/>
  <p:tag name="MH_TYPE" val="Text"/>
  <p:tag name="MH_ORDER" val="2"/>
</p:tagLst>
</file>

<file path=ppt/tags/tag11.xml><?xml version="1.0" encoding="utf-8"?>
<p:tagLst xmlns:a="http://schemas.openxmlformats.org/drawingml/2006/main" xmlns:r="http://schemas.openxmlformats.org/officeDocument/2006/relationships" xmlns:p="http://schemas.openxmlformats.org/presentationml/2006/main">
  <p:tag name="MH" val="20180804161132"/>
  <p:tag name="MH_LIBRARY" val="GRAPHIC"/>
  <p:tag name="MH_ORDER" val="Pentagon 30"/>
</p:tagLst>
</file>

<file path=ppt/tags/tag12.xml><?xml version="1.0" encoding="utf-8"?>
<p:tagLst xmlns:a="http://schemas.openxmlformats.org/drawingml/2006/main" xmlns:r="http://schemas.openxmlformats.org/officeDocument/2006/relationships" xmlns:p="http://schemas.openxmlformats.org/presentationml/2006/main">
  <p:tag name="MH" val="20180804161132"/>
  <p:tag name="MH_LIBRARY" val="GRAPHIC"/>
  <p:tag name="MH_ORDER" val="Pentagon 31"/>
</p:tagLst>
</file>

<file path=ppt/tags/tag13.xml><?xml version="1.0" encoding="utf-8"?>
<p:tagLst xmlns:a="http://schemas.openxmlformats.org/drawingml/2006/main" xmlns:r="http://schemas.openxmlformats.org/officeDocument/2006/relationships" xmlns:p="http://schemas.openxmlformats.org/presentationml/2006/main">
  <p:tag name="MH" val="20180804161132"/>
  <p:tag name="MH_LIBRARY" val="GRAPHIC"/>
  <p:tag name="MH_ORDER" val="Pentagon 30"/>
</p:tagLst>
</file>

<file path=ppt/tags/tag14.xml><?xml version="1.0" encoding="utf-8"?>
<p:tagLst xmlns:a="http://schemas.openxmlformats.org/drawingml/2006/main" xmlns:r="http://schemas.openxmlformats.org/officeDocument/2006/relationships" xmlns:p="http://schemas.openxmlformats.org/presentationml/2006/main">
  <p:tag name="MH" val="20180804161132"/>
  <p:tag name="MH_LIBRARY" val="GRAPHIC"/>
  <p:tag name="MH_ORDER" val="Pentagon 31"/>
</p:tagLst>
</file>

<file path=ppt/tags/tag15.xml><?xml version="1.0" encoding="utf-8"?>
<p:tagLst xmlns:a="http://schemas.openxmlformats.org/drawingml/2006/main" xmlns:r="http://schemas.openxmlformats.org/officeDocument/2006/relationships" xmlns:p="http://schemas.openxmlformats.org/presentationml/2006/main">
  <p:tag name="MH" val="20180804163427"/>
  <p:tag name="MH_LIBRARY" val="GRAPHIC"/>
  <p:tag name="MH_TYPE" val="Text"/>
  <p:tag name="MH_ORDER" val="1"/>
</p:tagLst>
</file>

<file path=ppt/tags/tag16.xml><?xml version="1.0" encoding="utf-8"?>
<p:tagLst xmlns:a="http://schemas.openxmlformats.org/drawingml/2006/main" xmlns:r="http://schemas.openxmlformats.org/officeDocument/2006/relationships" xmlns:p="http://schemas.openxmlformats.org/presentationml/2006/main">
  <p:tag name="MH" val="20180804163427"/>
  <p:tag name="MH_LIBRARY" val="GRAPHIC"/>
  <p:tag name="MH_TYPE" val="Other"/>
  <p:tag name="MH_ORDER" val="1"/>
</p:tagLst>
</file>

<file path=ppt/tags/tag17.xml><?xml version="1.0" encoding="utf-8"?>
<p:tagLst xmlns:a="http://schemas.openxmlformats.org/drawingml/2006/main" xmlns:r="http://schemas.openxmlformats.org/officeDocument/2006/relationships" xmlns:p="http://schemas.openxmlformats.org/presentationml/2006/main">
  <p:tag name="MH" val="20180804163427"/>
  <p:tag name="MH_LIBRARY" val="GRAPHIC"/>
  <p:tag name="MH_TYPE" val="SubTitle"/>
  <p:tag name="MH_ORDER" val="1"/>
</p:tagLst>
</file>

<file path=ppt/tags/tag18.xml><?xml version="1.0" encoding="utf-8"?>
<p:tagLst xmlns:a="http://schemas.openxmlformats.org/drawingml/2006/main" xmlns:r="http://schemas.openxmlformats.org/officeDocument/2006/relationships" xmlns:p="http://schemas.openxmlformats.org/presentationml/2006/main">
  <p:tag name="MH" val="20180804163427"/>
  <p:tag name="MH_LIBRARY" val="GRAPHIC"/>
  <p:tag name="MH_TYPE" val="Other"/>
  <p:tag name="MH_ORDER" val="2"/>
</p:tagLst>
</file>

<file path=ppt/tags/tag19.xml><?xml version="1.0" encoding="utf-8"?>
<p:tagLst xmlns:a="http://schemas.openxmlformats.org/drawingml/2006/main" xmlns:r="http://schemas.openxmlformats.org/officeDocument/2006/relationships" xmlns:p="http://schemas.openxmlformats.org/presentationml/2006/main">
  <p:tag name="MH" val="20180804163427"/>
  <p:tag name="MH_LIBRARY" val="GRAPHIC"/>
  <p:tag name="MH_TYPE" val="Text"/>
  <p:tag name="MH_ORDER" val="2"/>
</p:tagLst>
</file>

<file path=ppt/tags/tag2.xml><?xml version="1.0" encoding="utf-8"?>
<p:tagLst xmlns:a="http://schemas.openxmlformats.org/drawingml/2006/main" xmlns:r="http://schemas.openxmlformats.org/officeDocument/2006/relationships" xmlns:p="http://schemas.openxmlformats.org/presentationml/2006/main">
  <p:tag name="MH" val="20180805092321"/>
  <p:tag name="MH_LIBRARY" val="GRAPHIC"/>
  <p:tag name="MH_TYPE" val="Other"/>
  <p:tag name="MH_ORDER" val="2"/>
</p:tagLst>
</file>

<file path=ppt/tags/tag20.xml><?xml version="1.0" encoding="utf-8"?>
<p:tagLst xmlns:a="http://schemas.openxmlformats.org/drawingml/2006/main" xmlns:r="http://schemas.openxmlformats.org/officeDocument/2006/relationships" xmlns:p="http://schemas.openxmlformats.org/presentationml/2006/main">
  <p:tag name="MH" val="20180804163427"/>
  <p:tag name="MH_LIBRARY" val="GRAPHIC"/>
  <p:tag name="MH_TYPE" val="Other"/>
  <p:tag name="MH_ORDER" val="3"/>
</p:tagLst>
</file>

<file path=ppt/tags/tag21.xml><?xml version="1.0" encoding="utf-8"?>
<p:tagLst xmlns:a="http://schemas.openxmlformats.org/drawingml/2006/main" xmlns:r="http://schemas.openxmlformats.org/officeDocument/2006/relationships" xmlns:p="http://schemas.openxmlformats.org/presentationml/2006/main">
  <p:tag name="MH" val="20180804163427"/>
  <p:tag name="MH_LIBRARY" val="GRAPHIC"/>
  <p:tag name="MH_TYPE" val="SubTitle"/>
  <p:tag name="MH_ORDER" val="2"/>
</p:tagLst>
</file>

<file path=ppt/tags/tag22.xml><?xml version="1.0" encoding="utf-8"?>
<p:tagLst xmlns:a="http://schemas.openxmlformats.org/drawingml/2006/main" xmlns:r="http://schemas.openxmlformats.org/officeDocument/2006/relationships" xmlns:p="http://schemas.openxmlformats.org/presentationml/2006/main">
  <p:tag name="MH" val="20180804163427"/>
  <p:tag name="MH_LIBRARY" val="GRAPHIC"/>
  <p:tag name="MH_TYPE" val="Other"/>
  <p:tag name="MH_ORDER" val="4"/>
</p:tagLst>
</file>

<file path=ppt/tags/tag3.xml><?xml version="1.0" encoding="utf-8"?>
<p:tagLst xmlns:a="http://schemas.openxmlformats.org/drawingml/2006/main" xmlns:r="http://schemas.openxmlformats.org/officeDocument/2006/relationships" xmlns:p="http://schemas.openxmlformats.org/presentationml/2006/main">
  <p:tag name="MH" val="20180805092321"/>
  <p:tag name="MH_LIBRARY" val="GRAPHIC"/>
  <p:tag name="MH_TYPE" val="SubTitle"/>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80805092321"/>
  <p:tag name="MH_LIBRARY" val="GRAPHIC"/>
  <p:tag name="MH_TYPE" val="Other"/>
  <p:tag name="MH_ORDER" val="3"/>
</p:tagLst>
</file>

<file path=ppt/tags/tag5.xml><?xml version="1.0" encoding="utf-8"?>
<p:tagLst xmlns:a="http://schemas.openxmlformats.org/drawingml/2006/main" xmlns:r="http://schemas.openxmlformats.org/officeDocument/2006/relationships" xmlns:p="http://schemas.openxmlformats.org/presentationml/2006/main">
  <p:tag name="MH" val="20180805092321"/>
  <p:tag name="MH_LIBRARY" val="GRAPHIC"/>
  <p:tag name="MH_TYPE" val="Text"/>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80805092321"/>
  <p:tag name="MH_LIBRARY" val="GRAPHIC"/>
  <p:tag name="MH_TYPE" val="Other"/>
  <p:tag name="MH_ORDER" val="4"/>
</p:tagLst>
</file>

<file path=ppt/tags/tag7.xml><?xml version="1.0" encoding="utf-8"?>
<p:tagLst xmlns:a="http://schemas.openxmlformats.org/drawingml/2006/main" xmlns:r="http://schemas.openxmlformats.org/officeDocument/2006/relationships" xmlns:p="http://schemas.openxmlformats.org/presentationml/2006/main">
  <p:tag name="MH" val="20180805092321"/>
  <p:tag name="MH_LIBRARY" val="GRAPHIC"/>
  <p:tag name="MH_TYPE" val="Other"/>
  <p:tag name="MH_ORDER" val="5"/>
</p:tagLst>
</file>

<file path=ppt/tags/tag8.xml><?xml version="1.0" encoding="utf-8"?>
<p:tagLst xmlns:a="http://schemas.openxmlformats.org/drawingml/2006/main" xmlns:r="http://schemas.openxmlformats.org/officeDocument/2006/relationships" xmlns:p="http://schemas.openxmlformats.org/presentationml/2006/main">
  <p:tag name="MH" val="20180805092321"/>
  <p:tag name="MH_LIBRARY" val="GRAPHIC"/>
  <p:tag name="MH_TYPE" val="SubTitle"/>
  <p:tag name="MH_ORDER" val="2"/>
</p:tagLst>
</file>

<file path=ppt/tags/tag9.xml><?xml version="1.0" encoding="utf-8"?>
<p:tagLst xmlns:a="http://schemas.openxmlformats.org/drawingml/2006/main" xmlns:r="http://schemas.openxmlformats.org/officeDocument/2006/relationships" xmlns:p="http://schemas.openxmlformats.org/presentationml/2006/main">
  <p:tag name="MH" val="20180805092321"/>
  <p:tag name="MH_LIBRARY" val="GRAPHIC"/>
  <p:tag name="MH_TYPE" val="Other"/>
  <p:tag name="MH_ORDER" val="6"/>
</p:tagLst>
</file>

<file path=ppt/theme/theme1.xml><?xml version="1.0" encoding="utf-8"?>
<a:theme xmlns:a="http://schemas.openxmlformats.org/drawingml/2006/main" name="2_IB Standard Onscreen">
  <a:themeElements>
    <a:clrScheme name="自定义 1">
      <a:dk1>
        <a:srgbClr val="404040"/>
      </a:dk1>
      <a:lt1>
        <a:srgbClr val="FFFFFF"/>
      </a:lt1>
      <a:dk2>
        <a:srgbClr val="404040"/>
      </a:dk2>
      <a:lt2>
        <a:srgbClr val="FFFFF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2_IB Standard Onscreen">
      <a:majorFont>
        <a:latin typeface="宋体"/>
        <a:ea typeface="宋体"/>
        <a:cs typeface="宋体"/>
      </a:majorFont>
      <a:minorFont>
        <a:latin typeface="宋体"/>
        <a:ea typeface="宋体"/>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a:ln>
              <a:noFill/>
            </a:ln>
            <a:solidFill>
              <a:schemeClr val="tx1"/>
            </a:solidFill>
            <a:effectLst/>
            <a:latin typeface="Verdana" charset="0"/>
            <a:ea typeface="ＭＳ Ｐゴシック" charset="-128"/>
            <a:cs typeface="ＭＳ Ｐゴシック"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a:ln>
              <a:noFill/>
            </a:ln>
            <a:solidFill>
              <a:schemeClr val="tx1"/>
            </a:solidFill>
            <a:effectLst/>
            <a:latin typeface="Verdana" charset="0"/>
            <a:ea typeface="ＭＳ Ｐゴシック" charset="-128"/>
            <a:cs typeface="ＭＳ Ｐゴシック" charset="-128"/>
          </a:defRPr>
        </a:defPPr>
      </a:lstStyle>
    </a:lnDef>
  </a:objectDefaults>
  <a:extraClrSchemeLst>
    <a:extraClrScheme>
      <a:clrScheme name="2_IB Standard Onscreen 1">
        <a:dk1>
          <a:srgbClr val="3C3737"/>
        </a:dk1>
        <a:lt1>
          <a:srgbClr val="FFFFFF"/>
        </a:lt1>
        <a:dk2>
          <a:srgbClr val="C60C30"/>
        </a:dk2>
        <a:lt2>
          <a:srgbClr val="B7B1A9"/>
        </a:lt2>
        <a:accent1>
          <a:srgbClr val="861D25"/>
        </a:accent1>
        <a:accent2>
          <a:srgbClr val="103B66"/>
        </a:accent2>
        <a:accent3>
          <a:srgbClr val="FFFFFF"/>
        </a:accent3>
        <a:accent4>
          <a:srgbClr val="322D2D"/>
        </a:accent4>
        <a:accent5>
          <a:srgbClr val="C3ABAC"/>
        </a:accent5>
        <a:accent6>
          <a:srgbClr val="0D355C"/>
        </a:accent6>
        <a:hlink>
          <a:srgbClr val="185A24"/>
        </a:hlink>
        <a:folHlink>
          <a:srgbClr val="39204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IB Standard Onscreen">
  <a:themeElements>
    <a:clrScheme name="自定义 1">
      <a:dk1>
        <a:srgbClr val="000000"/>
      </a:dk1>
      <a:lt1>
        <a:srgbClr val="FFFFFF"/>
      </a:lt1>
      <a:dk2>
        <a:srgbClr val="768395"/>
      </a:dk2>
      <a:lt2>
        <a:srgbClr val="F0F0F0"/>
      </a:lt2>
      <a:accent1>
        <a:srgbClr val="1465C0"/>
      </a:accent1>
      <a:accent2>
        <a:srgbClr val="4093F0"/>
      </a:accent2>
      <a:accent3>
        <a:srgbClr val="1252A2"/>
      </a:accent3>
      <a:accent4>
        <a:srgbClr val="1162C3"/>
      </a:accent4>
      <a:accent5>
        <a:srgbClr val="0F407C"/>
      </a:accent5>
      <a:accent6>
        <a:srgbClr val="005D9D"/>
      </a:accent6>
      <a:hlink>
        <a:srgbClr val="1465C0"/>
      </a:hlink>
      <a:folHlink>
        <a:srgbClr val="BFBFBF"/>
      </a:folHlink>
    </a:clrScheme>
    <a:fontScheme name="bbtngeje">
      <a:majorFont>
        <a:latin typeface=""/>
        <a:ea typeface="Microsoft YaHei"/>
        <a:cs typeface=""/>
      </a:majorFont>
      <a:minorFont>
        <a:latin typeface=""/>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4F81BD"/>
        </a:solidFill>
        <a:ln w="9525">
          <a:noFill/>
          <a:miter lim="800000"/>
          <a:headEnd/>
          <a:tailEnd/>
        </a:ln>
      </a:spPr>
      <a:bodyPr wrap="square" anchor="ctr" anchorCtr="0">
        <a:noAutofit/>
      </a:bodyPr>
      <a:lstStyle>
        <a:defPPr indent="-342648" algn="ctr">
          <a:defRPr sz="1800" b="1" dirty="0">
            <a:solidFill>
              <a:srgbClr val="FFFFFF"/>
            </a:solidFill>
            <a:latin typeface="华文细黑" pitchFamily="2" charset="-122"/>
            <a:ea typeface="华文细黑" pitchFamily="2" charset="-12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a:ln>
              <a:noFill/>
            </a:ln>
            <a:solidFill>
              <a:schemeClr val="tx1"/>
            </a:solidFill>
            <a:effectLst/>
            <a:latin typeface="Verdana" charset="0"/>
            <a:ea typeface="ＭＳ Ｐゴシック" charset="-128"/>
            <a:cs typeface="ＭＳ Ｐゴシック" charset="-128"/>
          </a:defRPr>
        </a:defPPr>
      </a:lstStyle>
    </a:lnDef>
  </a:objectDefaults>
  <a:extraClrSchemeLst>
    <a:extraClrScheme>
      <a:clrScheme name="2_IB Standard Onscreen 1">
        <a:dk1>
          <a:srgbClr val="3C3737"/>
        </a:dk1>
        <a:lt1>
          <a:srgbClr val="FFFFFF"/>
        </a:lt1>
        <a:dk2>
          <a:srgbClr val="C60C30"/>
        </a:dk2>
        <a:lt2>
          <a:srgbClr val="B7B1A9"/>
        </a:lt2>
        <a:accent1>
          <a:srgbClr val="861D25"/>
        </a:accent1>
        <a:accent2>
          <a:srgbClr val="103B66"/>
        </a:accent2>
        <a:accent3>
          <a:srgbClr val="FFFFFF"/>
        </a:accent3>
        <a:accent4>
          <a:srgbClr val="322D2D"/>
        </a:accent4>
        <a:accent5>
          <a:srgbClr val="C3ABAC"/>
        </a:accent5>
        <a:accent6>
          <a:srgbClr val="0D355C"/>
        </a:accent6>
        <a:hlink>
          <a:srgbClr val="185A24"/>
        </a:hlink>
        <a:folHlink>
          <a:srgbClr val="392047"/>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A000120141119A01PPBG">
  <a:themeElements>
    <a:clrScheme name="自定义 344">
      <a:dk1>
        <a:srgbClr val="5F5F5F"/>
      </a:dk1>
      <a:lt1>
        <a:srgbClr val="FFFFFF"/>
      </a:lt1>
      <a:dk2>
        <a:srgbClr val="5F5F5F"/>
      </a:dk2>
      <a:lt2>
        <a:srgbClr val="FFFFFF"/>
      </a:lt2>
      <a:accent1>
        <a:srgbClr val="D02942"/>
      </a:accent1>
      <a:accent2>
        <a:srgbClr val="EA9B26"/>
      </a:accent2>
      <a:accent3>
        <a:srgbClr val="D36D8D"/>
      </a:accent3>
      <a:accent4>
        <a:srgbClr val="D46E5A"/>
      </a:accent4>
      <a:accent5>
        <a:srgbClr val="FCCF86"/>
      </a:accent5>
      <a:accent6>
        <a:srgbClr val="AA5ED4"/>
      </a:accent6>
      <a:hlink>
        <a:srgbClr val="00B0F0"/>
      </a:hlink>
      <a:folHlink>
        <a:srgbClr val="AFB2B4"/>
      </a:folHlink>
    </a:clrScheme>
    <a:fontScheme name="KSO主题7">
      <a:majorFont>
        <a:latin typeface="Times New Roman"/>
        <a:ea typeface="华文中宋"/>
        <a:cs typeface=""/>
      </a:majorFont>
      <a:minorFont>
        <a:latin typeface="Times New Roman"/>
        <a:ea typeface="幼圆"/>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自定义 1">
    <a:dk1>
      <a:srgbClr val="000000"/>
    </a:dk1>
    <a:lt1>
      <a:srgbClr val="FFFFFF"/>
    </a:lt1>
    <a:dk2>
      <a:srgbClr val="768395"/>
    </a:dk2>
    <a:lt2>
      <a:srgbClr val="F0F0F0"/>
    </a:lt2>
    <a:accent1>
      <a:srgbClr val="1465C0"/>
    </a:accent1>
    <a:accent2>
      <a:srgbClr val="4093F0"/>
    </a:accent2>
    <a:accent3>
      <a:srgbClr val="1252A2"/>
    </a:accent3>
    <a:accent4>
      <a:srgbClr val="1162C3"/>
    </a:accent4>
    <a:accent5>
      <a:srgbClr val="0F407C"/>
    </a:accent5>
    <a:accent6>
      <a:srgbClr val="005D9D"/>
    </a:accent6>
    <a:hlink>
      <a:srgbClr val="1465C0"/>
    </a:hlink>
    <a:folHlink>
      <a:srgbClr val="BFBFBF"/>
    </a:folHlink>
  </a:clrScheme>
</a:themeOverride>
</file>

<file path=docProps/app.xml><?xml version="1.0" encoding="utf-8"?>
<Properties xmlns="http://schemas.openxmlformats.org/officeDocument/2006/extended-properties" xmlns:vt="http://schemas.openxmlformats.org/officeDocument/2006/docPropsVTypes">
  <Template/>
  <TotalTime>6754</TotalTime>
  <Words>2632</Words>
  <Application>Microsoft Office PowerPoint</Application>
  <PresentationFormat>全屏显示(16:9)</PresentationFormat>
  <Paragraphs>347</Paragraphs>
  <Slides>27</Slides>
  <Notes>2</Notes>
  <HiddenSlides>1</HiddenSlides>
  <MMClips>0</MMClips>
  <ScaleCrop>false</ScaleCrop>
  <HeadingPairs>
    <vt:vector size="4" baseType="variant">
      <vt:variant>
        <vt:lpstr>主题</vt:lpstr>
      </vt:variant>
      <vt:variant>
        <vt:i4>4</vt:i4>
      </vt:variant>
      <vt:variant>
        <vt:lpstr>幻灯片标题</vt:lpstr>
      </vt:variant>
      <vt:variant>
        <vt:i4>27</vt:i4>
      </vt:variant>
    </vt:vector>
  </HeadingPairs>
  <TitlesOfParts>
    <vt:vector size="31" baseType="lpstr">
      <vt:lpstr>2_IB Standard Onscreen</vt:lpstr>
      <vt:lpstr>自定义设计方案</vt:lpstr>
      <vt:lpstr>3_IB Standard Onscreen</vt:lpstr>
      <vt:lpstr>A000120141119A01PPBG</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vector>
  </TitlesOfParts>
  <Company>Microsoft</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产寿交叉，共赢天下</dc:title>
  <dc:creator>曾平丽</dc:creator>
  <cp:lastModifiedBy>wdw</cp:lastModifiedBy>
  <cp:revision>1090</cp:revision>
  <dcterms:created xsi:type="dcterms:W3CDTF">2013-02-21T03:21:09Z</dcterms:created>
  <dcterms:modified xsi:type="dcterms:W3CDTF">2019-03-15T02:10:22Z</dcterms:modified>
</cp:coreProperties>
</file>